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702" r:id="rId6"/>
  </p:sldMasterIdLst>
  <p:notesMasterIdLst>
    <p:notesMasterId r:id="rId31"/>
  </p:notesMasterIdLst>
  <p:sldIdLst>
    <p:sldId id="257" r:id="rId7"/>
    <p:sldId id="303" r:id="rId8"/>
    <p:sldId id="304" r:id="rId9"/>
    <p:sldId id="288" r:id="rId10"/>
    <p:sldId id="294" r:id="rId11"/>
    <p:sldId id="285" r:id="rId12"/>
    <p:sldId id="310" r:id="rId13"/>
    <p:sldId id="311" r:id="rId14"/>
    <p:sldId id="312" r:id="rId15"/>
    <p:sldId id="313" r:id="rId16"/>
    <p:sldId id="269" r:id="rId17"/>
    <p:sldId id="318" r:id="rId18"/>
    <p:sldId id="280" r:id="rId19"/>
    <p:sldId id="281" r:id="rId20"/>
    <p:sldId id="309" r:id="rId21"/>
    <p:sldId id="299" r:id="rId22"/>
    <p:sldId id="297" r:id="rId23"/>
    <p:sldId id="289" r:id="rId24"/>
    <p:sldId id="287" r:id="rId25"/>
    <p:sldId id="316" r:id="rId26"/>
    <p:sldId id="302" r:id="rId27"/>
    <p:sldId id="300" r:id="rId28"/>
    <p:sldId id="306" r:id="rId29"/>
    <p:sldId id="317" r:id="rId3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72F98-4C3C-B697-1015-5A119A4B81E1}" name="Monique Herwegen" initials="MH" userId="S::70387mhe@eur.nl::2f37e31b-66cf-4524-a78e-56b346fdd7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5E8"/>
    <a:srgbClr val="E78636"/>
    <a:srgbClr val="485258"/>
    <a:srgbClr val="A03F73"/>
    <a:srgbClr val="567B67"/>
    <a:srgbClr val="E88634"/>
    <a:srgbClr val="F68114"/>
    <a:srgbClr val="43C2E6"/>
    <a:srgbClr val="91D353"/>
    <a:srgbClr val="FDB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BB1839-D326-AC4E-9DB5-9324E4F68076}" v="5" dt="2024-10-02T07:16:51.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p:restoredTop sz="95068"/>
  </p:normalViewPr>
  <p:slideViewPr>
    <p:cSldViewPr snapToGrid="0">
      <p:cViewPr varScale="1">
        <p:scale>
          <a:sx n="121" d="100"/>
          <a:sy n="121" d="100"/>
        </p:scale>
        <p:origin x="3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0F95C-2B0F-A54C-9280-12832D3B51BA}" type="datetimeFigureOut">
              <a:rPr lang="nl-NL" smtClean="0"/>
              <a:t>02-10-2024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2F01F-32FB-EB4D-9E37-A6C1E9806FFE}" type="slidenum">
              <a:rPr lang="nl-NL" smtClean="0"/>
              <a:t>‹#›</a:t>
            </a:fld>
            <a:endParaRPr lang="nl-NL"/>
          </a:p>
        </p:txBody>
      </p:sp>
    </p:spTree>
    <p:extLst>
      <p:ext uri="{BB962C8B-B14F-4D97-AF65-F5344CB8AC3E}">
        <p14:creationId xmlns:p14="http://schemas.microsoft.com/office/powerpoint/2010/main" val="16258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800" b="1"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2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A77C-CAA5-595D-A33A-C8701BB9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228E8-2060-F43A-3517-EBC2B414C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3D016-3908-1593-1081-5CFCC7CAA6D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1C46DFAB-703A-0C58-0DE6-6DC25FC652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77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0BC9-C4D3-5FC3-6CD9-CD6DCAB35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5F673-ED2B-F6DC-0BEA-3AECF8BA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3A7FF-24D6-17BC-9156-C7BC0816ED6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BF52AC9-10B3-17D8-7981-76371458EA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1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79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37.png"/><Relationship Id="rId9"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45.svg"/><Relationship Id="rId5" Type="http://schemas.openxmlformats.org/officeDocument/2006/relationships/image" Target="../media/image24.svg"/><Relationship Id="rId10" Type="http://schemas.openxmlformats.org/officeDocument/2006/relationships/image" Target="../media/image44.png"/><Relationship Id="rId4" Type="http://schemas.openxmlformats.org/officeDocument/2006/relationships/image" Target="../media/image23.png"/><Relationship Id="rId9" Type="http://schemas.openxmlformats.org/officeDocument/2006/relationships/image" Target="../media/image43.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6.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3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57.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svg"/><Relationship Id="rId4" Type="http://schemas.openxmlformats.org/officeDocument/2006/relationships/image" Target="../media/image25.png"/><Relationship Id="rId9"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svg"/><Relationship Id="rId7"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22.sv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43.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60.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8.png"/><Relationship Id="rId1" Type="http://schemas.openxmlformats.org/officeDocument/2006/relationships/slideMaster" Target="../slideMasters/slideMaster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26.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FFFFFF"/>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AF383436-B543-0447-FE02-7E6BAD44780B}"/>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556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Titeldia</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tx1"/>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buNone/>
              <a:defRPr b="1"/>
            </a:lvl1pPr>
          </a:lstStyle>
          <a:p>
            <a:pPr lvl="0"/>
            <a:r>
              <a:rPr lang="nl-NL" dirty="0"/>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30" name="Rechthoek 29">
            <a:extLst>
              <a:ext uri="{FF2B5EF4-FFF2-40B4-BE49-F238E27FC236}">
                <a16:creationId xmlns:a16="http://schemas.microsoft.com/office/drawing/2014/main" id="{27A740D7-4100-567D-976D-1B8CB6B74204}"/>
              </a:ext>
            </a:extLst>
          </p:cNvPr>
          <p:cNvSpPr/>
          <p:nvPr userDrawn="1"/>
        </p:nvSpPr>
        <p:spPr>
          <a:xfrm>
            <a:off x="11903250" y="0"/>
            <a:ext cx="2887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1" name="Rechthoek 30">
            <a:extLst>
              <a:ext uri="{FF2B5EF4-FFF2-40B4-BE49-F238E27FC236}">
                <a16:creationId xmlns:a16="http://schemas.microsoft.com/office/drawing/2014/main" id="{E52EF28D-2412-8BA9-8587-F7FDD9F9F0E4}"/>
              </a:ext>
            </a:extLst>
          </p:cNvPr>
          <p:cNvSpPr/>
          <p:nvPr userDrawn="1"/>
        </p:nvSpPr>
        <p:spPr>
          <a:xfrm rot="5400000">
            <a:off x="7377841" y="2044974"/>
            <a:ext cx="237744" cy="9390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135987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CC06359-E8A1-2699-D95F-44E1E5E33CE2}"/>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afbeelding in te voegen</a:t>
            </a:r>
          </a:p>
        </p:txBody>
      </p:sp>
      <p:sp>
        <p:nvSpPr>
          <p:cNvPr id="3" name="Rechthoek 2">
            <a:extLst>
              <a:ext uri="{FF2B5EF4-FFF2-40B4-BE49-F238E27FC236}">
                <a16:creationId xmlns:a16="http://schemas.microsoft.com/office/drawing/2014/main" id="{D522BCD9-44B7-4FDA-8E9F-59CF2FC447F1}"/>
              </a:ext>
            </a:extLst>
          </p:cNvPr>
          <p:cNvSpPr/>
          <p:nvPr userDrawn="1"/>
        </p:nvSpPr>
        <p:spPr>
          <a:xfrm>
            <a:off x="0" y="-425941"/>
            <a:ext cx="98924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Afbeelding</a:t>
            </a:r>
          </a:p>
        </p:txBody>
      </p:sp>
      <p:sp>
        <p:nvSpPr>
          <p:cNvPr id="4" name="Tijdelijke aanduiding voor datum 3">
            <a:extLst>
              <a:ext uri="{FF2B5EF4-FFF2-40B4-BE49-F238E27FC236}">
                <a16:creationId xmlns:a16="http://schemas.microsoft.com/office/drawing/2014/main" id="{BC2ABCB3-C5DE-4ACF-8279-F5A1F5B56098}"/>
              </a:ext>
            </a:extLst>
          </p:cNvPr>
          <p:cNvSpPr>
            <a:spLocks noGrp="1"/>
          </p:cNvSpPr>
          <p:nvPr>
            <p:ph type="dt" sz="half" idx="14"/>
          </p:nvPr>
        </p:nvSpPr>
        <p:spPr/>
        <p:txBody>
          <a:bodyPr/>
          <a:lstStyle>
            <a:lvl1pPr>
              <a:defRPr>
                <a:solidFill>
                  <a:schemeClr val="bg1"/>
                </a:solidFill>
              </a:defRPr>
            </a:lvl1pPr>
          </a:lstStyle>
          <a:p>
            <a:endParaRPr lang="nl-NL" dirty="0"/>
          </a:p>
        </p:txBody>
      </p:sp>
      <p:sp>
        <p:nvSpPr>
          <p:cNvPr id="11" name="Tijdelijke aanduiding voor tekst 10">
            <a:extLst>
              <a:ext uri="{FF2B5EF4-FFF2-40B4-BE49-F238E27FC236}">
                <a16:creationId xmlns:a16="http://schemas.microsoft.com/office/drawing/2014/main" id="{BD44E9AE-334A-A8E6-8DC0-F04A31604D97}"/>
              </a:ext>
            </a:extLst>
          </p:cNvPr>
          <p:cNvSpPr>
            <a:spLocks noGrp="1"/>
          </p:cNvSpPr>
          <p:nvPr>
            <p:ph type="body" sz="quarter" idx="17"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5" name="Tijdelijke aanduiding voor voettekst 4">
            <a:extLst>
              <a:ext uri="{FF2B5EF4-FFF2-40B4-BE49-F238E27FC236}">
                <a16:creationId xmlns:a16="http://schemas.microsoft.com/office/drawing/2014/main" id="{543F500C-3A6F-4341-BE3F-0D7D1EFCCCF5}"/>
              </a:ext>
            </a:extLst>
          </p:cNvPr>
          <p:cNvSpPr>
            <a:spLocks noGrp="1"/>
          </p:cNvSpPr>
          <p:nvPr>
            <p:ph type="ftr" sz="quarter" idx="15"/>
          </p:nvPr>
        </p:nvSpPr>
        <p:spPr/>
        <p:txBody>
          <a:bodyPr/>
          <a:lstStyle>
            <a:lvl1pPr marL="171450" indent="-171450">
              <a:buClr>
                <a:schemeClr val="accent1"/>
              </a:buClr>
              <a:buSzPct val="120000"/>
              <a:buFont typeface="Arial" panose="020B0604020202020204" pitchFamily="34" charset="0"/>
              <a:buChar char="•"/>
              <a:defRPr>
                <a:solidFill>
                  <a:schemeClr val="tx1"/>
                </a:solidFill>
              </a:defRPr>
            </a:lvl1pPr>
          </a:lstStyle>
          <a:p>
            <a:r>
              <a:rPr lang="nl-NL" dirty="0"/>
              <a:t>Ace </a:t>
            </a:r>
            <a:r>
              <a:rPr lang="nl-NL" dirty="0" err="1"/>
              <a:t>Yourself</a:t>
            </a:r>
            <a:endParaRPr lang="nl-NL" dirty="0"/>
          </a:p>
        </p:txBody>
      </p:sp>
      <p:sp>
        <p:nvSpPr>
          <p:cNvPr id="6" name="Tijdelijke aanduiding voor dianummer 5">
            <a:extLst>
              <a:ext uri="{FF2B5EF4-FFF2-40B4-BE49-F238E27FC236}">
                <a16:creationId xmlns:a16="http://schemas.microsoft.com/office/drawing/2014/main" id="{AFFEE9AC-123B-44F0-A451-CBB2E28132FE}"/>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7730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19999" y="1592263"/>
            <a:ext cx="5016000" cy="4238424"/>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grafiek in te voegen</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25941"/>
            <a:ext cx="132536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grafiek</a:t>
            </a:r>
          </a:p>
        </p:txBody>
      </p:sp>
      <p:sp>
        <p:nvSpPr>
          <p:cNvPr id="135" name="Tijdelijke aanduiding voor verticale tekst 2">
            <a:extLst>
              <a:ext uri="{FF2B5EF4-FFF2-40B4-BE49-F238E27FC236}">
                <a16:creationId xmlns:a16="http://schemas.microsoft.com/office/drawing/2014/main" id="{0708C828-9ADC-493E-9677-8CFEB548903E}"/>
              </a:ext>
            </a:extLst>
          </p:cNvPr>
          <p:cNvSpPr>
            <a:spLocks noGrp="1"/>
          </p:cNvSpPr>
          <p:nvPr>
            <p:ph type="body" orient="vert" idx="1" hasCustomPrompt="1"/>
          </p:nvPr>
        </p:nvSpPr>
        <p:spPr>
          <a:xfrm>
            <a:off x="6456475"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60E02A72-CF1F-492A-B78E-FC6C2B66F196}"/>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3648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2709" y="1592264"/>
            <a:ext cx="10746582" cy="423973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grafiek in te voegen</a:t>
            </a:r>
          </a:p>
        </p:txBody>
      </p:sp>
      <p:sp>
        <p:nvSpPr>
          <p:cNvPr id="66" name="Rechthoek 65">
            <a:extLst>
              <a:ext uri="{FF2B5EF4-FFF2-40B4-BE49-F238E27FC236}">
                <a16:creationId xmlns:a16="http://schemas.microsoft.com/office/drawing/2014/main" id="{E1DF2F67-9499-4802-9907-3BD145604634}"/>
              </a:ext>
            </a:extLst>
          </p:cNvPr>
          <p:cNvSpPr/>
          <p:nvPr userDrawn="1"/>
        </p:nvSpPr>
        <p:spPr>
          <a:xfrm>
            <a:off x="0" y="-425941"/>
            <a:ext cx="6412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Grafiek</a:t>
            </a:r>
          </a:p>
        </p:txBody>
      </p:sp>
      <p:sp>
        <p:nvSpPr>
          <p:cNvPr id="3" name="Tijdelijke aanduiding voor datum 2">
            <a:extLst>
              <a:ext uri="{FF2B5EF4-FFF2-40B4-BE49-F238E27FC236}">
                <a16:creationId xmlns:a16="http://schemas.microsoft.com/office/drawing/2014/main" id="{0E2E5E3B-9CE7-4AC8-9E75-DB031EB48878}"/>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9B9D1CBE-286C-47E0-87BA-042477FE102D}"/>
              </a:ext>
            </a:extLst>
          </p:cNvPr>
          <p:cNvSpPr>
            <a:spLocks noGrp="1"/>
          </p:cNvSpPr>
          <p:nvPr>
            <p:ph type="ftr" sz="quarter" idx="15"/>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D0CE41C6-FDB9-4D2A-AE1B-7ECD4428730C}"/>
              </a:ext>
            </a:extLst>
          </p:cNvPr>
          <p:cNvSpPr>
            <a:spLocks noGrp="1"/>
          </p:cNvSpPr>
          <p:nvPr>
            <p:ph type="sldNum" sz="quarter" idx="16"/>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4840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solidFill>
                  <a:schemeClr val="accent1"/>
                </a:solidFill>
              </a:defRPr>
            </a:lvl1pPr>
          </a:lstStyle>
          <a:p>
            <a:r>
              <a:rPr lang="nl-NL" noProof="0" dirty="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55999" y="1594800"/>
            <a:ext cx="5016001"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tabel in te voegen</a:t>
            </a:r>
          </a:p>
        </p:txBody>
      </p:sp>
      <p:sp>
        <p:nvSpPr>
          <p:cNvPr id="8" name="Rechthoek 7">
            <a:extLst>
              <a:ext uri="{FF2B5EF4-FFF2-40B4-BE49-F238E27FC236}">
                <a16:creationId xmlns:a16="http://schemas.microsoft.com/office/drawing/2014/main" id="{D52D1EBA-5FE4-4632-B6F6-EF6A288BF8BB}"/>
              </a:ext>
            </a:extLst>
          </p:cNvPr>
          <p:cNvSpPr/>
          <p:nvPr userDrawn="1"/>
        </p:nvSpPr>
        <p:spPr>
          <a:xfrm>
            <a:off x="0" y="-425941"/>
            <a:ext cx="117218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tabel</a:t>
            </a:r>
          </a:p>
        </p:txBody>
      </p:sp>
      <p:sp>
        <p:nvSpPr>
          <p:cNvPr id="107" name="Tijdelijke aanduiding voor verticale tekst 2">
            <a:extLst>
              <a:ext uri="{FF2B5EF4-FFF2-40B4-BE49-F238E27FC236}">
                <a16:creationId xmlns:a16="http://schemas.microsoft.com/office/drawing/2014/main" id="{3E02C411-A0E9-42C9-A3E6-3D7A6DE4FF06}"/>
              </a:ext>
            </a:extLst>
          </p:cNvPr>
          <p:cNvSpPr>
            <a:spLocks noGrp="1"/>
          </p:cNvSpPr>
          <p:nvPr userDrawn="1">
            <p:ph type="body" orient="vert" idx="1" hasCustomPrompt="1"/>
          </p:nvPr>
        </p:nvSpPr>
        <p:spPr>
          <a:xfrm>
            <a:off x="720001"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3" name="Tijdelijke aanduiding voor datum 2">
            <a:extLst>
              <a:ext uri="{FF2B5EF4-FFF2-40B4-BE49-F238E27FC236}">
                <a16:creationId xmlns:a16="http://schemas.microsoft.com/office/drawing/2014/main" id="{D6F17172-2213-482A-BDD9-24166FD3C67B}"/>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3B6B0AAA-9CB5-4A79-BFFF-9FB66619F599}"/>
              </a:ext>
            </a:extLst>
          </p:cNvPr>
          <p:cNvSpPr>
            <a:spLocks noGrp="1"/>
          </p:cNvSpPr>
          <p:nvPr>
            <p:ph type="ftr" sz="quarter" idx="15"/>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76B336DA-1881-498A-B93A-EEA2A8BADCB5}"/>
              </a:ext>
            </a:extLst>
          </p:cNvPr>
          <p:cNvSpPr>
            <a:spLocks noGrp="1"/>
          </p:cNvSpPr>
          <p:nvPr>
            <p:ph type="sldNum" sz="quarter" idx="16"/>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42350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94800"/>
            <a:ext cx="10746000"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tabel in te voegen</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25941"/>
            <a:ext cx="4671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Tabel</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8A917E31-D3F7-4A84-895F-EE7D32F38597}"/>
              </a:ext>
            </a:extLst>
          </p:cNvPr>
          <p:cNvSpPr>
            <a:spLocks noGrp="1"/>
          </p:cNvSpPr>
          <p:nvPr>
            <p:ph type="ftr" sz="quarter" idx="15"/>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4180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1" name="Tijdelijke aanduiding voor media 10">
            <a:extLst>
              <a:ext uri="{FF2B5EF4-FFF2-40B4-BE49-F238E27FC236}">
                <a16:creationId xmlns:a16="http://schemas.microsoft.com/office/drawing/2014/main" id="{3A750B5D-826F-45E6-825A-FDC04009BF5B}"/>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video in te voegen</a:t>
            </a:r>
          </a:p>
        </p:txBody>
      </p:sp>
      <p:sp>
        <p:nvSpPr>
          <p:cNvPr id="4" name="Tijdelijke aanduiding voor datum 3">
            <a:extLst>
              <a:ext uri="{FF2B5EF4-FFF2-40B4-BE49-F238E27FC236}">
                <a16:creationId xmlns:a16="http://schemas.microsoft.com/office/drawing/2014/main" id="{DE0F8A5E-4457-4C72-A142-C988B8A5B06B}"/>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96C03FB1-C049-45FB-8970-6894A11D5B46}"/>
              </a:ext>
            </a:extLst>
          </p:cNvPr>
          <p:cNvSpPr>
            <a:spLocks noGrp="1"/>
          </p:cNvSpPr>
          <p:nvPr>
            <p:ph type="ftr" sz="quarter" idx="15"/>
          </p:nvPr>
        </p:nvSpPr>
        <p:spPr/>
        <p:txBody>
          <a:bodyPr/>
          <a:lstStyle/>
          <a:p>
            <a:r>
              <a:rPr lang="nl-NL"/>
              <a:t>Ace Yourself</a:t>
            </a:r>
            <a:endParaRPr lang="nl-NL" dirty="0"/>
          </a:p>
        </p:txBody>
      </p:sp>
      <p:sp>
        <p:nvSpPr>
          <p:cNvPr id="6" name="Tijdelijke aanduiding voor dianummer 5">
            <a:extLst>
              <a:ext uri="{FF2B5EF4-FFF2-40B4-BE49-F238E27FC236}">
                <a16:creationId xmlns:a16="http://schemas.microsoft.com/office/drawing/2014/main" id="{7A57A2B0-D2AA-4928-AE4A-5D0D77A34FAA}"/>
              </a:ext>
            </a:extLst>
          </p:cNvPr>
          <p:cNvSpPr>
            <a:spLocks noGrp="1"/>
          </p:cNvSpPr>
          <p:nvPr>
            <p:ph type="sldNum" sz="quarter" idx="16"/>
          </p:nvPr>
        </p:nvSpPr>
        <p:spPr/>
        <p:txBody>
          <a:bodyPr/>
          <a:lstStyle/>
          <a:p>
            <a:fld id="{9E843DB9-9987-4157-AB9C-CEA8D7D910BB}" type="slidenum">
              <a:rPr lang="nl-NL" smtClean="0"/>
              <a:pPr/>
              <a:t>‹#›</a:t>
            </a:fld>
            <a:endParaRPr lang="nl-NL" dirty="0"/>
          </a:p>
        </p:txBody>
      </p:sp>
      <p:sp>
        <p:nvSpPr>
          <p:cNvPr id="3" name="Rechthoek 2">
            <a:extLst>
              <a:ext uri="{FF2B5EF4-FFF2-40B4-BE49-F238E27FC236}">
                <a16:creationId xmlns:a16="http://schemas.microsoft.com/office/drawing/2014/main" id="{095FDA87-7016-2EAE-23F9-095B5D59F2D6}"/>
              </a:ext>
            </a:extLst>
          </p:cNvPr>
          <p:cNvSpPr/>
          <p:nvPr userDrawn="1"/>
        </p:nvSpPr>
        <p:spPr>
          <a:xfrm>
            <a:off x="0" y="-425941"/>
            <a:ext cx="5257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Video</a:t>
            </a:r>
          </a:p>
        </p:txBody>
      </p:sp>
    </p:spTree>
    <p:extLst>
      <p:ext uri="{BB962C8B-B14F-4D97-AF65-F5344CB8AC3E}">
        <p14:creationId xmlns:p14="http://schemas.microsoft.com/office/powerpoint/2010/main" val="37343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2229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1992158"/>
            <a:ext cx="9143138" cy="1742411"/>
          </a:xfrm>
        </p:spPr>
        <p:txBody>
          <a:bodyPr vert="horz" lIns="0" tIns="0" rIns="0" bIns="0" rtlCol="0" anchor="b">
            <a:noAutofit/>
          </a:bodyPr>
          <a:lstStyle>
            <a:lvl1pPr>
              <a:defRPr lang="nl-NL" sz="6600"/>
            </a:lvl1pPr>
          </a:lstStyle>
          <a:p>
            <a:pPr lvl="0">
              <a:lnSpc>
                <a:spcPct val="80000"/>
              </a:lnSpc>
            </a:pPr>
            <a:r>
              <a:rPr lang="nl-NL" dirty="0"/>
              <a:t>Afsluitende tekst</a:t>
            </a:r>
          </a:p>
        </p:txBody>
      </p:sp>
      <p:sp>
        <p:nvSpPr>
          <p:cNvPr id="5" name="Tijdelijke aanduiding voor datum 4">
            <a:extLst>
              <a:ext uri="{FF2B5EF4-FFF2-40B4-BE49-F238E27FC236}">
                <a16:creationId xmlns:a16="http://schemas.microsoft.com/office/drawing/2014/main" id="{9D21E885-DEC5-FC59-1236-A156AEEED6C1}"/>
              </a:ext>
            </a:extLst>
          </p:cNvPr>
          <p:cNvSpPr>
            <a:spLocks noGrp="1"/>
          </p:cNvSpPr>
          <p:nvPr>
            <p:ph type="dt" sz="half" idx="10"/>
          </p:nvPr>
        </p:nvSpPr>
        <p:spPr/>
        <p:txBody>
          <a:bodyPr/>
          <a:lstStyle/>
          <a:p>
            <a:endParaRPr lang="nl-NL" dirty="0"/>
          </a:p>
        </p:txBody>
      </p:sp>
      <p:sp>
        <p:nvSpPr>
          <p:cNvPr id="6" name="Tijdelijke aanduiding voor voettekst 5">
            <a:extLst>
              <a:ext uri="{FF2B5EF4-FFF2-40B4-BE49-F238E27FC236}">
                <a16:creationId xmlns:a16="http://schemas.microsoft.com/office/drawing/2014/main" id="{6348BC5F-72A8-0CEF-0303-26245C52E4AA}"/>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7" name="Tijdelijke aanduiding voor dianummer 6">
            <a:extLst>
              <a:ext uri="{FF2B5EF4-FFF2-40B4-BE49-F238E27FC236}">
                <a16:creationId xmlns:a16="http://schemas.microsoft.com/office/drawing/2014/main" id="{92AB50EE-4B12-61E3-7C86-EF219BB74B54}"/>
              </a:ext>
            </a:extLst>
          </p:cNvPr>
          <p:cNvSpPr>
            <a:spLocks noGrp="1"/>
          </p:cNvSpPr>
          <p:nvPr>
            <p:ph type="sldNum" sz="quarter" idx="12"/>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2596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defRPr/>
            </a:lvl1pPr>
          </a:lstStyle>
          <a:p>
            <a:r>
              <a:rPr lang="nl-NL" dirty="0"/>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dirty="0"/>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dirty="0"/>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dirty="0"/>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dirty="0"/>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dirty="0"/>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dirty="0"/>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dirty="0"/>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dirty="0"/>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47533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dirty="0"/>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8" name="Tijdelijke aanduiding voor datum 7">
            <a:extLst>
              <a:ext uri="{FF2B5EF4-FFF2-40B4-BE49-F238E27FC236}">
                <a16:creationId xmlns:a16="http://schemas.microsoft.com/office/drawing/2014/main" id="{FC13FDF2-1FA2-9DC2-C997-F19B1DA234C2}"/>
              </a:ext>
            </a:extLst>
          </p:cNvPr>
          <p:cNvSpPr>
            <a:spLocks noGrp="1"/>
          </p:cNvSpPr>
          <p:nvPr>
            <p:ph type="dt" sz="half" idx="22"/>
          </p:nvPr>
        </p:nvSpPr>
        <p:spPr/>
        <p:txBody>
          <a:bodyPr/>
          <a:lstStyle/>
          <a:p>
            <a:endParaRPr lang="nl-NL" dirty="0"/>
          </a:p>
        </p:txBody>
      </p:sp>
      <p:sp>
        <p:nvSpPr>
          <p:cNvPr id="10" name="Tijdelijke aanduiding voor voettekst 9">
            <a:extLst>
              <a:ext uri="{FF2B5EF4-FFF2-40B4-BE49-F238E27FC236}">
                <a16:creationId xmlns:a16="http://schemas.microsoft.com/office/drawing/2014/main" id="{D64DEA02-D8A1-AEF6-B508-15B5F1C8A6EF}"/>
              </a:ext>
            </a:extLst>
          </p:cNvPr>
          <p:cNvSpPr>
            <a:spLocks noGrp="1"/>
          </p:cNvSpPr>
          <p:nvPr>
            <p:ph type="ftr" sz="quarter" idx="23"/>
          </p:nvPr>
        </p:nvSpPr>
        <p:spPr/>
        <p:txBody>
          <a:bodyPr/>
          <a:lstStyle/>
          <a:p>
            <a:pPr marL="0" indent="0">
              <a:buFont typeface="Arial" panose="020B0604020202020204" pitchFamily="34" charset="0"/>
              <a:buNone/>
            </a:pPr>
            <a:r>
              <a:rPr lang="nl-NL"/>
              <a:t>Ace Yourself</a:t>
            </a:r>
            <a:endParaRPr lang="nl-NL" dirty="0"/>
          </a:p>
        </p:txBody>
      </p:sp>
      <p:sp>
        <p:nvSpPr>
          <p:cNvPr id="11" name="Tijdelijke aanduiding voor dianummer 10">
            <a:extLst>
              <a:ext uri="{FF2B5EF4-FFF2-40B4-BE49-F238E27FC236}">
                <a16:creationId xmlns:a16="http://schemas.microsoft.com/office/drawing/2014/main" id="{404311C1-9F78-4BB2-A067-E0A3DE248D6E}"/>
              </a:ext>
            </a:extLst>
          </p:cNvPr>
          <p:cNvSpPr>
            <a:spLocks noGrp="1"/>
          </p:cNvSpPr>
          <p:nvPr>
            <p:ph type="sldNum" sz="quarter" idx="24"/>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53482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1">
    <p:bg>
      <p:bgPr>
        <a:solidFill>
          <a:schemeClr val="tx1"/>
        </a:solidFill>
        <a:effectLst/>
      </p:bgPr>
    </p:bg>
    <p:spTree>
      <p:nvGrpSpPr>
        <p:cNvPr id="1" name=""/>
        <p:cNvGrpSpPr/>
        <p:nvPr/>
      </p:nvGrpSpPr>
      <p:grpSpPr>
        <a:xfrm>
          <a:off x="0" y="0"/>
          <a:ext cx="0" cy="0"/>
          <a:chOff x="0" y="0"/>
          <a:chExt cx="0" cy="0"/>
        </a:xfrm>
      </p:grpSpPr>
      <p:sp>
        <p:nvSpPr>
          <p:cNvPr id="56" name="Graphic 8">
            <a:extLst>
              <a:ext uri="{FF2B5EF4-FFF2-40B4-BE49-F238E27FC236}">
                <a16:creationId xmlns:a16="http://schemas.microsoft.com/office/drawing/2014/main" id="{05509ACD-F820-E362-9D38-FAE61CCD4D5F}"/>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dirty="0"/>
          </a:p>
        </p:txBody>
      </p:sp>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74866"/>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dirty="0"/>
              <a:t>1. </a:t>
            </a:r>
            <a:r>
              <a:rPr lang="nl-NL" dirty="0" err="1"/>
              <a:t>Lorem</a:t>
            </a:r>
            <a:r>
              <a:rPr lang="nl-NL" dirty="0"/>
              <a:t> </a:t>
            </a:r>
            <a:r>
              <a:rPr lang="nl-NL" dirty="0" err="1"/>
              <a:t>ipsum</a:t>
            </a:r>
            <a:r>
              <a:rPr lang="nl-NL" dirty="0"/>
              <a:t> </a:t>
            </a:r>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a:xfrm>
            <a:off x="719999" y="6198891"/>
            <a:ext cx="2924971" cy="164375"/>
          </a:xfrm>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a:t>
            </a:fld>
            <a:endParaRPr lang="nl-NL" dirty="0"/>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1</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896748"/>
            <a:ext cx="3788851" cy="1567341"/>
          </a:xfrm>
        </p:spPr>
        <p:txBody>
          <a:bodyPr/>
          <a:lstStyle>
            <a:lvl1pPr>
              <a:defRPr sz="5400"/>
            </a:lvl1pPr>
          </a:lstStyle>
          <a:p>
            <a:r>
              <a:rPr lang="nl-NL" dirty="0"/>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3. </a:t>
            </a:r>
            <a:r>
              <a:rPr lang="nl-NL" dirty="0" err="1"/>
              <a:t>Lorem</a:t>
            </a:r>
            <a:r>
              <a:rPr lang="nl-NL" dirty="0"/>
              <a:t> </a:t>
            </a:r>
            <a:r>
              <a:rPr lang="nl-NL" dirty="0" err="1"/>
              <a:t>ipsum</a:t>
            </a:r>
            <a:endParaRPr lang="nl-NL" dirty="0"/>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4. </a:t>
            </a:r>
            <a:r>
              <a:rPr lang="nl-NL" dirty="0" err="1"/>
              <a:t>Lorem</a:t>
            </a:r>
            <a:r>
              <a:rPr lang="nl-NL" dirty="0"/>
              <a:t> </a:t>
            </a:r>
            <a:r>
              <a:rPr lang="nl-NL" dirty="0" err="1"/>
              <a:t>ipsum</a:t>
            </a:r>
            <a:endParaRPr lang="nl-NL" dirty="0"/>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54" name="Rechthoek 53">
            <a:extLst>
              <a:ext uri="{FF2B5EF4-FFF2-40B4-BE49-F238E27FC236}">
                <a16:creationId xmlns:a16="http://schemas.microsoft.com/office/drawing/2014/main" id="{C084C556-15A5-0DC4-3420-20573DBC0895}"/>
              </a:ext>
            </a:extLst>
          </p:cNvPr>
          <p:cNvSpPr/>
          <p:nvPr userDrawn="1"/>
        </p:nvSpPr>
        <p:spPr>
          <a:xfrm>
            <a:off x="11903250" y="0"/>
            <a:ext cx="288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3100941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 </a:t>
            </a:r>
            <a:r>
              <a:rPr lang="nl-NL" sz="1600" b="0" cap="none" baseline="0" noProof="0" dirty="0" err="1">
                <a:solidFill>
                  <a:schemeClr val="accent1"/>
                </a:solidFill>
                <a:latin typeface="+mj-lt"/>
              </a:rPr>
              <a:t>tekstvak</a:t>
            </a:r>
            <a:endParaRPr lang="nl-NL" sz="1600" b="0" cap="none" baseline="0" noProof="0" dirty="0">
              <a:solidFill>
                <a:schemeClr val="accent1"/>
              </a:solidFill>
              <a:latin typeface="+mj-lt"/>
            </a:endParaRP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dirty="0"/>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endParaRPr lang="nl-NL" dirty="0"/>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a:t>
            </a:fld>
            <a:endParaRPr lang="nl-NL" dirty="0"/>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80146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dirty="0"/>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6194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dirty="0"/>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5685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dirty="0"/>
              <a:t>1. </a:t>
            </a:r>
            <a:r>
              <a:rPr lang="nl-NL" dirty="0" err="1"/>
              <a:t>Lorem</a:t>
            </a:r>
            <a:r>
              <a:rPr lang="nl-NL" dirty="0"/>
              <a:t> </a:t>
            </a:r>
            <a:r>
              <a:rPr lang="nl-NL" dirty="0" err="1"/>
              <a:t>ipsum</a:t>
            </a:r>
            <a:r>
              <a:rPr lang="nl-NL" dirty="0"/>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dirty="0"/>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3. </a:t>
            </a:r>
            <a:r>
              <a:rPr lang="nl-NL" dirty="0" err="1"/>
              <a:t>Lorem</a:t>
            </a:r>
            <a:r>
              <a:rPr lang="nl-NL" dirty="0"/>
              <a:t> </a:t>
            </a:r>
            <a:r>
              <a:rPr lang="nl-NL" dirty="0" err="1"/>
              <a:t>ipsum</a:t>
            </a:r>
            <a:endParaRPr lang="nl-NL" dirty="0"/>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4. </a:t>
            </a:r>
            <a:r>
              <a:rPr lang="nl-NL" dirty="0" err="1"/>
              <a:t>Lorem</a:t>
            </a:r>
            <a:r>
              <a:rPr lang="nl-NL" dirty="0"/>
              <a:t> </a:t>
            </a:r>
            <a:r>
              <a:rPr lang="nl-NL" dirty="0" err="1"/>
              <a:t>ipsum</a:t>
            </a:r>
            <a:endParaRPr lang="nl-NL" dirty="0"/>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9921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grpSp>
        <p:nvGrpSpPr>
          <p:cNvPr id="154" name="Groep 153">
            <a:extLst>
              <a:ext uri="{FF2B5EF4-FFF2-40B4-BE49-F238E27FC236}">
                <a16:creationId xmlns:a16="http://schemas.microsoft.com/office/drawing/2014/main" id="{A8E75DC8-58E7-96FD-8098-246319878967}"/>
              </a:ext>
            </a:extLst>
          </p:cNvPr>
          <p:cNvGrpSpPr/>
          <p:nvPr userDrawn="1"/>
        </p:nvGrpSpPr>
        <p:grpSpPr>
          <a:xfrm>
            <a:off x="6681468" y="2058016"/>
            <a:ext cx="4033182" cy="3979708"/>
            <a:chOff x="7378916" y="2367402"/>
            <a:chExt cx="2848716" cy="2810946"/>
          </a:xfrm>
        </p:grpSpPr>
        <p:sp>
          <p:nvSpPr>
            <p:cNvPr id="90" name="Vrije vorm: vorm 89">
              <a:extLst>
                <a:ext uri="{FF2B5EF4-FFF2-40B4-BE49-F238E27FC236}">
                  <a16:creationId xmlns:a16="http://schemas.microsoft.com/office/drawing/2014/main" id="{D31C04C8-DC23-EDFF-2D0F-49379C495EFC}"/>
                </a:ext>
              </a:extLst>
            </p:cNvPr>
            <p:cNvSpPr/>
            <p:nvPr/>
          </p:nvSpPr>
          <p:spPr>
            <a:xfrm>
              <a:off x="7378916" y="3237440"/>
              <a:ext cx="987106" cy="413654"/>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907532" y="2367402"/>
              <a:ext cx="2320100" cy="2810946"/>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14006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defRPr/>
            </a:lvl1pPr>
          </a:lstStyle>
          <a:p>
            <a:r>
              <a:rPr lang="nl-NL" dirty="0"/>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dirty="0"/>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dirty="0"/>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dirty="0"/>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dirty="0"/>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dirty="0"/>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dirty="0"/>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dirty="0"/>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dirty="0"/>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4022419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363" y="1755904"/>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dirty="0"/>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3" y="1989138"/>
            <a:ext cx="5075001"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dirty="0" err="1"/>
              <a:t>Lorem</a:t>
            </a:r>
            <a:r>
              <a:rPr lang="nl-NL" dirty="0"/>
              <a:t> </a:t>
            </a:r>
            <a:r>
              <a:rPr lang="nl-NL" dirty="0" err="1"/>
              <a:t>ipsums</a:t>
            </a:r>
            <a:endParaRPr lang="nl-NL" dirty="0"/>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3"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3"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3"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3"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0" y="1989138"/>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0"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0"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0"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0"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341774"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341774"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341774"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341774"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341774"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704552"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704552"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704552"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704552"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704552"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1068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4"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3" name="Tijdelijke aanduiding voor datum 2">
            <a:extLst>
              <a:ext uri="{FF2B5EF4-FFF2-40B4-BE49-F238E27FC236}">
                <a16:creationId xmlns:a16="http://schemas.microsoft.com/office/drawing/2014/main" id="{124D19F0-2D5E-93EB-109A-1208C1699AB2}"/>
              </a:ext>
            </a:extLst>
          </p:cNvPr>
          <p:cNvSpPr>
            <a:spLocks noGrp="1"/>
          </p:cNvSpPr>
          <p:nvPr>
            <p:ph type="dt" sz="half" idx="14"/>
          </p:nvPr>
        </p:nvSpPr>
        <p:spPr/>
        <p:txBody>
          <a:bodyPr/>
          <a:lstStyle/>
          <a:p>
            <a:endParaRPr lang="nl-NL" dirty="0"/>
          </a:p>
        </p:txBody>
      </p:sp>
      <p:sp>
        <p:nvSpPr>
          <p:cNvPr id="7" name="Tijdelijke aanduiding voor voettekst 6">
            <a:extLst>
              <a:ext uri="{FF2B5EF4-FFF2-40B4-BE49-F238E27FC236}">
                <a16:creationId xmlns:a16="http://schemas.microsoft.com/office/drawing/2014/main" id="{ADFD0BB9-40C6-AC97-8E10-6AEA171C4B2F}"/>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endParaRPr lang="nl-NL" dirty="0"/>
          </a:p>
        </p:txBody>
      </p:sp>
      <p:sp>
        <p:nvSpPr>
          <p:cNvPr id="8" name="Tijdelijke aanduiding voor dianummer 7">
            <a:extLst>
              <a:ext uri="{FF2B5EF4-FFF2-40B4-BE49-F238E27FC236}">
                <a16:creationId xmlns:a16="http://schemas.microsoft.com/office/drawing/2014/main" id="{47F863E1-2079-1FC6-7DC0-6E4C0C686FCA}"/>
              </a:ext>
            </a:extLst>
          </p:cNvPr>
          <p:cNvSpPr>
            <a:spLocks noGrp="1"/>
          </p:cNvSpPr>
          <p:nvPr>
            <p:ph type="sldNum" sz="quarter" idx="16"/>
          </p:nvPr>
        </p:nvSpPr>
        <p:spPr/>
        <p:txBody>
          <a:bodyPr/>
          <a:lstStyle/>
          <a:p>
            <a:fld id="{9E843DB9-9987-4157-AB9C-CEA8D7D910BB}" type="slidenum">
              <a:rPr lang="nl-NL" smtClean="0"/>
              <a:pPr/>
              <a:t>‹#›</a:t>
            </a:fld>
            <a:endParaRPr lang="nl-NL" dirty="0"/>
          </a:p>
        </p:txBody>
      </p:sp>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Tree>
    <p:extLst>
      <p:ext uri="{BB962C8B-B14F-4D97-AF65-F5344CB8AC3E}">
        <p14:creationId xmlns:p14="http://schemas.microsoft.com/office/powerpoint/2010/main" val="21145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750"/>
                                      </p:stCondLst>
                                      <p:childTnLst>
                                        <p:animScale p14:bounceEnd="99000">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1000"/>
                                      </p:stCondLst>
                                      <p:childTnLst>
                                        <p:animScale p14:bounceEnd="99000">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750"/>
                                      </p:stCondLst>
                                      <p:childTnLst>
                                        <p:animScale>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1000"/>
                                      </p:stCondLst>
                                      <p:childTnLst>
                                        <p:animScale>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 name="Tijdelijke aanduiding voor datum 2">
            <a:extLst>
              <a:ext uri="{FF2B5EF4-FFF2-40B4-BE49-F238E27FC236}">
                <a16:creationId xmlns:a16="http://schemas.microsoft.com/office/drawing/2014/main" id="{EE2A0793-535D-BFB3-52D7-3D8E7A295B01}"/>
              </a:ext>
            </a:extLst>
          </p:cNvPr>
          <p:cNvSpPr>
            <a:spLocks noGrp="1"/>
          </p:cNvSpPr>
          <p:nvPr>
            <p:ph type="dt" sz="half" idx="14"/>
          </p:nvPr>
        </p:nvSpPr>
        <p:spPr/>
        <p:txBody>
          <a:bodyPr/>
          <a:lstStyle/>
          <a:p>
            <a:endParaRPr lang="nl-NL" dirty="0"/>
          </a:p>
        </p:txBody>
      </p:sp>
      <p:sp>
        <p:nvSpPr>
          <p:cNvPr id="7" name="Tijdelijke aanduiding voor voettekst 6">
            <a:extLst>
              <a:ext uri="{FF2B5EF4-FFF2-40B4-BE49-F238E27FC236}">
                <a16:creationId xmlns:a16="http://schemas.microsoft.com/office/drawing/2014/main" id="{F97566B8-A00B-14FC-ACE1-BBD8FECE7B58}"/>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endParaRPr lang="nl-NL" dirty="0"/>
          </a:p>
        </p:txBody>
      </p:sp>
      <p:sp>
        <p:nvSpPr>
          <p:cNvPr id="8" name="Tijdelijke aanduiding voor dianummer 7">
            <a:extLst>
              <a:ext uri="{FF2B5EF4-FFF2-40B4-BE49-F238E27FC236}">
                <a16:creationId xmlns:a16="http://schemas.microsoft.com/office/drawing/2014/main" id="{76E69772-3201-A6B2-3FB9-71629ECC9C18}"/>
              </a:ext>
            </a:extLst>
          </p:cNvPr>
          <p:cNvSpPr>
            <a:spLocks noGrp="1"/>
          </p:cNvSpPr>
          <p:nvPr>
            <p:ph type="sldNum" sz="quarter" idx="16"/>
          </p:nvPr>
        </p:nvSpPr>
        <p:spPr/>
        <p:txBody>
          <a:bodyPr/>
          <a:lstStyle/>
          <a:p>
            <a:fld id="{9E843DB9-9987-4157-AB9C-CEA8D7D910BB}" type="slidenum">
              <a:rPr lang="nl-NL" smtClean="0"/>
              <a:pPr/>
              <a:t>‹#›</a:t>
            </a:fld>
            <a:endParaRPr lang="nl-NL" dirty="0"/>
          </a:p>
        </p:txBody>
      </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Tree>
    <p:extLst>
      <p:ext uri="{BB962C8B-B14F-4D97-AF65-F5344CB8AC3E}">
        <p14:creationId xmlns:p14="http://schemas.microsoft.com/office/powerpoint/2010/main" val="6758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dirty="0"/>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0"/>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58416"/>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65" name="Tijdelijke aanduiding voor datum 64">
            <a:extLst>
              <a:ext uri="{FF2B5EF4-FFF2-40B4-BE49-F238E27FC236}">
                <a16:creationId xmlns:a16="http://schemas.microsoft.com/office/drawing/2014/main" id="{922ACB28-1085-09A8-E517-2C5CB2BEF004}"/>
              </a:ext>
            </a:extLst>
          </p:cNvPr>
          <p:cNvSpPr>
            <a:spLocks noGrp="1"/>
          </p:cNvSpPr>
          <p:nvPr userDrawn="1">
            <p:ph type="dt" sz="half" idx="14"/>
          </p:nvPr>
        </p:nvSpPr>
        <p:spPr/>
        <p:txBody>
          <a:bodyPr/>
          <a:lstStyle/>
          <a:p>
            <a:endParaRPr lang="nl-NL" dirty="0"/>
          </a:p>
        </p:txBody>
      </p:sp>
      <p:sp>
        <p:nvSpPr>
          <p:cNvPr id="66" name="Tijdelijke aanduiding voor voettekst 65">
            <a:extLst>
              <a:ext uri="{FF2B5EF4-FFF2-40B4-BE49-F238E27FC236}">
                <a16:creationId xmlns:a16="http://schemas.microsoft.com/office/drawing/2014/main" id="{3F9963BB-DB4A-6CFB-65AE-710A2AEFE64B}"/>
              </a:ext>
            </a:extLst>
          </p:cNvPr>
          <p:cNvSpPr>
            <a:spLocks noGrp="1"/>
          </p:cNvSpPr>
          <p:nvPr userDrawn="1">
            <p:ph type="ftr" sz="quarter" idx="15"/>
          </p:nvPr>
        </p:nvSpPr>
        <p:spPr/>
        <p:txBody>
          <a:bodyPr/>
          <a:lstStyle/>
          <a:p>
            <a:pPr marL="0" indent="0">
              <a:buFont typeface="Arial" panose="020B0604020202020204" pitchFamily="34" charset="0"/>
              <a:buNone/>
            </a:pPr>
            <a:r>
              <a:rPr lang="nl-NL"/>
              <a:t>Ace Yourself</a:t>
            </a:r>
            <a:endParaRPr lang="nl-NL" dirty="0"/>
          </a:p>
        </p:txBody>
      </p:sp>
      <p:sp>
        <p:nvSpPr>
          <p:cNvPr id="67" name="Tijdelijke aanduiding voor dianummer 66">
            <a:extLst>
              <a:ext uri="{FF2B5EF4-FFF2-40B4-BE49-F238E27FC236}">
                <a16:creationId xmlns:a16="http://schemas.microsoft.com/office/drawing/2014/main" id="{52861B53-CD2A-B342-CC4E-9C3CF5F162BC}"/>
              </a:ext>
            </a:extLst>
          </p:cNvPr>
          <p:cNvSpPr>
            <a:spLocks noGrp="1"/>
          </p:cNvSpPr>
          <p:nvPr userDrawn="1">
            <p:ph type="sldNum" sz="quarter" idx="16"/>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34036336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8567" y="237744"/>
            <a:ext cx="6935670" cy="6382512"/>
          </a:xfrm>
          <a:prstGeom prst="rect">
            <a:avLst/>
          </a:prstGeom>
        </p:spPr>
      </p:pic>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4580173"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3223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3796067" cy="1742411"/>
          </a:xfrm>
        </p:spPr>
        <p:txBody>
          <a:bodyPr anchor="ctr" anchorCtr="0"/>
          <a:lstStyle>
            <a:lvl1pPr algn="l">
              <a:lnSpc>
                <a:spcPct val="80000"/>
              </a:lnSpc>
              <a:defRPr sz="5400">
                <a:solidFill>
                  <a:schemeClr val="tx1"/>
                </a:solidFill>
              </a:defRPr>
            </a:lvl1pPr>
          </a:lstStyle>
          <a:p>
            <a:r>
              <a:rPr lang="nl-NL" noProof="0" dirty="0"/>
              <a:t>Plaats hier</a:t>
            </a:r>
            <a:br>
              <a:rPr lang="nl-NL" noProof="0" dirty="0"/>
            </a:br>
            <a:r>
              <a:rPr lang="nl-NL" noProof="0" dirty="0"/>
              <a:t>je titel</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dirty="0"/>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dirty="0"/>
              <a:t>Ace </a:t>
            </a:r>
            <a:r>
              <a:rPr lang="nl-NL" dirty="0" err="1"/>
              <a:t>Yourself</a:t>
            </a:r>
            <a:endParaRPr lang="nl-NL" dirty="0"/>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a:t>
            </a:fld>
            <a:endParaRPr lang="nl-NL" dirty="0"/>
          </a:p>
        </p:txBody>
      </p:sp>
      <p:sp>
        <p:nvSpPr>
          <p:cNvPr id="178" name="Tijdelijke aanduiding voor tekst 43">
            <a:extLst>
              <a:ext uri="{FF2B5EF4-FFF2-40B4-BE49-F238E27FC236}">
                <a16:creationId xmlns:a16="http://schemas.microsoft.com/office/drawing/2014/main" id="{013FFD58-C03F-9340-B0AF-20B25B6B3738}"/>
              </a:ext>
            </a:extLst>
          </p:cNvPr>
          <p:cNvSpPr>
            <a:spLocks noGrp="1"/>
          </p:cNvSpPr>
          <p:nvPr>
            <p:ph type="body" sz="quarter" idx="14" hasCustomPrompt="1"/>
          </p:nvPr>
        </p:nvSpPr>
        <p:spPr>
          <a:xfrm rot="21540000">
            <a:off x="5675953" y="1377049"/>
            <a:ext cx="3334899" cy="136339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179" name="Tijdelijke aanduiding voor tekst 43">
            <a:extLst>
              <a:ext uri="{FF2B5EF4-FFF2-40B4-BE49-F238E27FC236}">
                <a16:creationId xmlns:a16="http://schemas.microsoft.com/office/drawing/2014/main" id="{A971C632-A549-B185-34B9-D734485B3EB2}"/>
              </a:ext>
            </a:extLst>
          </p:cNvPr>
          <p:cNvSpPr>
            <a:spLocks noGrp="1"/>
          </p:cNvSpPr>
          <p:nvPr>
            <p:ph type="body" sz="quarter" idx="15" hasCustomPrompt="1"/>
          </p:nvPr>
        </p:nvSpPr>
        <p:spPr>
          <a:xfrm rot="20323037">
            <a:off x="6794899" y="2820317"/>
            <a:ext cx="3318402" cy="1354334"/>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182" name="Tijdelijke aanduiding voor tekst 43">
            <a:extLst>
              <a:ext uri="{FF2B5EF4-FFF2-40B4-BE49-F238E27FC236}">
                <a16:creationId xmlns:a16="http://schemas.microsoft.com/office/drawing/2014/main" id="{77C96C85-314C-3FFC-61D2-B6AB92C756EA}"/>
              </a:ext>
            </a:extLst>
          </p:cNvPr>
          <p:cNvSpPr>
            <a:spLocks noGrp="1"/>
          </p:cNvSpPr>
          <p:nvPr>
            <p:ph type="body" sz="quarter" idx="18" hasCustomPrompt="1"/>
          </p:nvPr>
        </p:nvSpPr>
        <p:spPr>
          <a:xfrm>
            <a:off x="6481871" y="4599762"/>
            <a:ext cx="3309591" cy="1378606"/>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191" name="Tijdelijke aanduiding voor tekst 190">
            <a:extLst>
              <a:ext uri="{FF2B5EF4-FFF2-40B4-BE49-F238E27FC236}">
                <a16:creationId xmlns:a16="http://schemas.microsoft.com/office/drawing/2014/main" id="{2FCF6326-7DC7-9C44-1922-773295AADE93}"/>
              </a:ext>
            </a:extLst>
          </p:cNvPr>
          <p:cNvSpPr>
            <a:spLocks noGrp="1"/>
          </p:cNvSpPr>
          <p:nvPr>
            <p:ph type="body" sz="quarter" idx="23" hasCustomPrompt="1"/>
          </p:nvPr>
        </p:nvSpPr>
        <p:spPr>
          <a:xfrm rot="1800000">
            <a:off x="9332127" y="4085508"/>
            <a:ext cx="3172059" cy="1363391"/>
          </a:xfrm>
          <a:custGeom>
            <a:avLst/>
            <a:gdLst>
              <a:gd name="connsiteX0" fmla="*/ 275319 w 3172059"/>
              <a:gd name="connsiteY0" fmla="*/ 106648 h 1363391"/>
              <a:gd name="connsiteX1" fmla="*/ 624460 w 3172059"/>
              <a:gd name="connsiteY1" fmla="*/ 0 h 1363391"/>
              <a:gd name="connsiteX2" fmla="*/ 2387822 w 3172059"/>
              <a:gd name="connsiteY2" fmla="*/ 0 h 1363391"/>
              <a:gd name="connsiteX3" fmla="*/ 3172059 w 3172059"/>
              <a:gd name="connsiteY3" fmla="*/ 1358339 h 1363391"/>
              <a:gd name="connsiteX4" fmla="*/ 3121952 w 3172059"/>
              <a:gd name="connsiteY4" fmla="*/ 1363391 h 1363391"/>
              <a:gd name="connsiteX5" fmla="*/ 624460 w 3172059"/>
              <a:gd name="connsiteY5" fmla="*/ 1363391 h 1363391"/>
              <a:gd name="connsiteX6" fmla="*/ 0 w 3172059"/>
              <a:gd name="connsiteY6" fmla="*/ 738931 h 1363391"/>
              <a:gd name="connsiteX7" fmla="*/ 0 w 3172059"/>
              <a:gd name="connsiteY7" fmla="*/ 624460 h 1363391"/>
              <a:gd name="connsiteX8" fmla="*/ 275319 w 3172059"/>
              <a:gd name="connsiteY8" fmla="*/ 106648 h 136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059" h="1363391">
                <a:moveTo>
                  <a:pt x="275319" y="106648"/>
                </a:moveTo>
                <a:cubicBezTo>
                  <a:pt x="374982" y="39316"/>
                  <a:pt x="495130" y="0"/>
                  <a:pt x="624460" y="0"/>
                </a:cubicBezTo>
                <a:lnTo>
                  <a:pt x="2387822" y="0"/>
                </a:lnTo>
                <a:lnTo>
                  <a:pt x="3172059" y="1358339"/>
                </a:lnTo>
                <a:lnTo>
                  <a:pt x="3121952" y="1363391"/>
                </a:lnTo>
                <a:lnTo>
                  <a:pt x="624460" y="1363391"/>
                </a:lnTo>
                <a:cubicBezTo>
                  <a:pt x="279580" y="1363391"/>
                  <a:pt x="0" y="1083811"/>
                  <a:pt x="0" y="738931"/>
                </a:cubicBezTo>
                <a:lnTo>
                  <a:pt x="0" y="624460"/>
                </a:lnTo>
                <a:cubicBezTo>
                  <a:pt x="0" y="408910"/>
                  <a:pt x="109211" y="218868"/>
                  <a:pt x="275319" y="106648"/>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194" name="Tijdelijke aanduiding voor tekst 193">
            <a:extLst>
              <a:ext uri="{FF2B5EF4-FFF2-40B4-BE49-F238E27FC236}">
                <a16:creationId xmlns:a16="http://schemas.microsoft.com/office/drawing/2014/main" id="{D1FD289D-84EB-62AB-50E8-2B2F03326931}"/>
              </a:ext>
            </a:extLst>
          </p:cNvPr>
          <p:cNvSpPr>
            <a:spLocks noGrp="1"/>
          </p:cNvSpPr>
          <p:nvPr>
            <p:ph type="body" sz="quarter" idx="24" hasCustomPrompt="1"/>
          </p:nvPr>
        </p:nvSpPr>
        <p:spPr>
          <a:xfrm rot="17100000">
            <a:off x="4281270" y="3735244"/>
            <a:ext cx="3334899" cy="1360910"/>
          </a:xfrm>
          <a:custGeom>
            <a:avLst/>
            <a:gdLst>
              <a:gd name="connsiteX0" fmla="*/ 3322235 w 3334899"/>
              <a:gd name="connsiteY0" fmla="*/ 497703 h 1360910"/>
              <a:gd name="connsiteX1" fmla="*/ 3334899 w 3334899"/>
              <a:gd name="connsiteY1" fmla="*/ 623324 h 1360910"/>
              <a:gd name="connsiteX2" fmla="*/ 3334899 w 3334899"/>
              <a:gd name="connsiteY2" fmla="*/ 737586 h 1360910"/>
              <a:gd name="connsiteX3" fmla="*/ 2711575 w 3334899"/>
              <a:gd name="connsiteY3" fmla="*/ 1360910 h 1360910"/>
              <a:gd name="connsiteX4" fmla="*/ 623324 w 3334899"/>
              <a:gd name="connsiteY4" fmla="*/ 1360910 h 1360910"/>
              <a:gd name="connsiteX5" fmla="*/ 0 w 3334899"/>
              <a:gd name="connsiteY5" fmla="*/ 737586 h 1360910"/>
              <a:gd name="connsiteX6" fmla="*/ 0 w 3334899"/>
              <a:gd name="connsiteY6" fmla="*/ 623324 h 1360910"/>
              <a:gd name="connsiteX7" fmla="*/ 274818 w 3334899"/>
              <a:gd name="connsiteY7" fmla="*/ 106454 h 1360910"/>
              <a:gd name="connsiteX8" fmla="*/ 332341 w 3334899"/>
              <a:gd name="connsiteY8" fmla="*/ 75232 h 1360910"/>
              <a:gd name="connsiteX9" fmla="*/ 606947 w 3334899"/>
              <a:gd name="connsiteY9" fmla="*/ 1651 h 1360910"/>
              <a:gd name="connsiteX10" fmla="*/ 623324 w 3334899"/>
              <a:gd name="connsiteY10" fmla="*/ 0 h 1360910"/>
              <a:gd name="connsiteX11" fmla="*/ 2711575 w 3334899"/>
              <a:gd name="connsiteY11" fmla="*/ 0 h 1360910"/>
              <a:gd name="connsiteX12" fmla="*/ 3322235 w 3334899"/>
              <a:gd name="connsiteY12" fmla="*/ 497703 h 1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4899" h="1360910">
                <a:moveTo>
                  <a:pt x="3322235" y="497703"/>
                </a:moveTo>
                <a:cubicBezTo>
                  <a:pt x="3330539" y="538280"/>
                  <a:pt x="3334899" y="580293"/>
                  <a:pt x="3334899" y="623324"/>
                </a:cubicBezTo>
                <a:lnTo>
                  <a:pt x="3334899" y="737586"/>
                </a:lnTo>
                <a:cubicBezTo>
                  <a:pt x="3334899" y="1081838"/>
                  <a:pt x="3055827" y="1360910"/>
                  <a:pt x="2711575" y="1360910"/>
                </a:cubicBezTo>
                <a:lnTo>
                  <a:pt x="623324" y="1360910"/>
                </a:lnTo>
                <a:cubicBezTo>
                  <a:pt x="279072" y="1360910"/>
                  <a:pt x="0" y="1081838"/>
                  <a:pt x="0" y="737586"/>
                </a:cubicBezTo>
                <a:lnTo>
                  <a:pt x="0" y="623324"/>
                </a:lnTo>
                <a:cubicBezTo>
                  <a:pt x="0" y="408167"/>
                  <a:pt x="109013" y="218470"/>
                  <a:pt x="274818" y="106454"/>
                </a:cubicBezTo>
                <a:lnTo>
                  <a:pt x="332341" y="75232"/>
                </a:lnTo>
                <a:lnTo>
                  <a:pt x="606947" y="1651"/>
                </a:lnTo>
                <a:lnTo>
                  <a:pt x="623324" y="0"/>
                </a:lnTo>
                <a:lnTo>
                  <a:pt x="2711575" y="0"/>
                </a:lnTo>
                <a:cubicBezTo>
                  <a:pt x="3012796" y="0"/>
                  <a:pt x="3264113" y="213665"/>
                  <a:pt x="3322235" y="497703"/>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183" name="Tijdelijke aanduiding voor tekst 58">
            <a:extLst>
              <a:ext uri="{FF2B5EF4-FFF2-40B4-BE49-F238E27FC236}">
                <a16:creationId xmlns:a16="http://schemas.microsoft.com/office/drawing/2014/main" id="{EB00DA50-9774-078B-D514-76D5333FA4A1}"/>
              </a:ext>
            </a:extLst>
          </p:cNvPr>
          <p:cNvSpPr>
            <a:spLocks noGrp="1"/>
          </p:cNvSpPr>
          <p:nvPr>
            <p:ph type="body" sz="quarter" idx="22" hasCustomPrompt="1"/>
          </p:nvPr>
        </p:nvSpPr>
        <p:spPr>
          <a:xfrm>
            <a:off x="9692563" y="1856704"/>
            <a:ext cx="1945113" cy="2466452"/>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8729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500"/>
                                      </p:stCondLst>
                                      <p:childTnLst>
                                        <p:animScale p14:bounceEnd="99000">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14:presetBounceEnd="99000">
                      <p:stCondLst>
                        <p:cond delay="500"/>
                      </p:stCondLst>
                      <p:childTnLst>
                        <p:animScale p14:bounceEnd="99000">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500"/>
                                      </p:stCondLst>
                                      <p:childTnLst>
                                        <p:animScale>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stCondLst>
                        <p:cond delay="500"/>
                      </p:stCondLst>
                      <p:childTnLst>
                        <p:animScale>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dirty="0"/>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31125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dirty="0"/>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a:t>
            </a:fld>
            <a:endParaRPr lang="nl-NL" dirty="0"/>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(L)</a:t>
            </a:r>
          </a:p>
        </p:txBody>
      </p:sp>
    </p:spTree>
    <p:extLst>
      <p:ext uri="{BB962C8B-B14F-4D97-AF65-F5344CB8AC3E}">
        <p14:creationId xmlns:p14="http://schemas.microsoft.com/office/powerpoint/2010/main" val="2559965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#4</a:t>
            </a: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dirty="0"/>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endParaRPr lang="nl-NL" dirty="0"/>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19088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24579"/>
            <a:ext cx="5120841" cy="3573071"/>
          </a:xfrm>
          <a:prstGeom prst="rect">
            <a:avLst/>
          </a:prstGeom>
        </p:spPr>
      </p:pic>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613" r="22119" b="35639"/>
          <a:stretch/>
        </p:blipFill>
        <p:spPr>
          <a:xfrm>
            <a:off x="300038" y="12357"/>
            <a:ext cx="8190819" cy="6597650"/>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dirty="0"/>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7">
              <a:extLst>
                <a:ext uri="{96DAC541-7B7A-43D3-8B79-37D633B846F1}">
                  <asvg:svgBlip xmlns:asvg="http://schemas.microsoft.com/office/drawing/2016/SVG/main" r:embed="rId8"/>
                </a:ext>
              </a:extLst>
            </a:blip>
            <a:srcRect/>
            <a:stretch>
              <a:fillRect l="17102" r="17102"/>
            </a:stretch>
          </a:blipFill>
        </p:spPr>
        <p:txBody>
          <a:bodyPr/>
          <a:lstStyle>
            <a:lvl1pPr marL="0" indent="0">
              <a:buNone/>
              <a:defRPr/>
            </a:lvl1pPr>
          </a:lstStyle>
          <a:p>
            <a:pPr lvl="0"/>
            <a:r>
              <a:rPr lang="nl-NL" dirty="0"/>
              <a:t>  </a:t>
            </a:r>
          </a:p>
        </p:txBody>
      </p:sp>
      <p:sp>
        <p:nvSpPr>
          <p:cNvPr id="6" name="Tijdelijke aanduiding voor datum 5">
            <a:extLst>
              <a:ext uri="{FF2B5EF4-FFF2-40B4-BE49-F238E27FC236}">
                <a16:creationId xmlns:a16="http://schemas.microsoft.com/office/drawing/2014/main" id="{D30C64A0-852E-9C4B-D766-5A60B6CDDBCB}"/>
              </a:ext>
            </a:extLst>
          </p:cNvPr>
          <p:cNvSpPr>
            <a:spLocks noGrp="1"/>
          </p:cNvSpPr>
          <p:nvPr>
            <p:ph type="dt" sz="half" idx="25"/>
          </p:nvPr>
        </p:nvSpPr>
        <p:spPr/>
        <p:txBody>
          <a:bodyPr/>
          <a:lstStyle/>
          <a:p>
            <a:endParaRPr lang="nl-NL" dirty="0"/>
          </a:p>
        </p:txBody>
      </p:sp>
      <p:sp>
        <p:nvSpPr>
          <p:cNvPr id="7" name="Tijdelijke aanduiding voor voettekst 6">
            <a:extLst>
              <a:ext uri="{FF2B5EF4-FFF2-40B4-BE49-F238E27FC236}">
                <a16:creationId xmlns:a16="http://schemas.microsoft.com/office/drawing/2014/main" id="{37EE1AC4-0F4A-4BF0-4260-0A9F5E60C125}"/>
              </a:ext>
            </a:extLst>
          </p:cNvPr>
          <p:cNvSpPr>
            <a:spLocks noGrp="1"/>
          </p:cNvSpPr>
          <p:nvPr>
            <p:ph type="ftr" sz="quarter" idx="26"/>
          </p:nvPr>
        </p:nvSpPr>
        <p:spPr/>
        <p:txBody>
          <a:bodyPr/>
          <a:lstStyle/>
          <a:p>
            <a:pPr marL="0" indent="0">
              <a:buFont typeface="Arial" panose="020B0604020202020204" pitchFamily="34" charset="0"/>
              <a:buNone/>
            </a:pPr>
            <a:r>
              <a:rPr lang="nl-NL"/>
              <a:t>Ace Yourself</a:t>
            </a:r>
            <a:endParaRPr lang="nl-NL" dirty="0"/>
          </a:p>
        </p:txBody>
      </p:sp>
      <p:sp>
        <p:nvSpPr>
          <p:cNvPr id="8" name="Tijdelijke aanduiding voor dianummer 7">
            <a:extLst>
              <a:ext uri="{FF2B5EF4-FFF2-40B4-BE49-F238E27FC236}">
                <a16:creationId xmlns:a16="http://schemas.microsoft.com/office/drawing/2014/main" id="{65339735-1F78-29A7-371B-1B1A77E4BFBD}"/>
              </a:ext>
            </a:extLst>
          </p:cNvPr>
          <p:cNvSpPr>
            <a:spLocks noGrp="1"/>
          </p:cNvSpPr>
          <p:nvPr>
            <p:ph type="sldNum" sz="quarter" idx="27"/>
          </p:nvPr>
        </p:nvSpPr>
        <p:spPr/>
        <p:txBody>
          <a:bodyPr/>
          <a:lstStyle/>
          <a:p>
            <a:fld id="{9E843DB9-9987-4157-AB9C-CEA8D7D910BB}" type="slidenum">
              <a:rPr lang="nl-NL" smtClean="0"/>
              <a:pPr/>
              <a:t>‹#›</a:t>
            </a:fld>
            <a:endParaRPr lang="nl-NL" dirty="0"/>
          </a:p>
        </p:txBody>
      </p:sp>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3011726" y="632467"/>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Tree>
    <p:extLst>
      <p:ext uri="{BB962C8B-B14F-4D97-AF65-F5344CB8AC3E}">
        <p14:creationId xmlns:p14="http://schemas.microsoft.com/office/powerpoint/2010/main" val="260740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14:presetBounceEnd="99000">
                                      <p:stCondLst>
                                        <p:cond delay="0"/>
                                      </p:stCondLst>
                                      <p:childTnLst>
                                        <p:animScale p14:bounceEnd="99000">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14:presetBounceEnd="99000">
                                      <p:stCondLst>
                                        <p:cond delay="250"/>
                                      </p:stCondLst>
                                      <p:childTnLst>
                                        <p:animScale p14:bounceEnd="99000">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14:presetBounceEnd="99000">
                                      <p:stCondLst>
                                        <p:cond delay="500"/>
                                      </p:stCondLst>
                                      <p:childTnLst>
                                        <p:animScale p14:bounceEnd="99000">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stCondLst>
                                        <p:cond delay="0"/>
                                      </p:stCondLst>
                                      <p:childTnLst>
                                        <p:animScale>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stCondLst>
                                        <p:cond delay="250"/>
                                      </p:stCondLst>
                                      <p:childTnLst>
                                        <p:animScale>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stCondLst>
                                        <p:cond delay="500"/>
                                      </p:stCondLst>
                                      <p:childTnLst>
                                        <p:animScale>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rgbClr val="39758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dirty="0"/>
              <a:t>Plaats hier je titel</a:t>
            </a:r>
          </a:p>
        </p:txBody>
      </p:sp>
      <p:sp>
        <p:nvSpPr>
          <p:cNvPr id="3" name="Tijdelijke aanduiding voor datum 2">
            <a:extLst>
              <a:ext uri="{FF2B5EF4-FFF2-40B4-BE49-F238E27FC236}">
                <a16:creationId xmlns:a16="http://schemas.microsoft.com/office/drawing/2014/main" id="{7CFDE4C4-13B2-9961-B94A-2984AD11815A}"/>
              </a:ext>
            </a:extLst>
          </p:cNvPr>
          <p:cNvSpPr>
            <a:spLocks noGrp="1"/>
          </p:cNvSpPr>
          <p:nvPr>
            <p:ph type="dt" sz="half" idx="10"/>
          </p:nvPr>
        </p:nvSpPr>
        <p:spPr>
          <a:xfrm>
            <a:off x="10554610" y="6101201"/>
            <a:ext cx="917028" cy="242449"/>
          </a:xfrm>
          <a:prstGeom prst="rect">
            <a:avLst/>
          </a:prstGeom>
        </p:spPr>
        <p:txBody>
          <a:bodyPr/>
          <a:lstStyle/>
          <a:p>
            <a:endParaRPr lang="nl-NL" dirty="0"/>
          </a:p>
        </p:txBody>
      </p:sp>
      <p:sp>
        <p:nvSpPr>
          <p:cNvPr id="4" name="Tijdelijke aanduiding voor voettekst 3">
            <a:extLst>
              <a:ext uri="{FF2B5EF4-FFF2-40B4-BE49-F238E27FC236}">
                <a16:creationId xmlns:a16="http://schemas.microsoft.com/office/drawing/2014/main" id="{3E3FD98A-382D-A155-E320-BE0482BF4228}"/>
              </a:ext>
            </a:extLst>
          </p:cNvPr>
          <p:cNvSpPr>
            <a:spLocks noGrp="1"/>
          </p:cNvSpPr>
          <p:nvPr>
            <p:ph type="ftr" sz="quarter" idx="11"/>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7D8D5008-47DC-71C9-6A88-79F5CCE249D3}"/>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dirty="0"/>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dirty="0"/>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26436" y="1432341"/>
            <a:ext cx="6465527" cy="3868708"/>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7" name="Tijdelijke aanduiding voor tekst 7">
            <a:extLst>
              <a:ext uri="{FF2B5EF4-FFF2-40B4-BE49-F238E27FC236}">
                <a16:creationId xmlns:a16="http://schemas.microsoft.com/office/drawing/2014/main" id="{7D482209-A1B1-0F09-9409-707C00F4806E}"/>
              </a:ext>
            </a:extLst>
          </p:cNvPr>
          <p:cNvSpPr>
            <a:spLocks noGrp="1"/>
          </p:cNvSpPr>
          <p:nvPr>
            <p:ph type="body" sz="quarter" idx="25" hasCustomPrompt="1"/>
          </p:nvPr>
        </p:nvSpPr>
        <p:spPr>
          <a:xfrm>
            <a:off x="719138" y="555625"/>
            <a:ext cx="1400175" cy="164375"/>
          </a:xfrm>
          <a:blipFill>
            <a:blip r:embed="rId10">
              <a:extLst>
                <a:ext uri="{96DAC541-7B7A-43D3-8B79-37D633B846F1}">
                  <asvg:svgBlip xmlns:asvg="http://schemas.microsoft.com/office/drawing/2016/SVG/main" r:embed="rId11"/>
                </a:ext>
              </a:extLst>
            </a:blip>
            <a:srcRect/>
            <a:stretch>
              <a:fillRect l="922" t="-127" r="-6"/>
            </a:stretch>
          </a:blipFill>
        </p:spPr>
        <p:txBody>
          <a:bodyPr/>
          <a:lstStyle>
            <a:lvl1pPr marL="0" indent="0">
              <a:buNone/>
              <a:defRPr>
                <a:solidFill>
                  <a:schemeClr val="bg1"/>
                </a:solidFill>
              </a:defRPr>
            </a:lvl1pPr>
          </a:lstStyle>
          <a:p>
            <a:pPr lvl="0"/>
            <a:r>
              <a:rPr lang="nl-NL" dirty="0"/>
              <a:t> </a:t>
            </a:r>
          </a:p>
        </p:txBody>
      </p:sp>
    </p:spTree>
    <p:extLst>
      <p:ext uri="{BB962C8B-B14F-4D97-AF65-F5344CB8AC3E}">
        <p14:creationId xmlns:p14="http://schemas.microsoft.com/office/powerpoint/2010/main" val="12353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dirty="0"/>
              <a:t>Plaats hier je titel</a:t>
            </a:r>
          </a:p>
        </p:txBody>
      </p:sp>
      <p:sp>
        <p:nvSpPr>
          <p:cNvPr id="3" name="Tijdelijke aanduiding voor datum 2">
            <a:extLst>
              <a:ext uri="{FF2B5EF4-FFF2-40B4-BE49-F238E27FC236}">
                <a16:creationId xmlns:a16="http://schemas.microsoft.com/office/drawing/2014/main" id="{A4DA7EB2-72DF-58A8-C97B-EA443B01EB9F}"/>
              </a:ext>
            </a:extLst>
          </p:cNvPr>
          <p:cNvSpPr>
            <a:spLocks noGrp="1"/>
          </p:cNvSpPr>
          <p:nvPr>
            <p:ph type="dt" sz="half" idx="10"/>
          </p:nvPr>
        </p:nvSpPr>
        <p:spPr>
          <a:xfrm>
            <a:off x="10554610" y="6101201"/>
            <a:ext cx="917028" cy="242449"/>
          </a:xfrm>
          <a:prstGeom prst="rect">
            <a:avLst/>
          </a:prstGeom>
        </p:spPr>
        <p:txBody>
          <a:bodyPr/>
          <a:lstStyle/>
          <a:p>
            <a:endParaRPr lang="nl-NL" dirty="0"/>
          </a:p>
        </p:txBody>
      </p:sp>
      <p:sp>
        <p:nvSpPr>
          <p:cNvPr id="4" name="Tijdelijke aanduiding voor voettekst 3">
            <a:extLst>
              <a:ext uri="{FF2B5EF4-FFF2-40B4-BE49-F238E27FC236}">
                <a16:creationId xmlns:a16="http://schemas.microsoft.com/office/drawing/2014/main" id="{3A7A62AF-306A-758D-17FA-96F10BD7DEEA}"/>
              </a:ext>
            </a:extLst>
          </p:cNvPr>
          <p:cNvSpPr>
            <a:spLocks noGrp="1"/>
          </p:cNvSpPr>
          <p:nvPr>
            <p:ph type="ftr" sz="quarter" idx="11"/>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0EEEC66A-C9B5-67CC-C3AD-7D61DFBCF8F4}"/>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dirty="0"/>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dirty="0"/>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Tree>
    <p:extLst>
      <p:ext uri="{BB962C8B-B14F-4D97-AF65-F5344CB8AC3E}">
        <p14:creationId xmlns:p14="http://schemas.microsoft.com/office/powerpoint/2010/main" val="232732766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ck-up video #4">
    <p:bg>
      <p:bgPr>
        <a:solidFill>
          <a:schemeClr val="accent5"/>
        </a:solidFill>
        <a:effectLst/>
      </p:bgPr>
    </p:bg>
    <p:spTree>
      <p:nvGrpSpPr>
        <p:cNvPr id="1" name=""/>
        <p:cNvGrpSpPr/>
        <p:nvPr/>
      </p:nvGrpSpPr>
      <p:grpSpPr>
        <a:xfrm>
          <a:off x="0" y="0"/>
          <a:ext cx="0" cy="0"/>
          <a:chOff x="0" y="0"/>
          <a:chExt cx="0" cy="0"/>
        </a:xfrm>
      </p:grpSpPr>
      <p:sp>
        <p:nvSpPr>
          <p:cNvPr id="13" name="Tijdelijke aanduiding voor media 12">
            <a:extLst>
              <a:ext uri="{FF2B5EF4-FFF2-40B4-BE49-F238E27FC236}">
                <a16:creationId xmlns:a16="http://schemas.microsoft.com/office/drawing/2014/main" id="{3E9BF0BB-EB3A-4679-7B70-BD719ED5495F}"/>
              </a:ext>
            </a:extLst>
          </p:cNvPr>
          <p:cNvSpPr>
            <a:spLocks noGrp="1"/>
          </p:cNvSpPr>
          <p:nvPr>
            <p:ph type="media" sz="quarter" idx="13" hasCustomPrompt="1"/>
          </p:nvPr>
        </p:nvSpPr>
        <p:spPr>
          <a:xfrm>
            <a:off x="6299170" y="237744"/>
            <a:ext cx="5605669" cy="6382511"/>
          </a:xfrm>
          <a:custGeom>
            <a:avLst/>
            <a:gdLst>
              <a:gd name="connsiteX0" fmla="*/ 273893 w 5605669"/>
              <a:gd name="connsiteY0" fmla="*/ 0 h 6382511"/>
              <a:gd name="connsiteX1" fmla="*/ 5331776 w 5605669"/>
              <a:gd name="connsiteY1" fmla="*/ 0 h 6382511"/>
              <a:gd name="connsiteX2" fmla="*/ 5605669 w 5605669"/>
              <a:gd name="connsiteY2" fmla="*/ 273893 h 6382511"/>
              <a:gd name="connsiteX3" fmla="*/ 5605669 w 5605669"/>
              <a:gd name="connsiteY3" fmla="*/ 6108618 h 6382511"/>
              <a:gd name="connsiteX4" fmla="*/ 5331776 w 5605669"/>
              <a:gd name="connsiteY4" fmla="*/ 6382511 h 6382511"/>
              <a:gd name="connsiteX5" fmla="*/ 273893 w 5605669"/>
              <a:gd name="connsiteY5" fmla="*/ 6382511 h 6382511"/>
              <a:gd name="connsiteX6" fmla="*/ 0 w 5605669"/>
              <a:gd name="connsiteY6" fmla="*/ 6108618 h 6382511"/>
              <a:gd name="connsiteX7" fmla="*/ 0 w 5605669"/>
              <a:gd name="connsiteY7" fmla="*/ 273893 h 6382511"/>
              <a:gd name="connsiteX8" fmla="*/ 273893 w 5605669"/>
              <a:gd name="connsiteY8" fmla="*/ 0 h 63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5669" h="6382511">
                <a:moveTo>
                  <a:pt x="273893" y="0"/>
                </a:moveTo>
                <a:lnTo>
                  <a:pt x="5331776" y="0"/>
                </a:lnTo>
                <a:cubicBezTo>
                  <a:pt x="5483043" y="0"/>
                  <a:pt x="5605669" y="122626"/>
                  <a:pt x="5605669" y="273893"/>
                </a:cubicBezTo>
                <a:lnTo>
                  <a:pt x="5605669" y="6108618"/>
                </a:lnTo>
                <a:cubicBezTo>
                  <a:pt x="5605669" y="6259885"/>
                  <a:pt x="5483043" y="6382511"/>
                  <a:pt x="5331776" y="6382511"/>
                </a:cubicBezTo>
                <a:lnTo>
                  <a:pt x="273893" y="6382511"/>
                </a:lnTo>
                <a:cubicBezTo>
                  <a:pt x="122626" y="6382511"/>
                  <a:pt x="0" y="6259885"/>
                  <a:pt x="0" y="6108618"/>
                </a:cubicBezTo>
                <a:lnTo>
                  <a:pt x="0" y="273893"/>
                </a:lnTo>
                <a:cubicBezTo>
                  <a:pt x="0" y="122626"/>
                  <a:pt x="122626" y="0"/>
                  <a:pt x="273893" y="0"/>
                </a:cubicBezTo>
                <a:close/>
              </a:path>
            </a:pathLst>
          </a:custGeo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7" name="Tijdelijke aanduiding voor tekst 10">
            <a:extLst>
              <a:ext uri="{FF2B5EF4-FFF2-40B4-BE49-F238E27FC236}">
                <a16:creationId xmlns:a16="http://schemas.microsoft.com/office/drawing/2014/main" id="{08C23C30-D324-E5E6-F88A-98D1AD5F88C9}"/>
              </a:ext>
            </a:extLst>
          </p:cNvPr>
          <p:cNvSpPr>
            <a:spLocks noGrp="1"/>
          </p:cNvSpPr>
          <p:nvPr>
            <p:ph type="body" sz="quarter" idx="15" hasCustomPrompt="1"/>
          </p:nvPr>
        </p:nvSpPr>
        <p:spPr>
          <a:xfrm>
            <a:off x="366674" y="893885"/>
            <a:ext cx="5605669" cy="5028400"/>
          </a:xfrm>
          <a:prstGeom prst="roundRect">
            <a:avLst>
              <a:gd name="adj" fmla="val 7005"/>
            </a:avLst>
          </a:prstGeom>
          <a:solidFill>
            <a:srgbClr val="FCBE5B"/>
          </a:solidFill>
        </p:spPr>
        <p:txBody>
          <a:bodyPr/>
          <a:lstStyle>
            <a:lvl1pPr marL="0" indent="0">
              <a:buNone/>
              <a:defRPr/>
            </a:lvl1pPr>
          </a:lstStyle>
          <a:p>
            <a:pPr lvl="0"/>
            <a:r>
              <a:rPr lang="nl-NL" dirty="0"/>
              <a:t> </a:t>
            </a:r>
          </a:p>
        </p:txBody>
      </p:sp>
      <p:sp>
        <p:nvSpPr>
          <p:cNvPr id="8" name="Tijdelijke aanduiding voor tekst 10">
            <a:extLst>
              <a:ext uri="{FF2B5EF4-FFF2-40B4-BE49-F238E27FC236}">
                <a16:creationId xmlns:a16="http://schemas.microsoft.com/office/drawing/2014/main" id="{ED01EEE7-5CF0-E669-78C5-19573A81FFFB}"/>
              </a:ext>
            </a:extLst>
          </p:cNvPr>
          <p:cNvSpPr>
            <a:spLocks noGrp="1"/>
          </p:cNvSpPr>
          <p:nvPr>
            <p:ph type="body" sz="quarter" idx="16" hasCustomPrompt="1"/>
          </p:nvPr>
        </p:nvSpPr>
        <p:spPr>
          <a:xfrm>
            <a:off x="366674" y="6070219"/>
            <a:ext cx="5605669" cy="424289"/>
          </a:xfrm>
          <a:prstGeom prst="roundRect">
            <a:avLst>
              <a:gd name="adj" fmla="val 41999"/>
            </a:avLst>
          </a:prstGeom>
          <a:solidFill>
            <a:srgbClr val="FCBE5B"/>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7BF8FA0E-0879-CD8F-823C-457D00DAD07C}"/>
              </a:ext>
            </a:extLst>
          </p:cNvPr>
          <p:cNvSpPr>
            <a:spLocks noGrp="1"/>
          </p:cNvSpPr>
          <p:nvPr>
            <p:ph type="title" hasCustomPrompt="1"/>
          </p:nvPr>
        </p:nvSpPr>
        <p:spPr>
          <a:xfrm>
            <a:off x="719138" y="1235907"/>
            <a:ext cx="4878354" cy="392868"/>
          </a:xfrm>
        </p:spPr>
        <p:txBody>
          <a:bodyPr/>
          <a:lstStyle>
            <a:lvl1pPr>
              <a:defRPr>
                <a:solidFill>
                  <a:schemeClr val="accent3"/>
                </a:solidFill>
              </a:defRPr>
            </a:lvl1pPr>
          </a:lstStyle>
          <a:p>
            <a:r>
              <a:rPr lang="nl-NL" dirty="0"/>
              <a:t>Plaats hier je titel</a:t>
            </a:r>
          </a:p>
        </p:txBody>
      </p:sp>
      <p:sp>
        <p:nvSpPr>
          <p:cNvPr id="6" name="Rechthoek 5">
            <a:extLst>
              <a:ext uri="{FF2B5EF4-FFF2-40B4-BE49-F238E27FC236}">
                <a16:creationId xmlns:a16="http://schemas.microsoft.com/office/drawing/2014/main" id="{1907DFA2-799E-5243-B26F-673042CD145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#4</a:t>
            </a:r>
          </a:p>
        </p:txBody>
      </p:sp>
      <p:sp>
        <p:nvSpPr>
          <p:cNvPr id="15" name="Tijdelijke aanduiding voor verticale tekst 2">
            <a:extLst>
              <a:ext uri="{FF2B5EF4-FFF2-40B4-BE49-F238E27FC236}">
                <a16:creationId xmlns:a16="http://schemas.microsoft.com/office/drawing/2014/main" id="{AC749E79-5579-4D4E-044C-C92A1381CB7A}"/>
              </a:ext>
            </a:extLst>
          </p:cNvPr>
          <p:cNvSpPr>
            <a:spLocks noGrp="1"/>
          </p:cNvSpPr>
          <p:nvPr>
            <p:ph type="body" orient="vert" idx="1" hasCustomPrompt="1"/>
          </p:nvPr>
        </p:nvSpPr>
        <p:spPr>
          <a:xfrm>
            <a:off x="720002" y="1988744"/>
            <a:ext cx="4877490" cy="3564331"/>
          </a:xfrm>
        </p:spPr>
        <p:txBody>
          <a:bodyPr vert="horz"/>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9" name="Tijdelijke aanduiding voor datum 8">
            <a:extLst>
              <a:ext uri="{FF2B5EF4-FFF2-40B4-BE49-F238E27FC236}">
                <a16:creationId xmlns:a16="http://schemas.microsoft.com/office/drawing/2014/main" id="{CE483B70-1E82-418C-85E2-D81E75CC33FB}"/>
              </a:ext>
            </a:extLst>
          </p:cNvPr>
          <p:cNvSpPr>
            <a:spLocks noGrp="1"/>
          </p:cNvSpPr>
          <p:nvPr>
            <p:ph type="dt" sz="half" idx="17"/>
          </p:nvPr>
        </p:nvSpPr>
        <p:spPr>
          <a:xfrm>
            <a:off x="10554610" y="6101201"/>
            <a:ext cx="917028" cy="242449"/>
          </a:xfrm>
          <a:prstGeom prst="rect">
            <a:avLst/>
          </a:prstGeom>
        </p:spPr>
        <p:txBody>
          <a:bodyPr/>
          <a:lstStyle/>
          <a:p>
            <a:endParaRPr lang="nl-NL" dirty="0"/>
          </a:p>
        </p:txBody>
      </p:sp>
      <p:sp>
        <p:nvSpPr>
          <p:cNvPr id="10" name="Tijdelijke aanduiding voor voettekst 9">
            <a:extLst>
              <a:ext uri="{FF2B5EF4-FFF2-40B4-BE49-F238E27FC236}">
                <a16:creationId xmlns:a16="http://schemas.microsoft.com/office/drawing/2014/main" id="{2F05ACA4-7608-5335-035E-1CC19728C66F}"/>
              </a:ext>
            </a:extLst>
          </p:cNvPr>
          <p:cNvSpPr>
            <a:spLocks noGrp="1"/>
          </p:cNvSpPr>
          <p:nvPr>
            <p:ph type="ftr" sz="quarter" idx="18"/>
          </p:nvPr>
        </p:nvSpPr>
        <p:spPr/>
        <p:txBody>
          <a:bodyPr/>
          <a:lstStyle/>
          <a:p>
            <a:r>
              <a:rPr lang="nl-NL"/>
              <a:t>Ace Yourself</a:t>
            </a:r>
            <a:endParaRPr lang="nl-NL" dirty="0"/>
          </a:p>
        </p:txBody>
      </p:sp>
      <p:sp>
        <p:nvSpPr>
          <p:cNvPr id="11" name="Tijdelijke aanduiding voor dianummer 10">
            <a:extLst>
              <a:ext uri="{FF2B5EF4-FFF2-40B4-BE49-F238E27FC236}">
                <a16:creationId xmlns:a16="http://schemas.microsoft.com/office/drawing/2014/main" id="{02E39C7C-0DB5-9B70-70BE-EA550DBFE21D}"/>
              </a:ext>
            </a:extLst>
          </p:cNvPr>
          <p:cNvSpPr>
            <a:spLocks noGrp="1"/>
          </p:cNvSpPr>
          <p:nvPr>
            <p:ph type="sldNum" sz="quarter" idx="19"/>
          </p:nvPr>
        </p:nvSpPr>
        <p:spPr>
          <a:xfrm>
            <a:off x="11130162" y="5886703"/>
            <a:ext cx="298929" cy="183516"/>
          </a:xfrm>
          <a:prstGeom prst="rect">
            <a:avLst/>
          </a:prstGeom>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313425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a:xfrm>
            <a:off x="10554610" y="6101201"/>
            <a:ext cx="917028" cy="242449"/>
          </a:xfrm>
          <a:prstGeom prst="rect">
            <a:avLst/>
          </a:prstGeom>
        </p:spPr>
        <p:txBody>
          <a:bodyPr/>
          <a:lstStyle/>
          <a:p>
            <a:endParaRPr lang="nl-NL" dirty="0"/>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dirty="0"/>
          </a:p>
        </p:txBody>
      </p:sp>
    </p:spTree>
    <p:extLst>
      <p:ext uri="{BB962C8B-B14F-4D97-AF65-F5344CB8AC3E}">
        <p14:creationId xmlns:p14="http://schemas.microsoft.com/office/powerpoint/2010/main" val="20850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dirty="0"/>
              <a:t>Afsluitende </a:t>
            </a:r>
            <a:br>
              <a:rPr lang="nl-NL" dirty="0"/>
            </a:br>
            <a:r>
              <a:rPr lang="nl-NL" dirty="0"/>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dirty="0"/>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dirty="0"/>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dirty="0"/>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dirty="0"/>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dirty="0"/>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dirty="0"/>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dirty="0"/>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dirty="0"/>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dirty="0"/>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dirty="0"/>
              <a:t>Naam spreker</a:t>
            </a:r>
          </a:p>
        </p:txBody>
      </p:sp>
    </p:spTree>
    <p:extLst>
      <p:ext uri="{BB962C8B-B14F-4D97-AF65-F5344CB8AC3E}">
        <p14:creationId xmlns:p14="http://schemas.microsoft.com/office/powerpoint/2010/main" val="38645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dirty="0"/>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dirty="0"/>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dirty="0"/>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dirty="0"/>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dirty="0"/>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dirty="0"/>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dirty="0"/>
              <a:t>locatie</a:t>
            </a:r>
          </a:p>
        </p:txBody>
      </p:sp>
    </p:spTree>
    <p:extLst>
      <p:ext uri="{BB962C8B-B14F-4D97-AF65-F5344CB8AC3E}">
        <p14:creationId xmlns:p14="http://schemas.microsoft.com/office/powerpoint/2010/main" val="21299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opgave 3">
    <p:bg>
      <p:bgPr>
        <a:solidFill>
          <a:schemeClr val="tx1"/>
        </a:solidFill>
        <a:effectLst/>
      </p:bgPr>
    </p:bg>
    <p:spTree>
      <p:nvGrpSpPr>
        <p:cNvPr id="1" name=""/>
        <p:cNvGrpSpPr/>
        <p:nvPr/>
      </p:nvGrpSpPr>
      <p:grpSpPr>
        <a:xfrm>
          <a:off x="0" y="0"/>
          <a:ext cx="0" cy="0"/>
          <a:chOff x="0" y="0"/>
          <a:chExt cx="0" cy="0"/>
        </a:xfrm>
      </p:grpSpPr>
      <p:sp>
        <p:nvSpPr>
          <p:cNvPr id="7" name="Graphic 8">
            <a:extLst>
              <a:ext uri="{FF2B5EF4-FFF2-40B4-BE49-F238E27FC236}">
                <a16:creationId xmlns:a16="http://schemas.microsoft.com/office/drawing/2014/main" id="{7C4DA1C0-821A-7792-870F-0C115313F31C}"/>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dirty="0"/>
          </a:p>
        </p:txBody>
      </p:sp>
      <p:sp>
        <p:nvSpPr>
          <p:cNvPr id="50" name="Tijdelijke aanduiding voor tekst 49">
            <a:extLst>
              <a:ext uri="{FF2B5EF4-FFF2-40B4-BE49-F238E27FC236}">
                <a16:creationId xmlns:a16="http://schemas.microsoft.com/office/drawing/2014/main" id="{5D479FA7-3474-EEC9-709A-CEC0FE20B6FE}"/>
              </a:ext>
            </a:extLst>
          </p:cNvPr>
          <p:cNvSpPr>
            <a:spLocks noGrp="1"/>
          </p:cNvSpPr>
          <p:nvPr>
            <p:ph type="body" sz="quarter" idx="17" hasCustomPrompt="1"/>
          </p:nvPr>
        </p:nvSpPr>
        <p:spPr>
          <a:xfrm>
            <a:off x="4038149" y="5026547"/>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52" name="Tijdelijke aanduiding voor tekst 51">
            <a:extLst>
              <a:ext uri="{FF2B5EF4-FFF2-40B4-BE49-F238E27FC236}">
                <a16:creationId xmlns:a16="http://schemas.microsoft.com/office/drawing/2014/main" id="{9C02FC7B-A5B1-D1C8-021A-27876949E314}"/>
              </a:ext>
            </a:extLst>
          </p:cNvPr>
          <p:cNvSpPr>
            <a:spLocks noGrp="1"/>
          </p:cNvSpPr>
          <p:nvPr>
            <p:ph type="body" sz="quarter" idx="14" hasCustomPrompt="1"/>
          </p:nvPr>
        </p:nvSpPr>
        <p:spPr>
          <a:xfrm>
            <a:off x="6727280" y="305139"/>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5" name="Tijdelijke aanduiding voor tekst 44">
            <a:extLst>
              <a:ext uri="{FF2B5EF4-FFF2-40B4-BE49-F238E27FC236}">
                <a16:creationId xmlns:a16="http://schemas.microsoft.com/office/drawing/2014/main" id="{FA479D83-D14B-F9B1-7114-F9C322E4FCCF}"/>
              </a:ext>
            </a:extLst>
          </p:cNvPr>
          <p:cNvSpPr>
            <a:spLocks noGrp="1"/>
          </p:cNvSpPr>
          <p:nvPr>
            <p:ph type="body" sz="quarter" idx="15" hasCustomPrompt="1"/>
          </p:nvPr>
        </p:nvSpPr>
        <p:spPr>
          <a:xfrm>
            <a:off x="5771053" y="1876564"/>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7" name="Tijdelijke aanduiding voor tekst 46">
            <a:extLst>
              <a:ext uri="{FF2B5EF4-FFF2-40B4-BE49-F238E27FC236}">
                <a16:creationId xmlns:a16="http://schemas.microsoft.com/office/drawing/2014/main" id="{4DD40AD0-54DF-A624-E6B7-D2090973AC72}"/>
              </a:ext>
            </a:extLst>
          </p:cNvPr>
          <p:cNvSpPr>
            <a:spLocks noGrp="1"/>
          </p:cNvSpPr>
          <p:nvPr>
            <p:ph type="body" sz="quarter" idx="16" hasCustomPrompt="1"/>
          </p:nvPr>
        </p:nvSpPr>
        <p:spPr>
          <a:xfrm>
            <a:off x="4964928" y="3470274"/>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2000">
                <a:solidFill>
                  <a:schemeClr val="tx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a:t>
            </a:fld>
            <a:endParaRPr lang="nl-NL" dirty="0"/>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3</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71729"/>
            <a:ext cx="3817249" cy="1514542"/>
          </a:xfrm>
        </p:spPr>
        <p:txBody>
          <a:bodyPr/>
          <a:lstStyle>
            <a:lvl1pPr>
              <a:defRPr sz="5400"/>
            </a:lvl1pPr>
          </a:lstStyle>
          <a:p>
            <a:r>
              <a:rPr lang="nl-NL" dirty="0"/>
              <a:t>Plaats hier </a:t>
            </a:r>
            <a:br>
              <a:rPr lang="nl-NL" dirty="0"/>
            </a:br>
            <a:r>
              <a:rPr lang="nl-NL" dirty="0"/>
              <a:t>je tekst</a:t>
            </a:r>
          </a:p>
        </p:txBody>
      </p:sp>
      <p:sp>
        <p:nvSpPr>
          <p:cNvPr id="42" name="Tijdelijke aanduiding voor tekst 58">
            <a:extLst>
              <a:ext uri="{FF2B5EF4-FFF2-40B4-BE49-F238E27FC236}">
                <a16:creationId xmlns:a16="http://schemas.microsoft.com/office/drawing/2014/main" id="{8081C656-4865-2D6E-30B2-21DDFD0DD0CB}"/>
              </a:ext>
            </a:extLst>
          </p:cNvPr>
          <p:cNvSpPr>
            <a:spLocks noGrp="1"/>
          </p:cNvSpPr>
          <p:nvPr>
            <p:ph type="body" sz="quarter" idx="22" hasCustomPrompt="1"/>
          </p:nvPr>
        </p:nvSpPr>
        <p:spPr>
          <a:xfrm>
            <a:off x="5108618" y="297790"/>
            <a:ext cx="2658466" cy="3371001"/>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72249117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175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175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2840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 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32031" y="1989138"/>
            <a:ext cx="10739244" cy="3563937"/>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hasCustomPrompt="1"/>
          </p:nvPr>
        </p:nvSpPr>
        <p:spPr>
          <a:xfrm>
            <a:off x="732032" y="1233488"/>
            <a:ext cx="10739243" cy="395287"/>
          </a:xfrm>
        </p:spPr>
        <p:txBody>
          <a:bodyPr/>
          <a:lstStyle/>
          <a:p>
            <a:r>
              <a:rPr lang="nl-NL" dirty="0"/>
              <a:t>Plaats hier je titel</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 name="Vrije vorm: vorm 1">
            <a:extLst>
              <a:ext uri="{FF2B5EF4-FFF2-40B4-BE49-F238E27FC236}">
                <a16:creationId xmlns:a16="http://schemas.microsoft.com/office/drawing/2014/main" id="{ADF7C72A-53EA-5935-E3AC-FF1FF4212C0C}"/>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3" name="Tijdelijke aanduiding voor datum 12">
            <a:extLst>
              <a:ext uri="{FF2B5EF4-FFF2-40B4-BE49-F238E27FC236}">
                <a16:creationId xmlns:a16="http://schemas.microsoft.com/office/drawing/2014/main" id="{7031FCD1-F12E-FFB5-CD46-5DA0A0F46EC9}"/>
              </a:ext>
            </a:extLst>
          </p:cNvPr>
          <p:cNvSpPr>
            <a:spLocks noGrp="1"/>
          </p:cNvSpPr>
          <p:nvPr>
            <p:ph type="dt" sz="half" idx="22"/>
          </p:nvPr>
        </p:nvSpPr>
        <p:spPr/>
        <p:txBody>
          <a:bodyPr/>
          <a:lstStyle/>
          <a:p>
            <a:pPr algn="ctr"/>
            <a:fld id="{97A04042-AD41-46AF-9AD6-95EE208A7DC3}" type="datetime4">
              <a:rPr lang="nl-NL" smtClean="0"/>
              <a:t>2 oktober 2024</a:t>
            </a:fld>
            <a:endParaRPr lang="nl-NL" dirty="0"/>
          </a:p>
        </p:txBody>
      </p:sp>
      <p:sp>
        <p:nvSpPr>
          <p:cNvPr id="14" name="Tijdelijke aanduiding voor voettekst 13">
            <a:extLst>
              <a:ext uri="{FF2B5EF4-FFF2-40B4-BE49-F238E27FC236}">
                <a16:creationId xmlns:a16="http://schemas.microsoft.com/office/drawing/2014/main" id="{AF07DE15-7A02-9DE6-F3F5-EA465CA47F2B}"/>
              </a:ext>
            </a:extLst>
          </p:cNvPr>
          <p:cNvSpPr>
            <a:spLocks noGrp="1"/>
          </p:cNvSpPr>
          <p:nvPr>
            <p:ph type="ftr" sz="quarter" idx="23"/>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5" name="Tijdelijke aanduiding voor dianummer 14">
            <a:extLst>
              <a:ext uri="{FF2B5EF4-FFF2-40B4-BE49-F238E27FC236}">
                <a16:creationId xmlns:a16="http://schemas.microsoft.com/office/drawing/2014/main" id="{E9F4B24E-C34D-C801-AEB7-50A4791E3AB3}"/>
              </a:ext>
            </a:extLst>
          </p:cNvPr>
          <p:cNvSpPr>
            <a:spLocks noGrp="1"/>
          </p:cNvSpPr>
          <p:nvPr>
            <p:ph type="sldNum" sz="quarter" idx="24"/>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12301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vl6pPr>
              <a:lnSpc>
                <a:spcPct val="100000"/>
              </a:lnSpc>
              <a:defRPr/>
            </a:lvl6pPr>
            <a:lvl7pPr>
              <a:lnSpc>
                <a:spcPct val="100000"/>
              </a:lnSpc>
              <a:defRPr/>
            </a:lvl7pPr>
            <a:lvl8pPr>
              <a:lnSpc>
                <a:spcPct val="100000"/>
              </a:lnSpc>
              <a:defRPr/>
            </a:lvl8pPr>
            <a:lvl9pPr>
              <a:lnSpc>
                <a:spcPct val="100000"/>
              </a:lnSpc>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 </a:t>
            </a:r>
            <a:r>
              <a:rPr lang="nl-NL" sz="1600" b="0" cap="none" baseline="0" noProof="0" dirty="0" err="1">
                <a:solidFill>
                  <a:schemeClr val="accent1"/>
                </a:solidFill>
                <a:latin typeface="+mj-lt"/>
              </a:rPr>
              <a:t>tekstvak</a:t>
            </a:r>
            <a:endParaRPr lang="nl-NL" sz="1600" b="0" cap="none" baseline="0" noProof="0" dirty="0">
              <a:solidFill>
                <a:schemeClr val="accent1"/>
              </a:solidFill>
              <a:latin typeface="+mj-lt"/>
            </a:endParaRPr>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8" name="Tijdelijke aanduiding voor datum 7">
            <a:extLst>
              <a:ext uri="{FF2B5EF4-FFF2-40B4-BE49-F238E27FC236}">
                <a16:creationId xmlns:a16="http://schemas.microsoft.com/office/drawing/2014/main" id="{0A18204E-A776-8396-8CDE-59A90AC58916}"/>
              </a:ext>
            </a:extLst>
          </p:cNvPr>
          <p:cNvSpPr>
            <a:spLocks noGrp="1"/>
          </p:cNvSpPr>
          <p:nvPr>
            <p:ph type="dt" sz="half" idx="17"/>
          </p:nvPr>
        </p:nvSpPr>
        <p:spPr/>
        <p:txBody>
          <a:bodyPr/>
          <a:lstStyle/>
          <a:p>
            <a:pPr algn="ctr"/>
            <a:fld id="{37872B56-2397-4B22-98CF-F0D31086A005}" type="datetime4">
              <a:rPr lang="nl-NL" smtClean="0"/>
              <a:t>2 oktober 2024</a:t>
            </a:fld>
            <a:endParaRPr lang="nl-NL" dirty="0"/>
          </a:p>
        </p:txBody>
      </p:sp>
      <p:sp>
        <p:nvSpPr>
          <p:cNvPr id="10" name="Tijdelijke aanduiding voor voettekst 9">
            <a:extLst>
              <a:ext uri="{FF2B5EF4-FFF2-40B4-BE49-F238E27FC236}">
                <a16:creationId xmlns:a16="http://schemas.microsoft.com/office/drawing/2014/main" id="{B0DFCDA2-52A7-3BEF-E637-EF1903EFBB5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3" name="Tijdelijke aanduiding voor dianummer 12">
            <a:extLst>
              <a:ext uri="{FF2B5EF4-FFF2-40B4-BE49-F238E27FC236}">
                <a16:creationId xmlns:a16="http://schemas.microsoft.com/office/drawing/2014/main" id="{FF9B42C5-E781-BDFD-A6E0-1A9D4A486748}"/>
              </a:ext>
            </a:extLst>
          </p:cNvPr>
          <p:cNvSpPr>
            <a:spLocks noGrp="1"/>
          </p:cNvSpPr>
          <p:nvPr>
            <p:ph type="sldNum" sz="quarter" idx="19"/>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8618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dirty="0"/>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5561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dirty="0"/>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94187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dirty="0"/>
              <a:t>1. </a:t>
            </a:r>
            <a:r>
              <a:rPr lang="nl-NL" dirty="0" err="1"/>
              <a:t>Lorem</a:t>
            </a:r>
            <a:r>
              <a:rPr lang="nl-NL" dirty="0"/>
              <a:t> </a:t>
            </a:r>
            <a:r>
              <a:rPr lang="nl-NL" dirty="0" err="1"/>
              <a:t>ipsum</a:t>
            </a:r>
            <a:r>
              <a:rPr lang="nl-NL" dirty="0"/>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dirty="0"/>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3. </a:t>
            </a:r>
            <a:r>
              <a:rPr lang="nl-NL" dirty="0" err="1"/>
              <a:t>Lorem</a:t>
            </a:r>
            <a:r>
              <a:rPr lang="nl-NL" dirty="0"/>
              <a:t> </a:t>
            </a:r>
            <a:r>
              <a:rPr lang="nl-NL" dirty="0" err="1"/>
              <a:t>ipsum</a:t>
            </a:r>
            <a:endParaRPr lang="nl-NL" dirty="0"/>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4. </a:t>
            </a:r>
            <a:r>
              <a:rPr lang="nl-NL" dirty="0" err="1"/>
              <a:t>Lorem</a:t>
            </a:r>
            <a:r>
              <a:rPr lang="nl-NL" dirty="0"/>
              <a:t> </a:t>
            </a:r>
            <a:r>
              <a:rPr lang="nl-NL" dirty="0" err="1"/>
              <a:t>ipsum</a:t>
            </a:r>
            <a:endParaRPr lang="nl-NL" dirty="0"/>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Tijdelijke aanduiding voor tekst 39">
            <a:extLst>
              <a:ext uri="{FF2B5EF4-FFF2-40B4-BE49-F238E27FC236}">
                <a16:creationId xmlns:a16="http://schemas.microsoft.com/office/drawing/2014/main" id="{05C03505-B38A-1158-E05A-5D4A0BE75B44}"/>
              </a:ext>
            </a:extLst>
          </p:cNvPr>
          <p:cNvSpPr>
            <a:spLocks noGrp="1"/>
          </p:cNvSpPr>
          <p:nvPr>
            <p:ph type="body" sz="quarter" idx="28" hasCustomPrompt="1"/>
          </p:nvPr>
        </p:nvSpPr>
        <p:spPr>
          <a:xfrm>
            <a:off x="-44916" y="6619334"/>
            <a:ext cx="12236916" cy="238666"/>
          </a:xfrm>
          <a:solidFill>
            <a:schemeClr val="accent2"/>
          </a:solidFill>
        </p:spPr>
        <p:txBody>
          <a:bodyPr/>
          <a:lstStyle>
            <a:lvl1pPr marL="0" indent="0">
              <a:buNone/>
              <a:defRPr/>
            </a:lvl1pPr>
          </a:lstStyle>
          <a:p>
            <a:pPr lvl="0"/>
            <a:r>
              <a:rPr lang="nl-NL" dirty="0"/>
              <a:t> </a:t>
            </a:r>
          </a:p>
        </p:txBody>
      </p:sp>
      <p:sp>
        <p:nvSpPr>
          <p:cNvPr id="3" name="Tijdelijke aanduiding voor tekst 39">
            <a:extLst>
              <a:ext uri="{FF2B5EF4-FFF2-40B4-BE49-F238E27FC236}">
                <a16:creationId xmlns:a16="http://schemas.microsoft.com/office/drawing/2014/main" id="{EE0572C6-152A-5858-0474-609897B84256}"/>
              </a:ext>
            </a:extLst>
          </p:cNvPr>
          <p:cNvSpPr>
            <a:spLocks noGrp="1"/>
          </p:cNvSpPr>
          <p:nvPr>
            <p:ph type="body" sz="quarter" idx="29" hasCustomPrompt="1"/>
          </p:nvPr>
        </p:nvSpPr>
        <p:spPr>
          <a:xfrm rot="5400000">
            <a:off x="8603039" y="3298189"/>
            <a:ext cx="6877361" cy="249406"/>
          </a:xfrm>
          <a:solidFill>
            <a:schemeClr val="accent2"/>
          </a:solid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34603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90" name="Vrije vorm: vorm 89">
            <a:extLst>
              <a:ext uri="{FF2B5EF4-FFF2-40B4-BE49-F238E27FC236}">
                <a16:creationId xmlns:a16="http://schemas.microsoft.com/office/drawing/2014/main" id="{D31C04C8-DC23-EDFF-2D0F-49379C495EFC}"/>
              </a:ext>
            </a:extLst>
          </p:cNvPr>
          <p:cNvSpPr/>
          <p:nvPr/>
        </p:nvSpPr>
        <p:spPr>
          <a:xfrm>
            <a:off x="6681468" y="3289807"/>
            <a:ext cx="1397534" cy="585647"/>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429877" y="2058016"/>
            <a:ext cx="3284773" cy="3979708"/>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userDrawn="1">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userDrawn="1">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userDrawn="1">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userDrawn="1">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userDrawn="1">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userDrawn="1">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userDrawn="1">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userDrawn="1">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userDrawn="1">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userDrawn="1">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userDrawn="1">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userDrawn="1">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75047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250"/>
                                      </p:stCondLst>
                                      <p:childTnLst>
                                        <p:animScale p14:bounceEnd="99000">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14:presetBounceEnd="99000">
                                      <p:stCondLst>
                                        <p:cond delay="500"/>
                                      </p:stCondLst>
                                      <p:childTnLst>
                                        <p:animScale p14:bounceEnd="99000">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750"/>
                                      </p:stCondLst>
                                      <p:childTnLst>
                                        <p:animScale p14:bounceEnd="99000">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14:presetBounceEnd="99000">
                                      <p:stCondLst>
                                        <p:cond delay="1000"/>
                                      </p:stCondLst>
                                      <p:childTnLst>
                                        <p:animScale p14:bounceEnd="99000">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14:presetBounceEnd="99000">
                                      <p:stCondLst>
                                        <p:cond delay="1250"/>
                                      </p:stCondLst>
                                      <p:childTnLst>
                                        <p:animScale p14:bounceEnd="99000">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500"/>
                                      </p:stCondLst>
                                      <p:childTnLst>
                                        <p:animScale p14:bounceEnd="99000">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14:presetBounceEnd="99000">
                                      <p:stCondLst>
                                        <p:cond delay="1750"/>
                                      </p:stCondLst>
                                      <p:childTnLst>
                                        <p:animScale p14:bounceEnd="99000">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14:presetBounceEnd="99000">
                                      <p:stCondLst>
                                        <p:cond delay="2000"/>
                                      </p:stCondLst>
                                      <p:childTnLst>
                                        <p:animScale p14:bounceEnd="99000">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14:presetBounceEnd="99000">
                                      <p:stCondLst>
                                        <p:cond delay="2250"/>
                                      </p:stCondLst>
                                      <p:childTnLst>
                                        <p:animScale p14:bounceEnd="99000">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14:presetBounceEnd="99000">
                                      <p:stCondLst>
                                        <p:cond delay="2500"/>
                                      </p:stCondLst>
                                      <p:childTnLst>
                                        <p:animScale p14:bounceEnd="99000">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14:presetBounceEnd="99000">
                                      <p:stCondLst>
                                        <p:cond delay="2750"/>
                                      </p:stCondLst>
                                      <p:childTnLst>
                                        <p:animScale p14:bounceEnd="99000">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14:presetBounceEnd="99000">
                                      <p:stCondLst>
                                        <p:cond delay="2750"/>
                                      </p:stCondLst>
                                      <p:childTnLst>
                                        <p:animScale p14:bounceEnd="99000">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14:presetBounceEnd="99000">
                                      <p:stCondLst>
                                        <p:cond delay="3000"/>
                                      </p:stCondLst>
                                      <p:childTnLst>
                                        <p:animScale p14:bounceEnd="99000">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14:presetBounceEnd="99000">
                                      <p:stCondLst>
                                        <p:cond delay="3250"/>
                                      </p:stCondLst>
                                      <p:childTnLst>
                                        <p:animScale p14:bounceEnd="99000">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14:presetBounceEnd="99000">
                                      <p:stCondLst>
                                        <p:cond delay="3250"/>
                                      </p:stCondLst>
                                      <p:childTnLst>
                                        <p:animScale p14:bounceEnd="99000">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14:presetBounceEnd="99000">
                                      <p:stCondLst>
                                        <p:cond delay="3250"/>
                                      </p:stCondLst>
                                      <p:childTnLst>
                                        <p:animScale p14:bounceEnd="99000">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14:presetBounceEnd="99000">
                                      <p:stCondLst>
                                        <p:cond delay="3250"/>
                                      </p:stCondLst>
                                      <p:childTnLst>
                                        <p:animScale p14:bounceEnd="99000">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14:presetBounceEnd="99000">
                                      <p:stCondLst>
                                        <p:cond delay="3250"/>
                                      </p:stCondLst>
                                      <p:childTnLst>
                                        <p:animScale p14:bounceEnd="99000">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14:presetBounceEnd="99000">
                                      <p:stCondLst>
                                        <p:cond delay="3000"/>
                                      </p:stCondLst>
                                      <p:childTnLst>
                                        <p:animScale p14:bounceEnd="99000">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14:presetBounceEnd="99000">
                      <p:stCondLst>
                        <p:cond delay="250"/>
                      </p:stCondLst>
                      <p:childTnLst>
                        <p:animScale p14:bounceEnd="99000">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14:presetBounceEnd="99000">
                      <p:stCondLst>
                        <p:cond delay="500"/>
                      </p:stCondLst>
                      <p:childTnLst>
                        <p:animScale p14:bounceEnd="99000">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75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14:presetBounceEnd="99000">
                      <p:stCondLst>
                        <p:cond delay="1000"/>
                      </p:stCondLst>
                      <p:childTnLst>
                        <p:animScale p14:bounceEnd="99000">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14:presetBounceEnd="99000">
                      <p:stCondLst>
                        <p:cond delay="1250"/>
                      </p:stCondLst>
                      <p:childTnLst>
                        <p:animScale p14:bounceEnd="99000">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14:presetBounceEnd="99000">
                      <p:stCondLst>
                        <p:cond delay="1500"/>
                      </p:stCondLst>
                      <p:childTnLst>
                        <p:animScale p14:bounceEnd="99000">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14:presetBounceEnd="99000">
                      <p:stCondLst>
                        <p:cond delay="2000"/>
                      </p:stCondLst>
                      <p:childTnLst>
                        <p:animScale p14:bounceEnd="99000">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14:presetBounceEnd="99000">
                      <p:stCondLst>
                        <p:cond delay="3250"/>
                      </p:stCondLst>
                      <p:childTnLst>
                        <p:animScale p14:bounceEnd="99000">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14:presetBounceEnd="99000">
                      <p:stCondLst>
                        <p:cond delay="3000"/>
                      </p:stCondLst>
                      <p:childTnLst>
                        <p:animScale p14:bounceEnd="99000">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14:presetBounceEnd="99000">
                      <p:stCondLst>
                        <p:cond delay="2500"/>
                      </p:stCondLst>
                      <p:childTnLst>
                        <p:animScale p14:bounceEnd="99000">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14:presetBounceEnd="99000">
                      <p:stCondLst>
                        <p:cond delay="2750"/>
                      </p:stCondLst>
                      <p:childTnLst>
                        <p:animScale p14:bounceEnd="99000">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14:presetBounceEnd="99000">
                      <p:stCondLst>
                        <p:cond delay="2250"/>
                      </p:stCondLst>
                      <p:childTnLst>
                        <p:animScale p14:bounceEnd="99000">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250"/>
                                      </p:stCondLst>
                                      <p:childTnLst>
                                        <p:animScale>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stCondLst>
                                        <p:cond delay="500"/>
                                      </p:stCondLst>
                                      <p:childTnLst>
                                        <p:animScale>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750"/>
                                      </p:stCondLst>
                                      <p:childTnLst>
                                        <p:animScale>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stCondLst>
                                        <p:cond delay="1000"/>
                                      </p:stCondLst>
                                      <p:childTnLst>
                                        <p:animScale>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stCondLst>
                                        <p:cond delay="1250"/>
                                      </p:stCondLst>
                                      <p:childTnLst>
                                        <p:animScale>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500"/>
                                      </p:stCondLst>
                                      <p:childTnLst>
                                        <p:animScale>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stCondLst>
                                        <p:cond delay="1750"/>
                                      </p:stCondLst>
                                      <p:childTnLst>
                                        <p:animScale>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stCondLst>
                                        <p:cond delay="2000"/>
                                      </p:stCondLst>
                                      <p:childTnLst>
                                        <p:animScale>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stCondLst>
                                        <p:cond delay="2250"/>
                                      </p:stCondLst>
                                      <p:childTnLst>
                                        <p:animScale>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stCondLst>
                                        <p:cond delay="2500"/>
                                      </p:stCondLst>
                                      <p:childTnLst>
                                        <p:animScale>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stCondLst>
                                        <p:cond delay="2750"/>
                                      </p:stCondLst>
                                      <p:childTnLst>
                                        <p:animScale>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stCondLst>
                                        <p:cond delay="2750"/>
                                      </p:stCondLst>
                                      <p:childTnLst>
                                        <p:animScale>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stCondLst>
                                        <p:cond delay="3000"/>
                                      </p:stCondLst>
                                      <p:childTnLst>
                                        <p:animScale>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stCondLst>
                                        <p:cond delay="3250"/>
                                      </p:stCondLst>
                                      <p:childTnLst>
                                        <p:animScale>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3250"/>
                                      </p:stCondLst>
                                      <p:childTnLst>
                                        <p:animScale>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stCondLst>
                                        <p:cond delay="3250"/>
                                      </p:stCondLst>
                                      <p:childTnLst>
                                        <p:animScale>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stCondLst>
                                        <p:cond delay="3250"/>
                                      </p:stCondLst>
                                      <p:childTnLst>
                                        <p:animScale>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stCondLst>
                                        <p:cond delay="3250"/>
                                      </p:stCondLst>
                                      <p:childTnLst>
                                        <p:animScale>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stCondLst>
                                        <p:cond delay="3000"/>
                                      </p:stCondLst>
                                      <p:childTnLst>
                                        <p:animScale>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stCondLst>
                        <p:cond delay="250"/>
                      </p:stCondLst>
                      <p:childTnLst>
                        <p:animScale>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stCondLst>
                        <p:cond delay="500"/>
                      </p:stCondLst>
                      <p:childTnLst>
                        <p:animScale>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75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stCondLst>
                        <p:cond delay="1000"/>
                      </p:stCondLst>
                      <p:childTnLst>
                        <p:animScale>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stCondLst>
                        <p:cond delay="1250"/>
                      </p:stCondLst>
                      <p:childTnLst>
                        <p:animScale>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stCondLst>
                        <p:cond delay="1500"/>
                      </p:stCondLst>
                      <p:childTnLst>
                        <p:animScale>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stCondLst>
                        <p:cond delay="2000"/>
                      </p:stCondLst>
                      <p:childTnLst>
                        <p:animScale>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stCondLst>
                        <p:cond delay="3250"/>
                      </p:stCondLst>
                      <p:childTnLst>
                        <p:animScale>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stCondLst>
                        <p:cond delay="3000"/>
                      </p:stCondLst>
                      <p:childTnLst>
                        <p:animScale>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stCondLst>
                        <p:cond delay="2500"/>
                      </p:stCondLst>
                      <p:childTnLst>
                        <p:animScale>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stCondLst>
                        <p:cond delay="2750"/>
                      </p:stCondLst>
                      <p:childTnLst>
                        <p:animScale>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stCondLst>
                        <p:cond delay="2250"/>
                      </p:stCondLst>
                      <p:childTnLst>
                        <p:animScale>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lgn="ctr">
              <a:defRPr/>
            </a:lvl1pPr>
          </a:lstStyle>
          <a:p>
            <a:r>
              <a:rPr lang="nl-NL" dirty="0"/>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2006327"/>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dirty="0"/>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dirty="0"/>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dirty="0"/>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dirty="0"/>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dirty="0"/>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dirty="0"/>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dirty="0"/>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dirty="0"/>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96385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99000">
                                      <p:stCondLst>
                                        <p:cond delay="250"/>
                                      </p:stCondLst>
                                      <p:childTnLst>
                                        <p:animScale p14:bounceEnd="99000">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750"/>
                                      </p:stCondLst>
                                      <p:childTnLst>
                                        <p:animScale p14:bounceEnd="99000">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1000"/>
                                      </p:stCondLst>
                                      <p:childTnLst>
                                        <p:animScale p14:bounceEnd="99000">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1250"/>
                                      </p:stCondLst>
                                      <p:childTnLst>
                                        <p:animScale p14:bounceEnd="99000">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500"/>
                                      </p:stCondLst>
                                      <p:childTnLst>
                                        <p:animScale p14:bounceEnd="99000">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750"/>
                                      </p:stCondLst>
                                      <p:childTnLst>
                                        <p:animScale p14:bounceEnd="99000">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14:presetBounceEnd="99000">
                                      <p:stCondLst>
                                        <p:cond delay="2000"/>
                                      </p:stCondLst>
                                      <p:childTnLst>
                                        <p:animScale p14:bounceEnd="99000">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14:presetBounceEnd="99000">
                                      <p:stCondLst>
                                        <p:cond delay="2250"/>
                                      </p:stCondLst>
                                      <p:childTnLst>
                                        <p:animScale p14:bounceEnd="99000">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14:presetBounceEnd="99000">
                                      <p:stCondLst>
                                        <p:cond delay="2500"/>
                                      </p:stCondLst>
                                      <p:childTnLst>
                                        <p:animScale p14:bounceEnd="99000">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250"/>
                                      </p:stCondLst>
                                      <p:childTnLst>
                                        <p:animScale>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750"/>
                                      </p:stCondLst>
                                      <p:childTnLst>
                                        <p:animScale>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1000"/>
                                      </p:stCondLst>
                                      <p:childTnLst>
                                        <p:animScale>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1250"/>
                                      </p:stCondLst>
                                      <p:childTnLst>
                                        <p:animScale>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500"/>
                                      </p:stCondLst>
                                      <p:childTnLst>
                                        <p:animScale>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750"/>
                                      </p:stCondLst>
                                      <p:childTnLst>
                                        <p:animScale>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stCondLst>
                                        <p:cond delay="2000"/>
                                      </p:stCondLst>
                                      <p:childTnLst>
                                        <p:animScale>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stCondLst>
                                        <p:cond delay="2250"/>
                                      </p:stCondLst>
                                      <p:childTnLst>
                                        <p:animScale>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stCondLst>
                                        <p:cond delay="2500"/>
                                      </p:stCondLst>
                                      <p:childTnLst>
                                        <p:animScale>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429" y="1726052"/>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dirty="0"/>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4" y="1997089"/>
            <a:ext cx="5251910"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dirty="0"/>
              <a:t>Lorem ipsum</a:t>
            </a:r>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4"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4"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4"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4"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1" y="1997089"/>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1"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1"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1"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1"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492849"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492849"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492849"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492849"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492849"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855627"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855627"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855627"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855627"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855627"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368858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0"/>
                                      </p:stCondLst>
                                      <p:childTnLst>
                                        <p:animScale p14:bounceEnd="99000">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14:presetBounceEnd="99000">
                                      <p:stCondLst>
                                        <p:cond delay="250"/>
                                      </p:stCondLst>
                                      <p:childTnLst>
                                        <p:animScale p14:bounceEnd="99000">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14:presetBounceEnd="99000">
                                      <p:stCondLst>
                                        <p:cond delay="500"/>
                                      </p:stCondLst>
                                      <p:childTnLst>
                                        <p:animScale p14:bounceEnd="99000">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14:presetBounceEnd="99000">
                                      <p:stCondLst>
                                        <p:cond delay="750"/>
                                      </p:stCondLst>
                                      <p:childTnLst>
                                        <p:animScale p14:bounceEnd="99000">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14:presetBounceEnd="99000">
                                      <p:stCondLst>
                                        <p:cond delay="1000"/>
                                      </p:stCondLst>
                                      <p:childTnLst>
                                        <p:animScale p14:bounceEnd="99000">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14:presetBounceEnd="99000">
                                      <p:stCondLst>
                                        <p:cond delay="2250"/>
                                      </p:stCondLst>
                                      <p:childTnLst>
                                        <p:animScale p14:bounceEnd="99000">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14:presetBounceEnd="99000">
                                      <p:stCondLst>
                                        <p:cond delay="2000"/>
                                      </p:stCondLst>
                                      <p:childTnLst>
                                        <p:animScale p14:bounceEnd="99000">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14:presetBounceEnd="99000">
                                      <p:stCondLst>
                                        <p:cond delay="1750"/>
                                      </p:stCondLst>
                                      <p:childTnLst>
                                        <p:animScale p14:bounceEnd="99000">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14:presetBounceEnd="99000">
                                      <p:stCondLst>
                                        <p:cond delay="1500"/>
                                      </p:stCondLst>
                                      <p:childTnLst>
                                        <p:animScale p14:bounceEnd="99000">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14:presetBounceEnd="99000">
                                      <p:stCondLst>
                                        <p:cond delay="1250"/>
                                      </p:stCondLst>
                                      <p:childTnLst>
                                        <p:animScale p14:bounceEnd="99000">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14:presetBounceEnd="99000">
                      <p:stCondLst>
                        <p:cond delay="250"/>
                      </p:stCondLst>
                      <p:childTnLst>
                        <p:animScale p14:bounceEnd="99000">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14:presetBounceEnd="99000">
                      <p:stCondLst>
                        <p:cond delay="500"/>
                      </p:stCondLst>
                      <p:childTnLst>
                        <p:animScale p14:bounceEnd="99000">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14:presetBounceEnd="99000">
                      <p:stCondLst>
                        <p:cond delay="750"/>
                      </p:stCondLst>
                      <p:childTnLst>
                        <p:animScale p14:bounceEnd="99000">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14:presetBounceEnd="99000">
                      <p:stCondLst>
                        <p:cond delay="1000"/>
                      </p:stCondLst>
                      <p:childTnLst>
                        <p:animScale p14:bounceEnd="99000">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14:presetBounceEnd="99000">
                      <p:stCondLst>
                        <p:cond delay="1250"/>
                      </p:stCondLst>
                      <p:childTnLst>
                        <p:animScale p14:bounceEnd="99000">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14:presetBounceEnd="99000">
                      <p:stCondLst>
                        <p:cond delay="1500"/>
                      </p:stCondLst>
                      <p:childTnLst>
                        <p:animScale p14:bounceEnd="99000">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14:presetBounceEnd="99000">
                      <p:stCondLst>
                        <p:cond delay="1750"/>
                      </p:stCondLst>
                      <p:childTnLst>
                        <p:animScale p14:bounceEnd="99000">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200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14:presetBounceEnd="99000">
                      <p:stCondLst>
                        <p:cond delay="2250"/>
                      </p:stCondLst>
                      <p:childTnLst>
                        <p:animScale p14:bounceEnd="99000">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0"/>
                                      </p:stCondLst>
                                      <p:childTnLst>
                                        <p:animScale>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stCondLst>
                                        <p:cond delay="250"/>
                                      </p:stCondLst>
                                      <p:childTnLst>
                                        <p:animScale>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stCondLst>
                                        <p:cond delay="500"/>
                                      </p:stCondLst>
                                      <p:childTnLst>
                                        <p:animScale>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stCondLst>
                                        <p:cond delay="750"/>
                                      </p:stCondLst>
                                      <p:childTnLst>
                                        <p:animScale>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stCondLst>
                                        <p:cond delay="1000"/>
                                      </p:stCondLst>
                                      <p:childTnLst>
                                        <p:animScale>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stCondLst>
                                        <p:cond delay="2250"/>
                                      </p:stCondLst>
                                      <p:childTnLst>
                                        <p:animScale>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stCondLst>
                                        <p:cond delay="2000"/>
                                      </p:stCondLst>
                                      <p:childTnLst>
                                        <p:animScale>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stCondLst>
                                        <p:cond delay="1750"/>
                                      </p:stCondLst>
                                      <p:childTnLst>
                                        <p:animScale>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stCondLst>
                                        <p:cond delay="1500"/>
                                      </p:stCondLst>
                                      <p:childTnLst>
                                        <p:animScale>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stCondLst>
                                        <p:cond delay="1250"/>
                                      </p:stCondLst>
                                      <p:childTnLst>
                                        <p:animScale>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stCondLst>
                        <p:cond delay="250"/>
                      </p:stCondLst>
                      <p:childTnLst>
                        <p:animScale>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stCondLst>
                        <p:cond delay="500"/>
                      </p:stCondLst>
                      <p:childTnLst>
                        <p:animScale>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stCondLst>
                        <p:cond delay="750"/>
                      </p:stCondLst>
                      <p:childTnLst>
                        <p:animScale>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stCondLst>
                        <p:cond delay="1000"/>
                      </p:stCondLst>
                      <p:childTnLst>
                        <p:animScale>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stCondLst>
                        <p:cond delay="1250"/>
                      </p:stCondLst>
                      <p:childTnLst>
                        <p:animScale>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stCondLst>
                        <p:cond delay="1500"/>
                      </p:stCondLst>
                      <p:childTnLst>
                        <p:animScale>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stCondLst>
                        <p:cond delay="1750"/>
                      </p:stCondLst>
                      <p:childTnLst>
                        <p:animScale>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200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stCondLst>
                        <p:cond delay="2250"/>
                      </p:stCondLst>
                      <p:childTnLst>
                        <p:animScale>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oelen #1">
    <p:spTree>
      <p:nvGrpSpPr>
        <p:cNvPr id="1" name=""/>
        <p:cNvGrpSpPr/>
        <p:nvPr/>
      </p:nvGrpSpPr>
      <p:grpSpPr>
        <a:xfrm>
          <a:off x="0" y="0"/>
          <a:ext cx="0" cy="0"/>
          <a:chOff x="0" y="0"/>
          <a:chExt cx="0" cy="0"/>
        </a:xfrm>
      </p:grpSpPr>
      <p:sp>
        <p:nvSpPr>
          <p:cNvPr id="197" name="Rechthoek: afgeronde hoeken 196">
            <a:extLst>
              <a:ext uri="{FF2B5EF4-FFF2-40B4-BE49-F238E27FC236}">
                <a16:creationId xmlns:a16="http://schemas.microsoft.com/office/drawing/2014/main" id="{610F71E8-A397-580C-2B14-9AB413D7CD44}"/>
              </a:ext>
            </a:extLst>
          </p:cNvPr>
          <p:cNvSpPr/>
          <p:nvPr userDrawn="1"/>
        </p:nvSpPr>
        <p:spPr>
          <a:xfrm>
            <a:off x="1327995"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92" name="Tijdelijke aanduiding voor tekst 17">
            <a:extLst>
              <a:ext uri="{FF2B5EF4-FFF2-40B4-BE49-F238E27FC236}">
                <a16:creationId xmlns:a16="http://schemas.microsoft.com/office/drawing/2014/main" id="{6FF6389A-5050-D9FB-EED7-0929162ADB70}"/>
              </a:ext>
            </a:extLst>
          </p:cNvPr>
          <p:cNvSpPr>
            <a:spLocks noGrp="1"/>
          </p:cNvSpPr>
          <p:nvPr>
            <p:ph type="body" sz="quarter" idx="14" hasCustomPrompt="1"/>
          </p:nvPr>
        </p:nvSpPr>
        <p:spPr>
          <a:xfrm>
            <a:off x="1427952"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1.</a:t>
            </a:r>
            <a:br>
              <a:rPr lang="nl-NL" dirty="0"/>
            </a:br>
            <a:r>
              <a:rPr lang="nl-NL" dirty="0"/>
              <a:t>Plaats hier </a:t>
            </a:r>
            <a:br>
              <a:rPr lang="nl-NL" dirty="0"/>
            </a:br>
            <a:r>
              <a:rPr lang="nl-NL" dirty="0"/>
              <a:t>een doel</a:t>
            </a:r>
          </a:p>
        </p:txBody>
      </p:sp>
      <p:sp>
        <p:nvSpPr>
          <p:cNvPr id="2" name="Titel 1">
            <a:extLst>
              <a:ext uri="{FF2B5EF4-FFF2-40B4-BE49-F238E27FC236}">
                <a16:creationId xmlns:a16="http://schemas.microsoft.com/office/drawing/2014/main" id="{4755FEE9-C298-36C2-E545-F14C32EEF142}"/>
              </a:ext>
            </a:extLst>
          </p:cNvPr>
          <p:cNvSpPr>
            <a:spLocks noGrp="1"/>
          </p:cNvSpPr>
          <p:nvPr>
            <p:ph type="title" hasCustomPrompt="1"/>
          </p:nvPr>
        </p:nvSpPr>
        <p:spPr>
          <a:xfrm>
            <a:off x="732032" y="1235907"/>
            <a:ext cx="10739243" cy="392868"/>
          </a:xfrm>
        </p:spPr>
        <p:txBody>
          <a:bodyPr/>
          <a:lstStyle>
            <a:lvl1pPr algn="ctr">
              <a:defRPr/>
            </a:lvl1pPr>
          </a:lstStyle>
          <a:p>
            <a:r>
              <a:rPr lang="nl-NL" dirty="0"/>
              <a:t>Plaats hier je titel</a:t>
            </a:r>
          </a:p>
        </p:txBody>
      </p:sp>
      <p:sp>
        <p:nvSpPr>
          <p:cNvPr id="6" name="Rechthoek 5">
            <a:extLst>
              <a:ext uri="{FF2B5EF4-FFF2-40B4-BE49-F238E27FC236}">
                <a16:creationId xmlns:a16="http://schemas.microsoft.com/office/drawing/2014/main" id="{CEE111BD-4D23-347E-C4BC-E27A8649180E}"/>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Doelen #1</a:t>
            </a:r>
          </a:p>
        </p:txBody>
      </p:sp>
      <p:grpSp>
        <p:nvGrpSpPr>
          <p:cNvPr id="322" name="Groep 321">
            <a:extLst>
              <a:ext uri="{FF2B5EF4-FFF2-40B4-BE49-F238E27FC236}">
                <a16:creationId xmlns:a16="http://schemas.microsoft.com/office/drawing/2014/main" id="{18B11AAD-F5F3-C99C-E0B5-CF1851DB12F6}"/>
              </a:ext>
            </a:extLst>
          </p:cNvPr>
          <p:cNvGrpSpPr/>
          <p:nvPr userDrawn="1"/>
        </p:nvGrpSpPr>
        <p:grpSpPr>
          <a:xfrm>
            <a:off x="1768783" y="2229539"/>
            <a:ext cx="1241282" cy="1106443"/>
            <a:chOff x="-2799918" y="2154153"/>
            <a:chExt cx="2806846" cy="2501941"/>
          </a:xfrm>
        </p:grpSpPr>
        <p:sp>
          <p:nvSpPr>
            <p:cNvPr id="272" name="Vrije vorm: vorm 271">
              <a:extLst>
                <a:ext uri="{FF2B5EF4-FFF2-40B4-BE49-F238E27FC236}">
                  <a16:creationId xmlns:a16="http://schemas.microsoft.com/office/drawing/2014/main" id="{2384F667-353E-3EFA-C03D-0008EB1414F1}"/>
                </a:ext>
              </a:extLst>
            </p:cNvPr>
            <p:cNvSpPr/>
            <p:nvPr/>
          </p:nvSpPr>
          <p:spPr>
            <a:xfrm>
              <a:off x="-2799918" y="290663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0F5C8906-2D1D-E7C0-6A9B-5DB7F2B8631A}"/>
                </a:ext>
              </a:extLst>
            </p:cNvPr>
            <p:cNvSpPr/>
            <p:nvPr/>
          </p:nvSpPr>
          <p:spPr>
            <a:xfrm>
              <a:off x="-2279072" y="2263700"/>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729FB463-DB53-205C-F5AE-EEB83EDBEE68}"/>
                </a:ext>
              </a:extLst>
            </p:cNvPr>
            <p:cNvSpPr/>
            <p:nvPr/>
          </p:nvSpPr>
          <p:spPr>
            <a:xfrm>
              <a:off x="-987263" y="4299364"/>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277" name="Vrije vorm: vorm 276">
              <a:extLst>
                <a:ext uri="{FF2B5EF4-FFF2-40B4-BE49-F238E27FC236}">
                  <a16:creationId xmlns:a16="http://schemas.microsoft.com/office/drawing/2014/main" id="{89416AFC-0769-DBAA-B633-FA28020C17E4}"/>
                </a:ext>
              </a:extLst>
            </p:cNvPr>
            <p:cNvSpPr/>
            <p:nvPr/>
          </p:nvSpPr>
          <p:spPr>
            <a:xfrm>
              <a:off x="-1022592" y="4259197"/>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6E905309-0DE7-AA52-E02D-BCBE2C35A870}"/>
                </a:ext>
              </a:extLst>
            </p:cNvPr>
            <p:cNvSpPr/>
            <p:nvPr/>
          </p:nvSpPr>
          <p:spPr>
            <a:xfrm>
              <a:off x="-986006" y="4299364"/>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BF71C1B1-37F1-6E91-3B31-7B1CA5E4BDC4}"/>
                </a:ext>
              </a:extLst>
            </p:cNvPr>
            <p:cNvSpPr/>
            <p:nvPr/>
          </p:nvSpPr>
          <p:spPr>
            <a:xfrm>
              <a:off x="-2338131" y="2355660"/>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24E8C013-0216-9E46-606A-00C04D80FF00}"/>
                </a:ext>
              </a:extLst>
            </p:cNvPr>
            <p:cNvSpPr/>
            <p:nvPr/>
          </p:nvSpPr>
          <p:spPr>
            <a:xfrm>
              <a:off x="-1467876" y="3984915"/>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346C5CCE-3084-C374-D3C4-7F963F6CC473}"/>
                </a:ext>
              </a:extLst>
            </p:cNvPr>
            <p:cNvSpPr/>
            <p:nvPr/>
          </p:nvSpPr>
          <p:spPr>
            <a:xfrm>
              <a:off x="-1467876" y="4258635"/>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43EEEA1-D4F9-CF05-92CA-13F9FC1BCF53}"/>
                </a:ext>
              </a:extLst>
            </p:cNvPr>
            <p:cNvSpPr/>
            <p:nvPr/>
          </p:nvSpPr>
          <p:spPr>
            <a:xfrm>
              <a:off x="-1157923" y="4258635"/>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F7C2EFBF-156C-87FD-3B10-FBEA115E9E41}"/>
                </a:ext>
              </a:extLst>
            </p:cNvPr>
            <p:cNvSpPr/>
            <p:nvPr/>
          </p:nvSpPr>
          <p:spPr>
            <a:xfrm>
              <a:off x="-1015972" y="4084299"/>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6B1180FB-BD6E-A49D-FE9A-DCD793BFFB2C}"/>
                </a:ext>
              </a:extLst>
            </p:cNvPr>
            <p:cNvSpPr/>
            <p:nvPr/>
          </p:nvSpPr>
          <p:spPr>
            <a:xfrm>
              <a:off x="-1626743" y="4117427"/>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5AA39452-B6C4-BE40-99BF-70D28E727814}"/>
                </a:ext>
              </a:extLst>
            </p:cNvPr>
            <p:cNvSpPr/>
            <p:nvPr/>
          </p:nvSpPr>
          <p:spPr>
            <a:xfrm>
              <a:off x="-1474286" y="4223097"/>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04D6534E-1429-AC7C-3AE0-6466C5B74FAA}"/>
                </a:ext>
              </a:extLst>
            </p:cNvPr>
            <p:cNvSpPr/>
            <p:nvPr/>
          </p:nvSpPr>
          <p:spPr>
            <a:xfrm>
              <a:off x="-1133158" y="4223097"/>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22B59362-A432-CF4B-0AAD-C19BFB65ACC5}"/>
                </a:ext>
              </a:extLst>
            </p:cNvPr>
            <p:cNvSpPr/>
            <p:nvPr/>
          </p:nvSpPr>
          <p:spPr>
            <a:xfrm>
              <a:off x="-1144312" y="4288182"/>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BD09C7A1-F7F0-195C-54A5-E83B1D1AE7DC}"/>
                </a:ext>
              </a:extLst>
            </p:cNvPr>
            <p:cNvSpPr/>
            <p:nvPr/>
          </p:nvSpPr>
          <p:spPr>
            <a:xfrm>
              <a:off x="-1144312" y="4378860"/>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12270B5B-4D11-8FF3-693A-1E7D6CA1883D}"/>
                </a:ext>
              </a:extLst>
            </p:cNvPr>
            <p:cNvSpPr/>
            <p:nvPr/>
          </p:nvSpPr>
          <p:spPr>
            <a:xfrm>
              <a:off x="-1470883" y="4299364"/>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290" name="Vrije vorm: vorm 289">
              <a:extLst>
                <a:ext uri="{FF2B5EF4-FFF2-40B4-BE49-F238E27FC236}">
                  <a16:creationId xmlns:a16="http://schemas.microsoft.com/office/drawing/2014/main" id="{96B2F35B-6C0A-E379-456C-92CDD4F7DAC4}"/>
                </a:ext>
              </a:extLst>
            </p:cNvPr>
            <p:cNvSpPr/>
            <p:nvPr/>
          </p:nvSpPr>
          <p:spPr>
            <a:xfrm>
              <a:off x="-1501537" y="4259197"/>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5366F1EB-23A5-2345-F0D9-63F18031283B}"/>
                </a:ext>
              </a:extLst>
            </p:cNvPr>
            <p:cNvSpPr/>
            <p:nvPr/>
          </p:nvSpPr>
          <p:spPr>
            <a:xfrm>
              <a:off x="-1469962" y="4299364"/>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CFA3AF97-1D51-815C-6FC5-EAE60C73C484}"/>
                </a:ext>
              </a:extLst>
            </p:cNvPr>
            <p:cNvSpPr/>
            <p:nvPr/>
          </p:nvSpPr>
          <p:spPr>
            <a:xfrm>
              <a:off x="-1203910"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E62E765F-0AFD-C9F6-EDC2-5EDC9A55F4AB}"/>
                </a:ext>
              </a:extLst>
            </p:cNvPr>
            <p:cNvSpPr/>
            <p:nvPr/>
          </p:nvSpPr>
          <p:spPr>
            <a:xfrm>
              <a:off x="-1203938" y="4501608"/>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6F9F0CFC-A564-3DBF-749A-EC271480CAD0}"/>
                </a:ext>
              </a:extLst>
            </p:cNvPr>
            <p:cNvSpPr/>
            <p:nvPr/>
          </p:nvSpPr>
          <p:spPr>
            <a:xfrm>
              <a:off x="-1324401"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10056D0E-CB82-C072-8EE1-9A087C4B5ACA}"/>
                </a:ext>
              </a:extLst>
            </p:cNvPr>
            <p:cNvSpPr/>
            <p:nvPr/>
          </p:nvSpPr>
          <p:spPr>
            <a:xfrm>
              <a:off x="-1324401" y="4501608"/>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25B58A9E-0C20-776C-D290-F3DF059AC6EC}"/>
                </a:ext>
              </a:extLst>
            </p:cNvPr>
            <p:cNvSpPr/>
            <p:nvPr/>
          </p:nvSpPr>
          <p:spPr>
            <a:xfrm>
              <a:off x="-1393819" y="4453193"/>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3A10D8FF-7DD4-0136-3B66-30852B0E23E7}"/>
                </a:ext>
              </a:extLst>
            </p:cNvPr>
            <p:cNvSpPr/>
            <p:nvPr/>
          </p:nvSpPr>
          <p:spPr>
            <a:xfrm>
              <a:off x="-1407497" y="4435714"/>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D201E6EF-7FE9-609C-CB2D-89882476E63E}"/>
                </a:ext>
              </a:extLst>
            </p:cNvPr>
            <p:cNvSpPr/>
            <p:nvPr/>
          </p:nvSpPr>
          <p:spPr>
            <a:xfrm>
              <a:off x="-1197194" y="4425665"/>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304CFCDD-BD71-1E8A-2181-543D7C6B6C0D}"/>
                </a:ext>
              </a:extLst>
            </p:cNvPr>
            <p:cNvSpPr/>
            <p:nvPr/>
          </p:nvSpPr>
          <p:spPr>
            <a:xfrm>
              <a:off x="-1901182" y="2154153"/>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DC07A95-A092-A701-F219-C1C8F7940495}"/>
                </a:ext>
              </a:extLst>
            </p:cNvPr>
            <p:cNvSpPr/>
            <p:nvPr/>
          </p:nvSpPr>
          <p:spPr>
            <a:xfrm>
              <a:off x="-1598330" y="3260186"/>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CD017C02-A2A4-8706-C0D3-7C25BACEABED}"/>
                </a:ext>
              </a:extLst>
            </p:cNvPr>
            <p:cNvSpPr/>
            <p:nvPr/>
          </p:nvSpPr>
          <p:spPr>
            <a:xfrm>
              <a:off x="-861552" y="3188416"/>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4B1C83D6-BB4E-AD44-39CE-3B1087E46546}"/>
                </a:ext>
              </a:extLst>
            </p:cNvPr>
            <p:cNvSpPr/>
            <p:nvPr/>
          </p:nvSpPr>
          <p:spPr>
            <a:xfrm>
              <a:off x="-913226" y="2752318"/>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19050" cap="rnd">
              <a:solidFill>
                <a:srgbClr val="2C3338"/>
              </a:solidFill>
              <a:prstDash val="solid"/>
              <a:round/>
            </a:ln>
          </p:spPr>
          <p:txBody>
            <a:bodyPr rtlCol="0" anchor="ctr"/>
            <a:lstStyle/>
            <a:p>
              <a:endParaRPr lang="nl-NL"/>
            </a:p>
          </p:txBody>
        </p:sp>
        <p:sp>
          <p:nvSpPr>
            <p:cNvPr id="303" name="Vrije vorm: vorm 302">
              <a:extLst>
                <a:ext uri="{FF2B5EF4-FFF2-40B4-BE49-F238E27FC236}">
                  <a16:creationId xmlns:a16="http://schemas.microsoft.com/office/drawing/2014/main" id="{7840F526-8DF1-C6D5-E6A1-FE455774A99A}"/>
                </a:ext>
              </a:extLst>
            </p:cNvPr>
            <p:cNvSpPr/>
            <p:nvPr/>
          </p:nvSpPr>
          <p:spPr>
            <a:xfrm>
              <a:off x="-1386856" y="2798445"/>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19050" cap="rnd">
              <a:solidFill>
                <a:srgbClr val="2C3338"/>
              </a:solidFill>
              <a:prstDash val="solid"/>
              <a:round/>
            </a:ln>
          </p:spPr>
          <p:txBody>
            <a:bodyPr rtlCol="0" anchor="ctr"/>
            <a:lstStyle/>
            <a:p>
              <a:endParaRPr lang="nl-NL"/>
            </a:p>
          </p:txBody>
        </p:sp>
        <p:sp>
          <p:nvSpPr>
            <p:cNvPr id="304" name="Vrije vorm: vorm 303">
              <a:extLst>
                <a:ext uri="{FF2B5EF4-FFF2-40B4-BE49-F238E27FC236}">
                  <a16:creationId xmlns:a16="http://schemas.microsoft.com/office/drawing/2014/main" id="{C66FDD4E-8863-50BE-F15C-076B0BFA8B90}"/>
                </a:ext>
              </a:extLst>
            </p:cNvPr>
            <p:cNvSpPr/>
            <p:nvPr/>
          </p:nvSpPr>
          <p:spPr>
            <a:xfrm>
              <a:off x="-1098030" y="3453849"/>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8858CE89-41E9-73F4-FC2C-38383E25CA7E}"/>
                </a:ext>
              </a:extLst>
            </p:cNvPr>
            <p:cNvSpPr/>
            <p:nvPr/>
          </p:nvSpPr>
          <p:spPr>
            <a:xfrm>
              <a:off x="-949500" y="2993967"/>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79BF3104-6333-F51D-2A1F-5FFEBFCCE7EC}"/>
                </a:ext>
              </a:extLst>
            </p:cNvPr>
            <p:cNvSpPr/>
            <p:nvPr/>
          </p:nvSpPr>
          <p:spPr>
            <a:xfrm>
              <a:off x="-897124" y="3002785"/>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F18EB058-3BF2-1707-35D0-6CAB1D06FAA3}"/>
                </a:ext>
              </a:extLst>
            </p:cNvPr>
            <p:cNvSpPr/>
            <p:nvPr/>
          </p:nvSpPr>
          <p:spPr>
            <a:xfrm>
              <a:off x="-917483" y="3179538"/>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17A522A1-C9E8-4275-8C58-63CD9251A004}"/>
                </a:ext>
              </a:extLst>
            </p:cNvPr>
            <p:cNvSpPr/>
            <p:nvPr/>
          </p:nvSpPr>
          <p:spPr>
            <a:xfrm>
              <a:off x="-1423142" y="3040087"/>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E78D0F3-96A3-BB46-78EC-FBB7E0F762E8}"/>
                </a:ext>
              </a:extLst>
            </p:cNvPr>
            <p:cNvSpPr/>
            <p:nvPr/>
          </p:nvSpPr>
          <p:spPr>
            <a:xfrm>
              <a:off x="-1370719" y="3048926"/>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1532AAEE-A7CB-3D70-A083-3E474A2B14E3}"/>
                </a:ext>
              </a:extLst>
            </p:cNvPr>
            <p:cNvSpPr/>
            <p:nvPr/>
          </p:nvSpPr>
          <p:spPr>
            <a:xfrm>
              <a:off x="-1391133" y="3225658"/>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B2F66FF4-21A1-1F9C-F5E6-0CCAEE8CA1E8}"/>
                </a:ext>
              </a:extLst>
            </p:cNvPr>
            <p:cNvSpPr/>
            <p:nvPr/>
          </p:nvSpPr>
          <p:spPr>
            <a:xfrm>
              <a:off x="-1582058" y="2927680"/>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19050" cap="flat">
              <a:solidFill>
                <a:srgbClr val="FFFFFF"/>
              </a:solid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B4B378BF-335C-BA8B-15BB-8B659850ED3B}"/>
                </a:ext>
              </a:extLst>
            </p:cNvPr>
            <p:cNvSpPr/>
            <p:nvPr/>
          </p:nvSpPr>
          <p:spPr>
            <a:xfrm>
              <a:off x="-1129704" y="3055816"/>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19050" cap="flat">
              <a:solidFill>
                <a:srgbClr val="FFFFFF"/>
              </a:solid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1EA82582-D3D9-8F62-B4B5-AB7FE3D48FB8}"/>
                </a:ext>
              </a:extLst>
            </p:cNvPr>
            <p:cNvSpPr/>
            <p:nvPr/>
          </p:nvSpPr>
          <p:spPr>
            <a:xfrm>
              <a:off x="-991251" y="2870049"/>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19050" cap="flat">
              <a:solidFill>
                <a:srgbClr val="FFFFFF"/>
              </a:solid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C09F9E2E-CD6F-CB48-649B-BDA676AB63B7}"/>
                </a:ext>
              </a:extLst>
            </p:cNvPr>
            <p:cNvSpPr/>
            <p:nvPr/>
          </p:nvSpPr>
          <p:spPr>
            <a:xfrm>
              <a:off x="-2336617" y="3176490"/>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19050" cap="rnd">
              <a:solidFill>
                <a:srgbClr val="FFFFFF"/>
              </a:solidFill>
              <a:prstDash val="solid"/>
              <a:round/>
            </a:ln>
          </p:spPr>
          <p:txBody>
            <a:bodyPr rtlCol="0" anchor="ctr"/>
            <a:lstStyle/>
            <a:p>
              <a:endParaRPr lang="nl-NL"/>
            </a:p>
          </p:txBody>
        </p:sp>
        <p:grpSp>
          <p:nvGrpSpPr>
            <p:cNvPr id="315" name="Graphic 269">
              <a:extLst>
                <a:ext uri="{FF2B5EF4-FFF2-40B4-BE49-F238E27FC236}">
                  <a16:creationId xmlns:a16="http://schemas.microsoft.com/office/drawing/2014/main" id="{56177C5E-0D70-8449-B218-F9E613BE780A}"/>
                </a:ext>
              </a:extLst>
            </p:cNvPr>
            <p:cNvGrpSpPr/>
            <p:nvPr/>
          </p:nvGrpSpPr>
          <p:grpSpPr>
            <a:xfrm>
              <a:off x="-989969" y="2870155"/>
              <a:ext cx="457000" cy="632500"/>
              <a:chOff x="6239074" y="3044854"/>
              <a:chExt cx="457000" cy="632500"/>
            </a:xfrm>
            <a:solidFill>
              <a:srgbClr val="FFFFFF">
                <a:alpha val="66000"/>
              </a:srgbClr>
            </a:solidFill>
          </p:grpSpPr>
          <p:sp>
            <p:nvSpPr>
              <p:cNvPr id="316" name="Vrije vorm: vorm 315">
                <a:extLst>
                  <a:ext uri="{FF2B5EF4-FFF2-40B4-BE49-F238E27FC236}">
                    <a16:creationId xmlns:a16="http://schemas.microsoft.com/office/drawing/2014/main" id="{DE37A730-6517-9BEC-48CE-FC6A825FDBDC}"/>
                  </a:ext>
                </a:extLst>
              </p:cNvPr>
              <p:cNvSpPr/>
              <p:nvPr/>
            </p:nvSpPr>
            <p:spPr>
              <a:xfrm>
                <a:off x="6239074" y="3044854"/>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grpFill/>
              <a:ln w="9525"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94C26E98-8CEE-8994-329A-041A6C447F3D}"/>
                  </a:ext>
                </a:extLst>
              </p:cNvPr>
              <p:cNvSpPr/>
              <p:nvPr/>
            </p:nvSpPr>
            <p:spPr>
              <a:xfrm>
                <a:off x="6327124" y="3203542"/>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grpFill/>
              <a:ln w="9525" cap="flat">
                <a:noFill/>
                <a:prstDash val="solid"/>
                <a:miter/>
              </a:ln>
            </p:spPr>
            <p:txBody>
              <a:bodyPr rtlCol="0" anchor="ctr"/>
              <a:lstStyle/>
              <a:p>
                <a:endParaRPr lang="nl-NL"/>
              </a:p>
            </p:txBody>
          </p:sp>
        </p:grpSp>
        <p:grpSp>
          <p:nvGrpSpPr>
            <p:cNvPr id="318" name="Graphic 269">
              <a:extLst>
                <a:ext uri="{FF2B5EF4-FFF2-40B4-BE49-F238E27FC236}">
                  <a16:creationId xmlns:a16="http://schemas.microsoft.com/office/drawing/2014/main" id="{918E6532-8FC4-03C0-6F49-F186C285745F}"/>
                </a:ext>
              </a:extLst>
            </p:cNvPr>
            <p:cNvGrpSpPr/>
            <p:nvPr/>
          </p:nvGrpSpPr>
          <p:grpSpPr>
            <a:xfrm>
              <a:off x="-1580709" y="2927700"/>
              <a:ext cx="456999" cy="632476"/>
              <a:chOff x="5648334" y="3102399"/>
              <a:chExt cx="456999" cy="632476"/>
            </a:xfrm>
            <a:solidFill>
              <a:srgbClr val="FFFFFF">
                <a:alpha val="66000"/>
              </a:srgbClr>
            </a:solidFill>
          </p:grpSpPr>
          <p:sp>
            <p:nvSpPr>
              <p:cNvPr id="319" name="Vrije vorm: vorm 318">
                <a:extLst>
                  <a:ext uri="{FF2B5EF4-FFF2-40B4-BE49-F238E27FC236}">
                    <a16:creationId xmlns:a16="http://schemas.microsoft.com/office/drawing/2014/main" id="{761C11C7-60FE-0B15-A9DC-BB6D1405071C}"/>
                  </a:ext>
                </a:extLst>
              </p:cNvPr>
              <p:cNvSpPr/>
              <p:nvPr/>
            </p:nvSpPr>
            <p:spPr>
              <a:xfrm>
                <a:off x="5648334" y="3102399"/>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grpFill/>
              <a:ln w="9525"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90BC78BB-AF58-87FA-F268-67904ADE05C7}"/>
                  </a:ext>
                </a:extLst>
              </p:cNvPr>
              <p:cNvSpPr/>
              <p:nvPr/>
            </p:nvSpPr>
            <p:spPr>
              <a:xfrm>
                <a:off x="5736383" y="3261054"/>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grpFill/>
              <a:ln w="9525" cap="flat">
                <a:noFill/>
                <a:prstDash val="solid"/>
                <a:miter/>
              </a:ln>
            </p:spPr>
            <p:txBody>
              <a:bodyPr rtlCol="0" anchor="ctr"/>
              <a:lstStyle/>
              <a:p>
                <a:endParaRPr lang="nl-NL"/>
              </a:p>
            </p:txBody>
          </p:sp>
        </p:grpSp>
        <p:sp>
          <p:nvSpPr>
            <p:cNvPr id="321" name="Vrije vorm: vorm 320">
              <a:extLst>
                <a:ext uri="{FF2B5EF4-FFF2-40B4-BE49-F238E27FC236}">
                  <a16:creationId xmlns:a16="http://schemas.microsoft.com/office/drawing/2014/main" id="{AD96BCAE-8AEE-219D-CE64-60379A32515B}"/>
                </a:ext>
              </a:extLst>
            </p:cNvPr>
            <p:cNvSpPr/>
            <p:nvPr/>
          </p:nvSpPr>
          <p:spPr>
            <a:xfrm>
              <a:off x="-447243" y="247801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23" name="Rechthoek: afgeronde hoeken 322">
            <a:extLst>
              <a:ext uri="{FF2B5EF4-FFF2-40B4-BE49-F238E27FC236}">
                <a16:creationId xmlns:a16="http://schemas.microsoft.com/office/drawing/2014/main" id="{618BDE00-77BD-6D11-4A28-69EB8C4509CA}"/>
              </a:ext>
            </a:extLst>
          </p:cNvPr>
          <p:cNvSpPr/>
          <p:nvPr userDrawn="1"/>
        </p:nvSpPr>
        <p:spPr>
          <a:xfrm>
            <a:off x="3778094"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4" name="Tijdelijke aanduiding voor tekst 17">
            <a:extLst>
              <a:ext uri="{FF2B5EF4-FFF2-40B4-BE49-F238E27FC236}">
                <a16:creationId xmlns:a16="http://schemas.microsoft.com/office/drawing/2014/main" id="{76324890-248B-ECF1-4E30-B1F4FFE9057B}"/>
              </a:ext>
            </a:extLst>
          </p:cNvPr>
          <p:cNvSpPr>
            <a:spLocks noGrp="1"/>
          </p:cNvSpPr>
          <p:nvPr>
            <p:ph type="body" sz="quarter" idx="15" hasCustomPrompt="1"/>
          </p:nvPr>
        </p:nvSpPr>
        <p:spPr>
          <a:xfrm>
            <a:off x="3878051"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2.</a:t>
            </a:r>
            <a:br>
              <a:rPr lang="nl-NL" dirty="0"/>
            </a:br>
            <a:r>
              <a:rPr lang="nl-NL" dirty="0"/>
              <a:t>Plaats hier </a:t>
            </a:r>
            <a:br>
              <a:rPr lang="nl-NL" dirty="0"/>
            </a:br>
            <a:r>
              <a:rPr lang="nl-NL" dirty="0"/>
              <a:t>een doel</a:t>
            </a:r>
          </a:p>
        </p:txBody>
      </p:sp>
      <p:sp>
        <p:nvSpPr>
          <p:cNvPr id="325" name="Rechthoek: afgeronde hoeken 324">
            <a:extLst>
              <a:ext uri="{FF2B5EF4-FFF2-40B4-BE49-F238E27FC236}">
                <a16:creationId xmlns:a16="http://schemas.microsoft.com/office/drawing/2014/main" id="{DFD6E7E3-45A0-43B8-8177-BADC77D547A2}"/>
              </a:ext>
            </a:extLst>
          </p:cNvPr>
          <p:cNvSpPr/>
          <p:nvPr userDrawn="1"/>
        </p:nvSpPr>
        <p:spPr>
          <a:xfrm>
            <a:off x="6158790"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6" name="Tijdelijke aanduiding voor tekst 17">
            <a:extLst>
              <a:ext uri="{FF2B5EF4-FFF2-40B4-BE49-F238E27FC236}">
                <a16:creationId xmlns:a16="http://schemas.microsoft.com/office/drawing/2014/main" id="{7112F35E-C938-615F-0720-777DFCF154B2}"/>
              </a:ext>
            </a:extLst>
          </p:cNvPr>
          <p:cNvSpPr>
            <a:spLocks noGrp="1"/>
          </p:cNvSpPr>
          <p:nvPr>
            <p:ph type="body" sz="quarter" idx="16" hasCustomPrompt="1"/>
          </p:nvPr>
        </p:nvSpPr>
        <p:spPr>
          <a:xfrm>
            <a:off x="6258747"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3.</a:t>
            </a:r>
            <a:br>
              <a:rPr lang="nl-NL" dirty="0"/>
            </a:br>
            <a:r>
              <a:rPr lang="nl-NL" dirty="0"/>
              <a:t>Plaats hier </a:t>
            </a:r>
            <a:br>
              <a:rPr lang="nl-NL" dirty="0"/>
            </a:br>
            <a:r>
              <a:rPr lang="nl-NL" dirty="0"/>
              <a:t>een doel</a:t>
            </a:r>
          </a:p>
        </p:txBody>
      </p:sp>
      <p:sp>
        <p:nvSpPr>
          <p:cNvPr id="327" name="Rechthoek: afgeronde hoeken 326">
            <a:extLst>
              <a:ext uri="{FF2B5EF4-FFF2-40B4-BE49-F238E27FC236}">
                <a16:creationId xmlns:a16="http://schemas.microsoft.com/office/drawing/2014/main" id="{D1E9998C-092C-1EEE-032B-FA8B60BDC5F5}"/>
              </a:ext>
            </a:extLst>
          </p:cNvPr>
          <p:cNvSpPr/>
          <p:nvPr userDrawn="1"/>
        </p:nvSpPr>
        <p:spPr>
          <a:xfrm>
            <a:off x="8558212"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8" name="Tijdelijke aanduiding voor tekst 17">
            <a:extLst>
              <a:ext uri="{FF2B5EF4-FFF2-40B4-BE49-F238E27FC236}">
                <a16:creationId xmlns:a16="http://schemas.microsoft.com/office/drawing/2014/main" id="{957293B4-CBF0-24B9-33A3-6BCF43746A50}"/>
              </a:ext>
            </a:extLst>
          </p:cNvPr>
          <p:cNvSpPr>
            <a:spLocks noGrp="1"/>
          </p:cNvSpPr>
          <p:nvPr>
            <p:ph type="body" sz="quarter" idx="17" hasCustomPrompt="1"/>
          </p:nvPr>
        </p:nvSpPr>
        <p:spPr>
          <a:xfrm>
            <a:off x="8658169"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4.</a:t>
            </a:r>
            <a:br>
              <a:rPr lang="nl-NL" dirty="0"/>
            </a:br>
            <a:r>
              <a:rPr lang="nl-NL" dirty="0"/>
              <a:t>Plaats hier </a:t>
            </a:r>
            <a:br>
              <a:rPr lang="nl-NL" dirty="0"/>
            </a:br>
            <a:r>
              <a:rPr lang="nl-NL" dirty="0"/>
              <a:t>een doel</a:t>
            </a:r>
          </a:p>
        </p:txBody>
      </p:sp>
      <p:grpSp>
        <p:nvGrpSpPr>
          <p:cNvPr id="380" name="Groep 379">
            <a:extLst>
              <a:ext uri="{FF2B5EF4-FFF2-40B4-BE49-F238E27FC236}">
                <a16:creationId xmlns:a16="http://schemas.microsoft.com/office/drawing/2014/main" id="{4A736CAC-C195-A74F-60CE-FD2D80B3356E}"/>
              </a:ext>
            </a:extLst>
          </p:cNvPr>
          <p:cNvGrpSpPr/>
          <p:nvPr userDrawn="1"/>
        </p:nvGrpSpPr>
        <p:grpSpPr>
          <a:xfrm>
            <a:off x="8940705" y="2137530"/>
            <a:ext cx="1277505" cy="1200407"/>
            <a:chOff x="9013277" y="2159302"/>
            <a:chExt cx="1277505" cy="1200407"/>
          </a:xfrm>
        </p:grpSpPr>
        <p:sp>
          <p:nvSpPr>
            <p:cNvPr id="336" name="Vrije vorm: vorm 335">
              <a:extLst>
                <a:ext uri="{FF2B5EF4-FFF2-40B4-BE49-F238E27FC236}">
                  <a16:creationId xmlns:a16="http://schemas.microsoft.com/office/drawing/2014/main" id="{315B348A-B27A-585C-C536-DCBAD635B0F0}"/>
                </a:ext>
              </a:extLst>
            </p:cNvPr>
            <p:cNvSpPr/>
            <p:nvPr/>
          </p:nvSpPr>
          <p:spPr>
            <a:xfrm>
              <a:off x="9013277" y="2570647"/>
              <a:ext cx="437524" cy="183348"/>
            </a:xfrm>
            <a:custGeom>
              <a:avLst/>
              <a:gdLst>
                <a:gd name="connsiteX0" fmla="*/ 433325 w 437524"/>
                <a:gd name="connsiteY0" fmla="*/ 183348 h 183348"/>
                <a:gd name="connsiteX1" fmla="*/ 437525 w 437524"/>
                <a:gd name="connsiteY1" fmla="*/ 160766 h 183348"/>
                <a:gd name="connsiteX2" fmla="*/ 374581 w 437524"/>
                <a:gd name="connsiteY2" fmla="*/ 97823 h 183348"/>
                <a:gd name="connsiteX3" fmla="*/ 362454 w 437524"/>
                <a:gd name="connsiteY3" fmla="*/ 99023 h 183348"/>
                <a:gd name="connsiteX4" fmla="*/ 246035 w 437524"/>
                <a:gd name="connsiteY4" fmla="*/ 0 h 183348"/>
                <a:gd name="connsiteX5" fmla="*/ 131202 w 437524"/>
                <a:gd name="connsiteY5" fmla="*/ 91138 h 183348"/>
                <a:gd name="connsiteX6" fmla="*/ 89210 w 437524"/>
                <a:gd name="connsiteY6" fmla="*/ 80641 h 183348"/>
                <a:gd name="connsiteX7" fmla="*/ 0 w 437524"/>
                <a:gd name="connsiteY7" fmla="*/ 169891 h 183348"/>
                <a:gd name="connsiteX8" fmla="*/ 1028 w 437524"/>
                <a:gd name="connsiteY8" fmla="*/ 183348 h 183348"/>
                <a:gd name="connsiteX9" fmla="*/ 433369 w 437524"/>
                <a:gd name="connsiteY9" fmla="*/ 183348 h 183348"/>
                <a:gd name="connsiteX10" fmla="*/ 433325 w 437524"/>
                <a:gd name="connsiteY10" fmla="*/ 183348 h 18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524" h="183348">
                  <a:moveTo>
                    <a:pt x="433325" y="183348"/>
                  </a:moveTo>
                  <a:cubicBezTo>
                    <a:pt x="436025" y="176319"/>
                    <a:pt x="437525" y="168735"/>
                    <a:pt x="437525" y="160766"/>
                  </a:cubicBezTo>
                  <a:cubicBezTo>
                    <a:pt x="437525" y="126017"/>
                    <a:pt x="409330" y="97823"/>
                    <a:pt x="374581" y="97823"/>
                  </a:cubicBezTo>
                  <a:cubicBezTo>
                    <a:pt x="370424" y="97823"/>
                    <a:pt x="366354" y="98252"/>
                    <a:pt x="362454" y="99023"/>
                  </a:cubicBezTo>
                  <a:cubicBezTo>
                    <a:pt x="353370" y="42849"/>
                    <a:pt x="304738" y="0"/>
                    <a:pt x="246035" y="0"/>
                  </a:cubicBezTo>
                  <a:cubicBezTo>
                    <a:pt x="187333" y="0"/>
                    <a:pt x="143328" y="38907"/>
                    <a:pt x="131202" y="91138"/>
                  </a:cubicBezTo>
                  <a:cubicBezTo>
                    <a:pt x="118690" y="84454"/>
                    <a:pt x="104421" y="80641"/>
                    <a:pt x="89210" y="80641"/>
                  </a:cubicBezTo>
                  <a:cubicBezTo>
                    <a:pt x="39935" y="80641"/>
                    <a:pt x="0" y="120618"/>
                    <a:pt x="0" y="169891"/>
                  </a:cubicBezTo>
                  <a:cubicBezTo>
                    <a:pt x="0" y="174480"/>
                    <a:pt x="343" y="178975"/>
                    <a:pt x="1028" y="183348"/>
                  </a:cubicBezTo>
                  <a:lnTo>
                    <a:pt x="433369" y="183348"/>
                  </a:lnTo>
                  <a:lnTo>
                    <a:pt x="433325" y="183348"/>
                  </a:lnTo>
                  <a:close/>
                </a:path>
              </a:pathLst>
            </a:custGeom>
            <a:solidFill>
              <a:srgbClr val="FFFFFF"/>
            </a:solidFill>
            <a:ln w="5815"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9E6A3553-FDEC-7429-85C3-55EAE13DAA44}"/>
                </a:ext>
              </a:extLst>
            </p:cNvPr>
            <p:cNvSpPr/>
            <p:nvPr/>
          </p:nvSpPr>
          <p:spPr>
            <a:xfrm>
              <a:off x="9247577" y="2281423"/>
              <a:ext cx="1028360" cy="1028360"/>
            </a:xfrm>
            <a:custGeom>
              <a:avLst/>
              <a:gdLst>
                <a:gd name="connsiteX0" fmla="*/ 1028361 w 1028360"/>
                <a:gd name="connsiteY0" fmla="*/ 514180 h 1028360"/>
                <a:gd name="connsiteX1" fmla="*/ 514180 w 1028360"/>
                <a:gd name="connsiteY1" fmla="*/ 1028361 h 1028360"/>
                <a:gd name="connsiteX2" fmla="*/ 0 w 1028360"/>
                <a:gd name="connsiteY2" fmla="*/ 514180 h 1028360"/>
                <a:gd name="connsiteX3" fmla="*/ 514180 w 1028360"/>
                <a:gd name="connsiteY3" fmla="*/ 0 h 1028360"/>
                <a:gd name="connsiteX4" fmla="*/ 1028361 w 1028360"/>
                <a:gd name="connsiteY4" fmla="*/ 514180 h 102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60" h="1028360">
                  <a:moveTo>
                    <a:pt x="1028361" y="514180"/>
                  </a:moveTo>
                  <a:cubicBezTo>
                    <a:pt x="1028361" y="798155"/>
                    <a:pt x="798154" y="1028361"/>
                    <a:pt x="514180" y="1028361"/>
                  </a:cubicBezTo>
                  <a:cubicBezTo>
                    <a:pt x="230206" y="1028361"/>
                    <a:pt x="0" y="798154"/>
                    <a:pt x="0" y="514180"/>
                  </a:cubicBezTo>
                  <a:cubicBezTo>
                    <a:pt x="0" y="230206"/>
                    <a:pt x="230206" y="0"/>
                    <a:pt x="514180" y="0"/>
                  </a:cubicBezTo>
                  <a:cubicBezTo>
                    <a:pt x="798154" y="0"/>
                    <a:pt x="1028361" y="230206"/>
                    <a:pt x="1028361" y="514180"/>
                  </a:cubicBezTo>
                  <a:close/>
                </a:path>
              </a:pathLst>
            </a:custGeom>
            <a:solidFill>
              <a:srgbClr val="FFEFC4"/>
            </a:solidFill>
            <a:ln w="5815" cap="flat">
              <a:noFill/>
              <a:prstDash val="solid"/>
              <a:miter/>
            </a:ln>
          </p:spPr>
          <p:txBody>
            <a:bodyPr rtlCol="0" anchor="ctr"/>
            <a:lstStyle/>
            <a:p>
              <a:endParaRPr lang="nl-NL"/>
            </a:p>
          </p:txBody>
        </p:sp>
        <p:grpSp>
          <p:nvGrpSpPr>
            <p:cNvPr id="338" name="Graphic 333">
              <a:extLst>
                <a:ext uri="{FF2B5EF4-FFF2-40B4-BE49-F238E27FC236}">
                  <a16:creationId xmlns:a16="http://schemas.microsoft.com/office/drawing/2014/main" id="{C1E70F24-02EF-825E-6BEA-9283B47CA68F}"/>
                </a:ext>
              </a:extLst>
            </p:cNvPr>
            <p:cNvGrpSpPr/>
            <p:nvPr/>
          </p:nvGrpSpPr>
          <p:grpSpPr>
            <a:xfrm>
              <a:off x="9233372" y="2159302"/>
              <a:ext cx="1057410" cy="1200407"/>
              <a:chOff x="9233372" y="2159302"/>
              <a:chExt cx="1057410" cy="1200407"/>
            </a:xfrm>
          </p:grpSpPr>
          <p:sp>
            <p:nvSpPr>
              <p:cNvPr id="339" name="Vrije vorm: vorm 338">
                <a:extLst>
                  <a:ext uri="{FF2B5EF4-FFF2-40B4-BE49-F238E27FC236}">
                    <a16:creationId xmlns:a16="http://schemas.microsoft.com/office/drawing/2014/main" id="{DF251FD7-3347-3907-1E1D-7958BA7D18AB}"/>
                  </a:ext>
                </a:extLst>
              </p:cNvPr>
              <p:cNvSpPr/>
              <p:nvPr/>
            </p:nvSpPr>
            <p:spPr>
              <a:xfrm>
                <a:off x="9326998" y="2771305"/>
                <a:ext cx="870158" cy="191670"/>
              </a:xfrm>
              <a:custGeom>
                <a:avLst/>
                <a:gdLst>
                  <a:gd name="connsiteX0" fmla="*/ 69340 w 870158"/>
                  <a:gd name="connsiteY0" fmla="*/ 0 h 191670"/>
                  <a:gd name="connsiteX1" fmla="*/ 800820 w 870158"/>
                  <a:gd name="connsiteY1" fmla="*/ 0 h 191670"/>
                  <a:gd name="connsiteX2" fmla="*/ 870159 w 870158"/>
                  <a:gd name="connsiteY2" fmla="*/ 69339 h 191670"/>
                  <a:gd name="connsiteX3" fmla="*/ 870159 w 870158"/>
                  <a:gd name="connsiteY3" fmla="*/ 143839 h 191670"/>
                  <a:gd name="connsiteX4" fmla="*/ 822321 w 870158"/>
                  <a:gd name="connsiteY4" fmla="*/ 191670 h 191670"/>
                  <a:gd name="connsiteX5" fmla="*/ 47837 w 870158"/>
                  <a:gd name="connsiteY5" fmla="*/ 191670 h 191670"/>
                  <a:gd name="connsiteX6" fmla="*/ 0 w 870158"/>
                  <a:gd name="connsiteY6" fmla="*/ 143839 h 191670"/>
                  <a:gd name="connsiteX7" fmla="*/ 0 w 870158"/>
                  <a:gd name="connsiteY7" fmla="*/ 69339 h 191670"/>
                  <a:gd name="connsiteX8" fmla="*/ 69340 w 870158"/>
                  <a:gd name="connsiteY8" fmla="*/ 0 h 1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8" h="191670">
                    <a:moveTo>
                      <a:pt x="69340" y="0"/>
                    </a:moveTo>
                    <a:lnTo>
                      <a:pt x="800820" y="0"/>
                    </a:lnTo>
                    <a:cubicBezTo>
                      <a:pt x="839088" y="0"/>
                      <a:pt x="870159" y="31064"/>
                      <a:pt x="870159" y="69339"/>
                    </a:cubicBezTo>
                    <a:lnTo>
                      <a:pt x="870159" y="143839"/>
                    </a:lnTo>
                    <a:cubicBezTo>
                      <a:pt x="870159" y="170245"/>
                      <a:pt x="848709" y="191670"/>
                      <a:pt x="822321" y="191670"/>
                    </a:cubicBezTo>
                    <a:lnTo>
                      <a:pt x="47837" y="191670"/>
                    </a:lnTo>
                    <a:cubicBezTo>
                      <a:pt x="21426" y="191670"/>
                      <a:pt x="0" y="170227"/>
                      <a:pt x="0" y="143839"/>
                    </a:cubicBezTo>
                    <a:lnTo>
                      <a:pt x="0" y="69339"/>
                    </a:lnTo>
                    <a:cubicBezTo>
                      <a:pt x="0" y="31064"/>
                      <a:pt x="31067" y="0"/>
                      <a:pt x="69340" y="0"/>
                    </a:cubicBezTo>
                    <a:close/>
                  </a:path>
                </a:pathLst>
              </a:custGeom>
              <a:solidFill>
                <a:srgbClr val="CD5F4E"/>
              </a:solidFill>
              <a:ln w="5815"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48DA270E-4D68-22E5-BE75-026B10B1999C}"/>
                  </a:ext>
                </a:extLst>
              </p:cNvPr>
              <p:cNvSpPr/>
              <p:nvPr/>
            </p:nvSpPr>
            <p:spPr>
              <a:xfrm>
                <a:off x="9325835" y="3078009"/>
                <a:ext cx="872477" cy="189878"/>
              </a:xfrm>
              <a:custGeom>
                <a:avLst/>
                <a:gdLst>
                  <a:gd name="connsiteX0" fmla="*/ 872477 w 872477"/>
                  <a:gd name="connsiteY0" fmla="*/ 0 h 189878"/>
                  <a:gd name="connsiteX1" fmla="*/ 0 w 872477"/>
                  <a:gd name="connsiteY1" fmla="*/ 0 h 189878"/>
                  <a:gd name="connsiteX2" fmla="*/ 0 w 872477"/>
                  <a:gd name="connsiteY2" fmla="*/ 189878 h 189878"/>
                  <a:gd name="connsiteX3" fmla="*/ 872477 w 872477"/>
                  <a:gd name="connsiteY3" fmla="*/ 189878 h 189878"/>
                  <a:gd name="connsiteX4" fmla="*/ 872477 w 872477"/>
                  <a:gd name="connsiteY4" fmla="*/ 0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477" h="189878">
                    <a:moveTo>
                      <a:pt x="872477" y="0"/>
                    </a:moveTo>
                    <a:lnTo>
                      <a:pt x="0" y="0"/>
                    </a:lnTo>
                    <a:lnTo>
                      <a:pt x="0" y="189878"/>
                    </a:lnTo>
                    <a:lnTo>
                      <a:pt x="872477" y="189878"/>
                    </a:lnTo>
                    <a:lnTo>
                      <a:pt x="872477" y="0"/>
                    </a:lnTo>
                    <a:close/>
                  </a:path>
                </a:pathLst>
              </a:custGeom>
              <a:solidFill>
                <a:srgbClr val="5B8C9B"/>
              </a:solidFill>
              <a:ln w="5815"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3D2CD27D-E267-3D66-27E3-FE3742734113}"/>
                  </a:ext>
                </a:extLst>
              </p:cNvPr>
              <p:cNvSpPr/>
              <p:nvPr/>
            </p:nvSpPr>
            <p:spPr>
              <a:xfrm>
                <a:off x="9299580" y="3078009"/>
                <a:ext cx="52511" cy="189878"/>
              </a:xfrm>
              <a:custGeom>
                <a:avLst/>
                <a:gdLst>
                  <a:gd name="connsiteX0" fmla="*/ 26256 w 52511"/>
                  <a:gd name="connsiteY0" fmla="*/ 189878 h 189878"/>
                  <a:gd name="connsiteX1" fmla="*/ 52512 w 52511"/>
                  <a:gd name="connsiteY1" fmla="*/ 94939 h 189878"/>
                  <a:gd name="connsiteX2" fmla="*/ 26256 w 52511"/>
                  <a:gd name="connsiteY2" fmla="*/ 0 h 189878"/>
                  <a:gd name="connsiteX3" fmla="*/ 0 w 52511"/>
                  <a:gd name="connsiteY3" fmla="*/ 94939 h 189878"/>
                  <a:gd name="connsiteX4" fmla="*/ 26256 w 52511"/>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1" h="189878">
                    <a:moveTo>
                      <a:pt x="26256" y="189878"/>
                    </a:moveTo>
                    <a:cubicBezTo>
                      <a:pt x="40757" y="189878"/>
                      <a:pt x="52512" y="147371"/>
                      <a:pt x="52512" y="94939"/>
                    </a:cubicBezTo>
                    <a:cubicBezTo>
                      <a:pt x="52512" y="42507"/>
                      <a:pt x="40757" y="0"/>
                      <a:pt x="26256" y="0"/>
                    </a:cubicBezTo>
                    <a:cubicBezTo>
                      <a:pt x="11755" y="0"/>
                      <a:pt x="0" y="42507"/>
                      <a:pt x="0" y="94939"/>
                    </a:cubicBezTo>
                    <a:cubicBezTo>
                      <a:pt x="0" y="147371"/>
                      <a:pt x="11755" y="189878"/>
                      <a:pt x="26256" y="189878"/>
                    </a:cubicBezTo>
                    <a:close/>
                  </a:path>
                </a:pathLst>
              </a:custGeom>
              <a:solidFill>
                <a:srgbClr val="5B8C9B"/>
              </a:solidFill>
              <a:ln w="5815"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C4B92CD9-1CA5-C8FD-7AAF-069FA8CCE8BC}"/>
                  </a:ext>
                </a:extLst>
              </p:cNvPr>
              <p:cNvSpPr/>
              <p:nvPr/>
            </p:nvSpPr>
            <p:spPr>
              <a:xfrm>
                <a:off x="9303985" y="3112051"/>
                <a:ext cx="25772" cy="121794"/>
              </a:xfrm>
              <a:custGeom>
                <a:avLst/>
                <a:gdLst>
                  <a:gd name="connsiteX0" fmla="*/ 12886 w 25772"/>
                  <a:gd name="connsiteY0" fmla="*/ 121794 h 121794"/>
                  <a:gd name="connsiteX1" fmla="*/ 25773 w 25772"/>
                  <a:gd name="connsiteY1" fmla="*/ 60897 h 121794"/>
                  <a:gd name="connsiteX2" fmla="*/ 12886 w 25772"/>
                  <a:gd name="connsiteY2" fmla="*/ 0 h 121794"/>
                  <a:gd name="connsiteX3" fmla="*/ 0 w 25772"/>
                  <a:gd name="connsiteY3" fmla="*/ 60897 h 121794"/>
                  <a:gd name="connsiteX4" fmla="*/ 12886 w 25772"/>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2" h="121794">
                    <a:moveTo>
                      <a:pt x="12886" y="121794"/>
                    </a:moveTo>
                    <a:cubicBezTo>
                      <a:pt x="20004" y="121794"/>
                      <a:pt x="25773" y="94530"/>
                      <a:pt x="25773" y="60897"/>
                    </a:cubicBezTo>
                    <a:cubicBezTo>
                      <a:pt x="25773" y="27264"/>
                      <a:pt x="20004" y="0"/>
                      <a:pt x="12886" y="0"/>
                    </a:cubicBezTo>
                    <a:cubicBezTo>
                      <a:pt x="5770" y="0"/>
                      <a:pt x="0" y="27264"/>
                      <a:pt x="0" y="60897"/>
                    </a:cubicBezTo>
                    <a:cubicBezTo>
                      <a:pt x="0" y="94530"/>
                      <a:pt x="5770" y="121794"/>
                      <a:pt x="12886" y="121794"/>
                    </a:cubicBezTo>
                    <a:close/>
                  </a:path>
                </a:pathLst>
              </a:custGeom>
              <a:solidFill>
                <a:srgbClr val="456B76"/>
              </a:solidFill>
              <a:ln w="5815"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ACF72C91-11CD-7834-E0A5-C67E175181F3}"/>
                  </a:ext>
                </a:extLst>
              </p:cNvPr>
              <p:cNvSpPr/>
              <p:nvPr/>
            </p:nvSpPr>
            <p:spPr>
              <a:xfrm>
                <a:off x="10172058" y="3078009"/>
                <a:ext cx="52507" cy="189878"/>
              </a:xfrm>
              <a:custGeom>
                <a:avLst/>
                <a:gdLst>
                  <a:gd name="connsiteX0" fmla="*/ 26254 w 52507"/>
                  <a:gd name="connsiteY0" fmla="*/ 189878 h 189878"/>
                  <a:gd name="connsiteX1" fmla="*/ 52508 w 52507"/>
                  <a:gd name="connsiteY1" fmla="*/ 94939 h 189878"/>
                  <a:gd name="connsiteX2" fmla="*/ 26254 w 52507"/>
                  <a:gd name="connsiteY2" fmla="*/ 0 h 189878"/>
                  <a:gd name="connsiteX3" fmla="*/ 0 w 52507"/>
                  <a:gd name="connsiteY3" fmla="*/ 94939 h 189878"/>
                  <a:gd name="connsiteX4" fmla="*/ 26254 w 52507"/>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7" h="189878">
                    <a:moveTo>
                      <a:pt x="26254" y="189878"/>
                    </a:moveTo>
                    <a:cubicBezTo>
                      <a:pt x="40756" y="189878"/>
                      <a:pt x="52508" y="147371"/>
                      <a:pt x="52508" y="94939"/>
                    </a:cubicBezTo>
                    <a:cubicBezTo>
                      <a:pt x="52508" y="42507"/>
                      <a:pt x="40756" y="0"/>
                      <a:pt x="26254" y="0"/>
                    </a:cubicBezTo>
                    <a:cubicBezTo>
                      <a:pt x="11752" y="0"/>
                      <a:pt x="0" y="42507"/>
                      <a:pt x="0" y="94939"/>
                    </a:cubicBezTo>
                    <a:cubicBezTo>
                      <a:pt x="0" y="147371"/>
                      <a:pt x="11752" y="189878"/>
                      <a:pt x="26254" y="189878"/>
                    </a:cubicBezTo>
                    <a:close/>
                  </a:path>
                </a:pathLst>
              </a:custGeom>
              <a:solidFill>
                <a:srgbClr val="5B8C9B"/>
              </a:solidFill>
              <a:ln w="5815"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F69F4425-00D1-6FED-B27C-A937F1D72D7E}"/>
                  </a:ext>
                </a:extLst>
              </p:cNvPr>
              <p:cNvSpPr/>
              <p:nvPr/>
            </p:nvSpPr>
            <p:spPr>
              <a:xfrm>
                <a:off x="10194412" y="3112051"/>
                <a:ext cx="25769" cy="121794"/>
              </a:xfrm>
              <a:custGeom>
                <a:avLst/>
                <a:gdLst>
                  <a:gd name="connsiteX0" fmla="*/ 12885 w 25769"/>
                  <a:gd name="connsiteY0" fmla="*/ 121794 h 121794"/>
                  <a:gd name="connsiteX1" fmla="*/ 25769 w 25769"/>
                  <a:gd name="connsiteY1" fmla="*/ 60897 h 121794"/>
                  <a:gd name="connsiteX2" fmla="*/ 12885 w 25769"/>
                  <a:gd name="connsiteY2" fmla="*/ 0 h 121794"/>
                  <a:gd name="connsiteX3" fmla="*/ 0 w 25769"/>
                  <a:gd name="connsiteY3" fmla="*/ 60897 h 121794"/>
                  <a:gd name="connsiteX4" fmla="*/ 12885 w 25769"/>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 h="121794">
                    <a:moveTo>
                      <a:pt x="12885" y="121794"/>
                    </a:moveTo>
                    <a:cubicBezTo>
                      <a:pt x="20001" y="121794"/>
                      <a:pt x="25769" y="94530"/>
                      <a:pt x="25769" y="60897"/>
                    </a:cubicBezTo>
                    <a:cubicBezTo>
                      <a:pt x="25769" y="27264"/>
                      <a:pt x="20001" y="0"/>
                      <a:pt x="12885" y="0"/>
                    </a:cubicBezTo>
                    <a:cubicBezTo>
                      <a:pt x="5768" y="0"/>
                      <a:pt x="0" y="27264"/>
                      <a:pt x="0" y="60897"/>
                    </a:cubicBezTo>
                    <a:cubicBezTo>
                      <a:pt x="0" y="94530"/>
                      <a:pt x="5768" y="121794"/>
                      <a:pt x="12885" y="121794"/>
                    </a:cubicBezTo>
                    <a:close/>
                  </a:path>
                </a:pathLst>
              </a:custGeom>
              <a:solidFill>
                <a:srgbClr val="456B76"/>
              </a:solidFill>
              <a:ln w="5815"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ECF510DE-03E9-7CB6-48EC-43C6E13305BC}"/>
                  </a:ext>
                </a:extLst>
              </p:cNvPr>
              <p:cNvSpPr/>
              <p:nvPr/>
            </p:nvSpPr>
            <p:spPr>
              <a:xfrm>
                <a:off x="9335672" y="2974862"/>
                <a:ext cx="29173" cy="55175"/>
              </a:xfrm>
              <a:custGeom>
                <a:avLst/>
                <a:gdLst>
                  <a:gd name="connsiteX0" fmla="*/ 8443 w 29173"/>
                  <a:gd name="connsiteY0" fmla="*/ 55176 h 55175"/>
                  <a:gd name="connsiteX1" fmla="*/ 20730 w 29173"/>
                  <a:gd name="connsiteY1" fmla="*/ 55176 h 55175"/>
                  <a:gd name="connsiteX2" fmla="*/ 29174 w 29173"/>
                  <a:gd name="connsiteY2" fmla="*/ 46734 h 55175"/>
                  <a:gd name="connsiteX3" fmla="*/ 29174 w 29173"/>
                  <a:gd name="connsiteY3" fmla="*/ 8442 h 55175"/>
                  <a:gd name="connsiteX4" fmla="*/ 20730 w 29173"/>
                  <a:gd name="connsiteY4" fmla="*/ 0 h 55175"/>
                  <a:gd name="connsiteX5" fmla="*/ 8443 w 29173"/>
                  <a:gd name="connsiteY5" fmla="*/ 0 h 55175"/>
                  <a:gd name="connsiteX6" fmla="*/ 0 w 29173"/>
                  <a:gd name="connsiteY6" fmla="*/ 8442 h 55175"/>
                  <a:gd name="connsiteX7" fmla="*/ 0 w 29173"/>
                  <a:gd name="connsiteY7" fmla="*/ 46734 h 55175"/>
                  <a:gd name="connsiteX8" fmla="*/ 8443 w 29173"/>
                  <a:gd name="connsiteY8" fmla="*/ 55176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3" h="55175">
                    <a:moveTo>
                      <a:pt x="8443" y="55176"/>
                    </a:moveTo>
                    <a:lnTo>
                      <a:pt x="20730" y="55176"/>
                    </a:lnTo>
                    <a:cubicBezTo>
                      <a:pt x="25393" y="55176"/>
                      <a:pt x="29174" y="51399"/>
                      <a:pt x="29174" y="46734"/>
                    </a:cubicBezTo>
                    <a:lnTo>
                      <a:pt x="29174" y="8442"/>
                    </a:lnTo>
                    <a:cubicBezTo>
                      <a:pt x="29174" y="3777"/>
                      <a:pt x="25393" y="0"/>
                      <a:pt x="20730" y="0"/>
                    </a:cubicBezTo>
                    <a:lnTo>
                      <a:pt x="8443" y="0"/>
                    </a:lnTo>
                    <a:cubicBezTo>
                      <a:pt x="3780" y="0"/>
                      <a:pt x="0" y="3777"/>
                      <a:pt x="0" y="8442"/>
                    </a:cubicBezTo>
                    <a:lnTo>
                      <a:pt x="0" y="46734"/>
                    </a:lnTo>
                    <a:cubicBezTo>
                      <a:pt x="0" y="51399"/>
                      <a:pt x="3780" y="55176"/>
                      <a:pt x="8443" y="55176"/>
                    </a:cubicBezTo>
                    <a:close/>
                  </a:path>
                </a:pathLst>
              </a:custGeom>
              <a:solidFill>
                <a:srgbClr val="FFFFFF"/>
              </a:solidFill>
              <a:ln w="5815"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95CBC6AF-49AD-6401-5280-7C3C2B54891A}"/>
                  </a:ext>
                </a:extLst>
              </p:cNvPr>
              <p:cNvSpPr/>
              <p:nvPr/>
            </p:nvSpPr>
            <p:spPr>
              <a:xfrm>
                <a:off x="9343013" y="2968907"/>
                <a:ext cx="37365" cy="93006"/>
              </a:xfrm>
              <a:custGeom>
                <a:avLst/>
                <a:gdLst>
                  <a:gd name="connsiteX0" fmla="*/ 7825 w 37365"/>
                  <a:gd name="connsiteY0" fmla="*/ 93007 h 93006"/>
                  <a:gd name="connsiteX1" fmla="*/ 29541 w 37365"/>
                  <a:gd name="connsiteY1" fmla="*/ 93007 h 93006"/>
                  <a:gd name="connsiteX2" fmla="*/ 37366 w 37365"/>
                  <a:gd name="connsiteY2" fmla="*/ 85184 h 93006"/>
                  <a:gd name="connsiteX3" fmla="*/ 37366 w 37365"/>
                  <a:gd name="connsiteY3" fmla="*/ 7823 h 93006"/>
                  <a:gd name="connsiteX4" fmla="*/ 29541 w 37365"/>
                  <a:gd name="connsiteY4" fmla="*/ 0 h 93006"/>
                  <a:gd name="connsiteX5" fmla="*/ 7825 w 37365"/>
                  <a:gd name="connsiteY5" fmla="*/ 0 h 93006"/>
                  <a:gd name="connsiteX6" fmla="*/ 0 w 37365"/>
                  <a:gd name="connsiteY6" fmla="*/ 7823 h 93006"/>
                  <a:gd name="connsiteX7" fmla="*/ 0 w 37365"/>
                  <a:gd name="connsiteY7" fmla="*/ 85184 h 93006"/>
                  <a:gd name="connsiteX8" fmla="*/ 7825 w 37365"/>
                  <a:gd name="connsiteY8" fmla="*/ 93007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5" h="93006">
                    <a:moveTo>
                      <a:pt x="7825" y="93007"/>
                    </a:moveTo>
                    <a:lnTo>
                      <a:pt x="29541" y="93007"/>
                    </a:lnTo>
                    <a:cubicBezTo>
                      <a:pt x="33862" y="93007"/>
                      <a:pt x="37366" y="89504"/>
                      <a:pt x="37366" y="85184"/>
                    </a:cubicBezTo>
                    <a:lnTo>
                      <a:pt x="37366" y="7823"/>
                    </a:lnTo>
                    <a:cubicBezTo>
                      <a:pt x="37366" y="3503"/>
                      <a:pt x="33862" y="0"/>
                      <a:pt x="29541" y="0"/>
                    </a:cubicBezTo>
                    <a:lnTo>
                      <a:pt x="7825" y="0"/>
                    </a:lnTo>
                    <a:cubicBezTo>
                      <a:pt x="3503" y="0"/>
                      <a:pt x="0" y="3503"/>
                      <a:pt x="0" y="7823"/>
                    </a:cubicBezTo>
                    <a:lnTo>
                      <a:pt x="0" y="85184"/>
                    </a:lnTo>
                    <a:cubicBezTo>
                      <a:pt x="0" y="89504"/>
                      <a:pt x="3503" y="93007"/>
                      <a:pt x="7825" y="93007"/>
                    </a:cubicBezTo>
                    <a:close/>
                  </a:path>
                </a:pathLst>
              </a:custGeom>
              <a:solidFill>
                <a:srgbClr val="FCBE5B"/>
              </a:solidFill>
              <a:ln w="5815"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ADB3948B-14DF-F152-5318-2379CB571161}"/>
                  </a:ext>
                </a:extLst>
              </p:cNvPr>
              <p:cNvSpPr/>
              <p:nvPr/>
            </p:nvSpPr>
            <p:spPr>
              <a:xfrm>
                <a:off x="10159302" y="2974862"/>
                <a:ext cx="29178" cy="55175"/>
              </a:xfrm>
              <a:custGeom>
                <a:avLst/>
                <a:gdLst>
                  <a:gd name="connsiteX0" fmla="*/ 20731 w 29178"/>
                  <a:gd name="connsiteY0" fmla="*/ 0 h 55175"/>
                  <a:gd name="connsiteX1" fmla="*/ 8448 w 29178"/>
                  <a:gd name="connsiteY1" fmla="*/ 0 h 55175"/>
                  <a:gd name="connsiteX2" fmla="*/ 0 w 29178"/>
                  <a:gd name="connsiteY2" fmla="*/ 8442 h 55175"/>
                  <a:gd name="connsiteX3" fmla="*/ 0 w 29178"/>
                  <a:gd name="connsiteY3" fmla="*/ 46734 h 55175"/>
                  <a:gd name="connsiteX4" fmla="*/ 8448 w 29178"/>
                  <a:gd name="connsiteY4" fmla="*/ 55176 h 55175"/>
                  <a:gd name="connsiteX5" fmla="*/ 20731 w 29178"/>
                  <a:gd name="connsiteY5" fmla="*/ 55176 h 55175"/>
                  <a:gd name="connsiteX6" fmla="*/ 29179 w 29178"/>
                  <a:gd name="connsiteY6" fmla="*/ 46734 h 55175"/>
                  <a:gd name="connsiteX7" fmla="*/ 29179 w 29178"/>
                  <a:gd name="connsiteY7" fmla="*/ 8442 h 55175"/>
                  <a:gd name="connsiteX8" fmla="*/ 20731 w 29178"/>
                  <a:gd name="connsiteY8" fmla="*/ 0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 h="55175">
                    <a:moveTo>
                      <a:pt x="20731" y="0"/>
                    </a:moveTo>
                    <a:lnTo>
                      <a:pt x="8448" y="0"/>
                    </a:lnTo>
                    <a:cubicBezTo>
                      <a:pt x="3783" y="0"/>
                      <a:pt x="0" y="3777"/>
                      <a:pt x="0" y="8442"/>
                    </a:cubicBezTo>
                    <a:lnTo>
                      <a:pt x="0" y="46734"/>
                    </a:lnTo>
                    <a:cubicBezTo>
                      <a:pt x="0" y="51399"/>
                      <a:pt x="3783" y="55176"/>
                      <a:pt x="8448" y="55176"/>
                    </a:cubicBezTo>
                    <a:lnTo>
                      <a:pt x="20731" y="55176"/>
                    </a:lnTo>
                    <a:cubicBezTo>
                      <a:pt x="25396" y="55176"/>
                      <a:pt x="29179" y="51399"/>
                      <a:pt x="29179" y="46734"/>
                    </a:cubicBezTo>
                    <a:lnTo>
                      <a:pt x="29179" y="8442"/>
                    </a:lnTo>
                    <a:cubicBezTo>
                      <a:pt x="29179" y="3777"/>
                      <a:pt x="25396" y="0"/>
                      <a:pt x="20731" y="0"/>
                    </a:cubicBezTo>
                    <a:close/>
                  </a:path>
                </a:pathLst>
              </a:custGeom>
              <a:solidFill>
                <a:srgbClr val="FFFFFF"/>
              </a:solidFill>
              <a:ln w="5815"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57AA135C-0F9E-F70C-9419-A6988A633DE7}"/>
                  </a:ext>
                </a:extLst>
              </p:cNvPr>
              <p:cNvSpPr/>
              <p:nvPr/>
            </p:nvSpPr>
            <p:spPr>
              <a:xfrm>
                <a:off x="10143749" y="2968890"/>
                <a:ext cx="37369" cy="93006"/>
              </a:xfrm>
              <a:custGeom>
                <a:avLst/>
                <a:gdLst>
                  <a:gd name="connsiteX0" fmla="*/ 29541 w 37369"/>
                  <a:gd name="connsiteY0" fmla="*/ 0 h 93006"/>
                  <a:gd name="connsiteX1" fmla="*/ 7829 w 37369"/>
                  <a:gd name="connsiteY1" fmla="*/ 0 h 93006"/>
                  <a:gd name="connsiteX2" fmla="*/ 0 w 37369"/>
                  <a:gd name="connsiteY2" fmla="*/ 7829 h 93006"/>
                  <a:gd name="connsiteX3" fmla="*/ 0 w 37369"/>
                  <a:gd name="connsiteY3" fmla="*/ 85184 h 93006"/>
                  <a:gd name="connsiteX4" fmla="*/ 7829 w 37369"/>
                  <a:gd name="connsiteY4" fmla="*/ 93007 h 93006"/>
                  <a:gd name="connsiteX5" fmla="*/ 29541 w 37369"/>
                  <a:gd name="connsiteY5" fmla="*/ 93007 h 93006"/>
                  <a:gd name="connsiteX6" fmla="*/ 37370 w 37369"/>
                  <a:gd name="connsiteY6" fmla="*/ 85184 h 93006"/>
                  <a:gd name="connsiteX7" fmla="*/ 37370 w 37369"/>
                  <a:gd name="connsiteY7" fmla="*/ 7829 h 93006"/>
                  <a:gd name="connsiteX8" fmla="*/ 29541 w 37369"/>
                  <a:gd name="connsiteY8" fmla="*/ 0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9" h="93006">
                    <a:moveTo>
                      <a:pt x="29541" y="0"/>
                    </a:moveTo>
                    <a:lnTo>
                      <a:pt x="7829" y="0"/>
                    </a:lnTo>
                    <a:cubicBezTo>
                      <a:pt x="3503" y="0"/>
                      <a:pt x="0" y="3503"/>
                      <a:pt x="0" y="7829"/>
                    </a:cubicBezTo>
                    <a:lnTo>
                      <a:pt x="0" y="85184"/>
                    </a:lnTo>
                    <a:cubicBezTo>
                      <a:pt x="0" y="89504"/>
                      <a:pt x="3503" y="93007"/>
                      <a:pt x="7829" y="93007"/>
                    </a:cubicBezTo>
                    <a:lnTo>
                      <a:pt x="29541" y="93007"/>
                    </a:lnTo>
                    <a:cubicBezTo>
                      <a:pt x="33867" y="93007"/>
                      <a:pt x="37370" y="89504"/>
                      <a:pt x="37370" y="85184"/>
                    </a:cubicBezTo>
                    <a:lnTo>
                      <a:pt x="37370" y="7829"/>
                    </a:lnTo>
                    <a:cubicBezTo>
                      <a:pt x="37370" y="3503"/>
                      <a:pt x="33867" y="0"/>
                      <a:pt x="29541" y="0"/>
                    </a:cubicBezTo>
                    <a:close/>
                  </a:path>
                </a:pathLst>
              </a:custGeom>
              <a:solidFill>
                <a:srgbClr val="FCBE5B"/>
              </a:solidFill>
              <a:ln w="5815"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C8A67658-0164-BFA5-FC21-06BA7700943C}"/>
                  </a:ext>
                </a:extLst>
              </p:cNvPr>
              <p:cNvSpPr/>
              <p:nvPr/>
            </p:nvSpPr>
            <p:spPr>
              <a:xfrm>
                <a:off x="9361519" y="2804203"/>
                <a:ext cx="801087" cy="450297"/>
              </a:xfrm>
              <a:custGeom>
                <a:avLst/>
                <a:gdLst>
                  <a:gd name="connsiteX0" fmla="*/ 60568 w 801087"/>
                  <a:gd name="connsiteY0" fmla="*/ 0 h 450297"/>
                  <a:gd name="connsiteX1" fmla="*/ 740541 w 801087"/>
                  <a:gd name="connsiteY1" fmla="*/ 0 h 450297"/>
                  <a:gd name="connsiteX2" fmla="*/ 801087 w 801087"/>
                  <a:gd name="connsiteY2" fmla="*/ 60553 h 450297"/>
                  <a:gd name="connsiteX3" fmla="*/ 801087 w 801087"/>
                  <a:gd name="connsiteY3" fmla="*/ 343723 h 450297"/>
                  <a:gd name="connsiteX4" fmla="*/ 694519 w 801087"/>
                  <a:gd name="connsiteY4" fmla="*/ 450298 h 450297"/>
                  <a:gd name="connsiteX5" fmla="*/ 106570 w 801087"/>
                  <a:gd name="connsiteY5" fmla="*/ 450298 h 450297"/>
                  <a:gd name="connsiteX6" fmla="*/ 0 w 801087"/>
                  <a:gd name="connsiteY6" fmla="*/ 343723 h 450297"/>
                  <a:gd name="connsiteX7" fmla="*/ 0 w 801087"/>
                  <a:gd name="connsiteY7" fmla="*/ 60553 h 450297"/>
                  <a:gd name="connsiteX8" fmla="*/ 60549 w 801087"/>
                  <a:gd name="connsiteY8" fmla="*/ 0 h 450297"/>
                  <a:gd name="connsiteX9" fmla="*/ 60568 w 801087"/>
                  <a:gd name="connsiteY9" fmla="*/ 0 h 4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087" h="450297">
                    <a:moveTo>
                      <a:pt x="60568" y="0"/>
                    </a:moveTo>
                    <a:lnTo>
                      <a:pt x="740541" y="0"/>
                    </a:lnTo>
                    <a:cubicBezTo>
                      <a:pt x="773964" y="0"/>
                      <a:pt x="801087" y="27130"/>
                      <a:pt x="801087" y="60553"/>
                    </a:cubicBezTo>
                    <a:lnTo>
                      <a:pt x="801087" y="343723"/>
                    </a:lnTo>
                    <a:cubicBezTo>
                      <a:pt x="801087" y="402536"/>
                      <a:pt x="753350" y="450298"/>
                      <a:pt x="694519" y="450298"/>
                    </a:cubicBezTo>
                    <a:lnTo>
                      <a:pt x="106570" y="450298"/>
                    </a:lnTo>
                    <a:cubicBezTo>
                      <a:pt x="47759" y="450298"/>
                      <a:pt x="0" y="402554"/>
                      <a:pt x="0" y="343723"/>
                    </a:cubicBezTo>
                    <a:lnTo>
                      <a:pt x="0" y="60553"/>
                    </a:lnTo>
                    <a:cubicBezTo>
                      <a:pt x="0" y="27130"/>
                      <a:pt x="27126" y="0"/>
                      <a:pt x="60549" y="0"/>
                    </a:cubicBezTo>
                    <a:lnTo>
                      <a:pt x="60568" y="0"/>
                    </a:lnTo>
                    <a:close/>
                  </a:path>
                </a:pathLst>
              </a:custGeom>
              <a:solidFill>
                <a:srgbClr val="2C3338"/>
              </a:solidFill>
              <a:ln w="5815"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DA850FE-A049-BF22-9AA0-6542F7DF2B4D}"/>
                  </a:ext>
                </a:extLst>
              </p:cNvPr>
              <p:cNvSpPr/>
              <p:nvPr/>
            </p:nvSpPr>
            <p:spPr>
              <a:xfrm>
                <a:off x="9431188" y="2344347"/>
                <a:ext cx="661769" cy="848287"/>
              </a:xfrm>
              <a:custGeom>
                <a:avLst/>
                <a:gdLst>
                  <a:gd name="connsiteX0" fmla="*/ 590732 w 661769"/>
                  <a:gd name="connsiteY0" fmla="*/ 0 h 848287"/>
                  <a:gd name="connsiteX1" fmla="*/ 71040 w 661769"/>
                  <a:gd name="connsiteY1" fmla="*/ 0 h 848287"/>
                  <a:gd name="connsiteX2" fmla="*/ 0 w 661769"/>
                  <a:gd name="connsiteY2" fmla="*/ 71040 h 848287"/>
                  <a:gd name="connsiteX3" fmla="*/ 0 w 661769"/>
                  <a:gd name="connsiteY3" fmla="*/ 777250 h 848287"/>
                  <a:gd name="connsiteX4" fmla="*/ 71040 w 661769"/>
                  <a:gd name="connsiteY4" fmla="*/ 848287 h 848287"/>
                  <a:gd name="connsiteX5" fmla="*/ 590732 w 661769"/>
                  <a:gd name="connsiteY5" fmla="*/ 848287 h 848287"/>
                  <a:gd name="connsiteX6" fmla="*/ 661770 w 661769"/>
                  <a:gd name="connsiteY6" fmla="*/ 777250 h 848287"/>
                  <a:gd name="connsiteX7" fmla="*/ 661770 w 661769"/>
                  <a:gd name="connsiteY7" fmla="*/ 71040 h 848287"/>
                  <a:gd name="connsiteX8" fmla="*/ 590732 w 661769"/>
                  <a:gd name="connsiteY8" fmla="*/ 0 h 8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769" h="848287">
                    <a:moveTo>
                      <a:pt x="590732" y="0"/>
                    </a:moveTo>
                    <a:lnTo>
                      <a:pt x="71040" y="0"/>
                    </a:lnTo>
                    <a:cubicBezTo>
                      <a:pt x="31805" y="0"/>
                      <a:pt x="0" y="31806"/>
                      <a:pt x="0" y="71040"/>
                    </a:cubicBezTo>
                    <a:lnTo>
                      <a:pt x="0" y="777250"/>
                    </a:lnTo>
                    <a:cubicBezTo>
                      <a:pt x="0" y="816481"/>
                      <a:pt x="31805" y="848287"/>
                      <a:pt x="71040" y="848287"/>
                    </a:cubicBezTo>
                    <a:lnTo>
                      <a:pt x="590732" y="848287"/>
                    </a:lnTo>
                    <a:cubicBezTo>
                      <a:pt x="629964" y="848287"/>
                      <a:pt x="661770" y="816481"/>
                      <a:pt x="661770" y="777250"/>
                    </a:cubicBezTo>
                    <a:lnTo>
                      <a:pt x="661770" y="71040"/>
                    </a:lnTo>
                    <a:cubicBezTo>
                      <a:pt x="661770" y="31806"/>
                      <a:pt x="629964" y="0"/>
                      <a:pt x="590732" y="0"/>
                    </a:cubicBezTo>
                    <a:close/>
                  </a:path>
                </a:pathLst>
              </a:custGeom>
              <a:solidFill>
                <a:srgbClr val="DC7B6F"/>
              </a:solidFill>
              <a:ln w="5815"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0BB7E119-2273-7355-9EB6-CD7B289B5F74}"/>
                  </a:ext>
                </a:extLst>
              </p:cNvPr>
              <p:cNvSpPr/>
              <p:nvPr/>
            </p:nvSpPr>
            <p:spPr>
              <a:xfrm>
                <a:off x="9431188" y="3116961"/>
                <a:ext cx="661769" cy="75673"/>
              </a:xfrm>
              <a:custGeom>
                <a:avLst/>
                <a:gdLst>
                  <a:gd name="connsiteX0" fmla="*/ 0 w 661769"/>
                  <a:gd name="connsiteY0" fmla="*/ 0 h 75673"/>
                  <a:gd name="connsiteX1" fmla="*/ 661770 w 661769"/>
                  <a:gd name="connsiteY1" fmla="*/ 0 h 75673"/>
                  <a:gd name="connsiteX2" fmla="*/ 661770 w 661769"/>
                  <a:gd name="connsiteY2" fmla="*/ 4635 h 75673"/>
                  <a:gd name="connsiteX3" fmla="*/ 590732 w 661769"/>
                  <a:gd name="connsiteY3" fmla="*/ 75673 h 75673"/>
                  <a:gd name="connsiteX4" fmla="*/ 71040 w 661769"/>
                  <a:gd name="connsiteY4" fmla="*/ 75673 h 75673"/>
                  <a:gd name="connsiteX5" fmla="*/ 0 w 661769"/>
                  <a:gd name="connsiteY5" fmla="*/ 4635 h 75673"/>
                  <a:gd name="connsiteX6" fmla="*/ 0 w 661769"/>
                  <a:gd name="connsiteY6" fmla="*/ 0 h 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769" h="75673">
                    <a:moveTo>
                      <a:pt x="0" y="0"/>
                    </a:moveTo>
                    <a:lnTo>
                      <a:pt x="661770" y="0"/>
                    </a:lnTo>
                    <a:lnTo>
                      <a:pt x="661770" y="4635"/>
                    </a:lnTo>
                    <a:cubicBezTo>
                      <a:pt x="661770" y="43838"/>
                      <a:pt x="629929" y="75673"/>
                      <a:pt x="590732" y="75673"/>
                    </a:cubicBezTo>
                    <a:lnTo>
                      <a:pt x="71040" y="75673"/>
                    </a:lnTo>
                    <a:cubicBezTo>
                      <a:pt x="31839" y="75673"/>
                      <a:pt x="0" y="43838"/>
                      <a:pt x="0" y="4635"/>
                    </a:cubicBezTo>
                    <a:lnTo>
                      <a:pt x="0" y="0"/>
                    </a:lnTo>
                    <a:close/>
                  </a:path>
                </a:pathLst>
              </a:custGeom>
              <a:solidFill>
                <a:srgbClr val="2C3338"/>
              </a:solidFill>
              <a:ln w="5815"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27F83403-C003-BB2A-DFB7-D7AE605285DE}"/>
                  </a:ext>
                </a:extLst>
              </p:cNvPr>
              <p:cNvSpPr/>
              <p:nvPr/>
            </p:nvSpPr>
            <p:spPr>
              <a:xfrm>
                <a:off x="9431188" y="2986258"/>
                <a:ext cx="661769" cy="130697"/>
              </a:xfrm>
              <a:custGeom>
                <a:avLst/>
                <a:gdLst>
                  <a:gd name="connsiteX0" fmla="*/ 661770 w 661769"/>
                  <a:gd name="connsiteY0" fmla="*/ 0 h 130697"/>
                  <a:gd name="connsiteX1" fmla="*/ 0 w 661769"/>
                  <a:gd name="connsiteY1" fmla="*/ 0 h 130697"/>
                  <a:gd name="connsiteX2" fmla="*/ 0 w 661769"/>
                  <a:gd name="connsiteY2" fmla="*/ 130697 h 130697"/>
                  <a:gd name="connsiteX3" fmla="*/ 661770 w 661769"/>
                  <a:gd name="connsiteY3" fmla="*/ 130697 h 130697"/>
                  <a:gd name="connsiteX4" fmla="*/ 661770 w 661769"/>
                  <a:gd name="connsiteY4" fmla="*/ 0 h 13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769" h="130697">
                    <a:moveTo>
                      <a:pt x="661770" y="0"/>
                    </a:moveTo>
                    <a:lnTo>
                      <a:pt x="0" y="0"/>
                    </a:lnTo>
                    <a:lnTo>
                      <a:pt x="0" y="130697"/>
                    </a:lnTo>
                    <a:lnTo>
                      <a:pt x="661770" y="130697"/>
                    </a:lnTo>
                    <a:lnTo>
                      <a:pt x="661770" y="0"/>
                    </a:lnTo>
                    <a:close/>
                  </a:path>
                </a:pathLst>
              </a:custGeom>
              <a:solidFill>
                <a:srgbClr val="49C7DE"/>
              </a:solidFill>
              <a:ln w="5815"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510B52DE-95B3-5643-BF58-DF5BACE29A44}"/>
                  </a:ext>
                </a:extLst>
              </p:cNvPr>
              <p:cNvSpPr/>
              <p:nvPr/>
            </p:nvSpPr>
            <p:spPr>
              <a:xfrm>
                <a:off x="9421450" y="2950961"/>
                <a:ext cx="55951" cy="137405"/>
              </a:xfrm>
              <a:custGeom>
                <a:avLst/>
                <a:gdLst>
                  <a:gd name="connsiteX0" fmla="*/ 0 w 55951"/>
                  <a:gd name="connsiteY0" fmla="*/ 137405 h 137405"/>
                  <a:gd name="connsiteX1" fmla="*/ 22373 w 55951"/>
                  <a:gd name="connsiteY1" fmla="*/ 137405 h 137405"/>
                  <a:gd name="connsiteX2" fmla="*/ 55951 w 55951"/>
                  <a:gd name="connsiteY2" fmla="*/ 103825 h 137405"/>
                  <a:gd name="connsiteX3" fmla="*/ 55951 w 55951"/>
                  <a:gd name="connsiteY3" fmla="*/ 72603 h 137405"/>
                  <a:gd name="connsiteX4" fmla="*/ 22218 w 55951"/>
                  <a:gd name="connsiteY4" fmla="*/ 13235 h 137405"/>
                  <a:gd name="connsiteX5" fmla="*/ 0 w 55951"/>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1" h="137405">
                    <a:moveTo>
                      <a:pt x="0" y="137405"/>
                    </a:moveTo>
                    <a:lnTo>
                      <a:pt x="22373" y="137405"/>
                    </a:lnTo>
                    <a:cubicBezTo>
                      <a:pt x="40920" y="137405"/>
                      <a:pt x="55951" y="122372"/>
                      <a:pt x="55951" y="103825"/>
                    </a:cubicBezTo>
                    <a:lnTo>
                      <a:pt x="55951" y="72603"/>
                    </a:lnTo>
                    <a:cubicBezTo>
                      <a:pt x="55951" y="48263"/>
                      <a:pt x="43142" y="25693"/>
                      <a:pt x="22218" y="13235"/>
                    </a:cubicBezTo>
                    <a:lnTo>
                      <a:pt x="0" y="0"/>
                    </a:lnTo>
                  </a:path>
                </a:pathLst>
              </a:custGeom>
              <a:noFill/>
              <a:ln w="19572" cap="rnd">
                <a:solidFill>
                  <a:srgbClr val="FFFFFF"/>
                </a:solidFill>
                <a:prstDash val="solid"/>
                <a:round/>
              </a:ln>
            </p:spPr>
            <p:txBody>
              <a:bodyPr rtlCol="0" anchor="ctr"/>
              <a:lstStyle/>
              <a:p>
                <a:endParaRPr lang="nl-NL"/>
              </a:p>
            </p:txBody>
          </p:sp>
          <p:sp>
            <p:nvSpPr>
              <p:cNvPr id="354" name="Vrije vorm: vorm 353">
                <a:extLst>
                  <a:ext uri="{FF2B5EF4-FFF2-40B4-BE49-F238E27FC236}">
                    <a16:creationId xmlns:a16="http://schemas.microsoft.com/office/drawing/2014/main" id="{EE3ACB79-D2D6-4225-E7BE-BD4A1C1D8C58}"/>
                  </a:ext>
                </a:extLst>
              </p:cNvPr>
              <p:cNvSpPr/>
              <p:nvPr/>
            </p:nvSpPr>
            <p:spPr>
              <a:xfrm>
                <a:off x="10046750" y="2950961"/>
                <a:ext cx="55946" cy="137405"/>
              </a:xfrm>
              <a:custGeom>
                <a:avLst/>
                <a:gdLst>
                  <a:gd name="connsiteX0" fmla="*/ 55946 w 55946"/>
                  <a:gd name="connsiteY0" fmla="*/ 137405 h 137405"/>
                  <a:gd name="connsiteX1" fmla="*/ 33575 w 55946"/>
                  <a:gd name="connsiteY1" fmla="*/ 137405 h 137405"/>
                  <a:gd name="connsiteX2" fmla="*/ 0 w 55946"/>
                  <a:gd name="connsiteY2" fmla="*/ 103825 h 137405"/>
                  <a:gd name="connsiteX3" fmla="*/ 0 w 55946"/>
                  <a:gd name="connsiteY3" fmla="*/ 72603 h 137405"/>
                  <a:gd name="connsiteX4" fmla="*/ 33732 w 55946"/>
                  <a:gd name="connsiteY4" fmla="*/ 13235 h 137405"/>
                  <a:gd name="connsiteX5" fmla="*/ 55946 w 55946"/>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46" h="137405">
                    <a:moveTo>
                      <a:pt x="55946" y="137405"/>
                    </a:moveTo>
                    <a:lnTo>
                      <a:pt x="33575" y="137405"/>
                    </a:lnTo>
                    <a:cubicBezTo>
                      <a:pt x="15027" y="137405"/>
                      <a:pt x="0" y="122372"/>
                      <a:pt x="0" y="103825"/>
                    </a:cubicBezTo>
                    <a:lnTo>
                      <a:pt x="0" y="72603"/>
                    </a:lnTo>
                    <a:cubicBezTo>
                      <a:pt x="0" y="48263"/>
                      <a:pt x="12809" y="25693"/>
                      <a:pt x="33732" y="13235"/>
                    </a:cubicBezTo>
                    <a:lnTo>
                      <a:pt x="55946" y="0"/>
                    </a:lnTo>
                  </a:path>
                </a:pathLst>
              </a:custGeom>
              <a:noFill/>
              <a:ln w="19572" cap="rnd">
                <a:solidFill>
                  <a:srgbClr val="FFFFFF"/>
                </a:solidFill>
                <a:prstDash val="solid"/>
                <a:round/>
              </a:ln>
            </p:spPr>
            <p:txBody>
              <a:bodyPr rtlCol="0" anchor="ctr"/>
              <a:lstStyle/>
              <a:p>
                <a:endParaRPr lang="nl-NL"/>
              </a:p>
            </p:txBody>
          </p:sp>
          <p:sp>
            <p:nvSpPr>
              <p:cNvPr id="355" name="Vrije vorm: vorm 354">
                <a:extLst>
                  <a:ext uri="{FF2B5EF4-FFF2-40B4-BE49-F238E27FC236}">
                    <a16:creationId xmlns:a16="http://schemas.microsoft.com/office/drawing/2014/main" id="{49EE00A9-51F0-7B70-43F6-7786C85E738E}"/>
                  </a:ext>
                </a:extLst>
              </p:cNvPr>
              <p:cNvSpPr/>
              <p:nvPr/>
            </p:nvSpPr>
            <p:spPr>
              <a:xfrm>
                <a:off x="9651558" y="2159302"/>
                <a:ext cx="221059" cy="278440"/>
              </a:xfrm>
              <a:custGeom>
                <a:avLst/>
                <a:gdLst>
                  <a:gd name="connsiteX0" fmla="*/ 221059 w 221059"/>
                  <a:gd name="connsiteY0" fmla="*/ 185048 h 278440"/>
                  <a:gd name="connsiteX1" fmla="*/ 47545 w 221059"/>
                  <a:gd name="connsiteY1" fmla="*/ 0 h 278440"/>
                  <a:gd name="connsiteX2" fmla="*/ 66578 w 221059"/>
                  <a:gd name="connsiteY2" fmla="*/ 176392 h 278440"/>
                  <a:gd name="connsiteX3" fmla="*/ 6912 w 221059"/>
                  <a:gd name="connsiteY3" fmla="*/ 120190 h 278440"/>
                  <a:gd name="connsiteX4" fmla="*/ 51025 w 221059"/>
                  <a:gd name="connsiteY4" fmla="*/ 231744 h 278440"/>
                  <a:gd name="connsiteX5" fmla="*/ 0 w 221059"/>
                  <a:gd name="connsiteY5" fmla="*/ 211864 h 278440"/>
                  <a:gd name="connsiteX6" fmla="*/ 53185 w 221059"/>
                  <a:gd name="connsiteY6" fmla="*/ 278441 h 2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59" h="278440">
                    <a:moveTo>
                      <a:pt x="221059" y="185048"/>
                    </a:moveTo>
                    <a:cubicBezTo>
                      <a:pt x="121911" y="185048"/>
                      <a:pt x="40627" y="120383"/>
                      <a:pt x="47545" y="0"/>
                    </a:cubicBezTo>
                    <a:cubicBezTo>
                      <a:pt x="47545" y="0"/>
                      <a:pt x="-23" y="96890"/>
                      <a:pt x="66578" y="176392"/>
                    </a:cubicBezTo>
                    <a:cubicBezTo>
                      <a:pt x="66578" y="176392"/>
                      <a:pt x="21618" y="166887"/>
                      <a:pt x="6912" y="120190"/>
                    </a:cubicBezTo>
                    <a:cubicBezTo>
                      <a:pt x="6912" y="120190"/>
                      <a:pt x="-12966" y="195423"/>
                      <a:pt x="51025" y="231744"/>
                    </a:cubicBezTo>
                    <a:cubicBezTo>
                      <a:pt x="51025" y="231744"/>
                      <a:pt x="19896" y="226547"/>
                      <a:pt x="0" y="211864"/>
                    </a:cubicBezTo>
                    <a:cubicBezTo>
                      <a:pt x="0" y="211864"/>
                      <a:pt x="3030" y="258986"/>
                      <a:pt x="53185" y="278441"/>
                    </a:cubicBezTo>
                  </a:path>
                </a:pathLst>
              </a:custGeom>
              <a:solidFill>
                <a:srgbClr val="DC7B6F"/>
              </a:solidFill>
              <a:ln w="5815"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477ED14F-8D7A-6C28-C8F5-78FB24D3E6C3}"/>
                  </a:ext>
                </a:extLst>
              </p:cNvPr>
              <p:cNvSpPr/>
              <p:nvPr/>
            </p:nvSpPr>
            <p:spPr>
              <a:xfrm>
                <a:off x="9811988"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5" y="0"/>
                      <a:pt x="0" y="30231"/>
                      <a:pt x="0" y="67524"/>
                    </a:cubicBezTo>
                    <a:cubicBezTo>
                      <a:pt x="0" y="104816"/>
                      <a:pt x="30235"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80299C2F-253E-23BC-AC73-4B54C162D6FF}"/>
                  </a:ext>
                </a:extLst>
              </p:cNvPr>
              <p:cNvSpPr/>
              <p:nvPr/>
            </p:nvSpPr>
            <p:spPr>
              <a:xfrm>
                <a:off x="9577116"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0" y="0"/>
                      <a:pt x="0" y="30231"/>
                      <a:pt x="0" y="67524"/>
                    </a:cubicBezTo>
                    <a:cubicBezTo>
                      <a:pt x="0" y="104816"/>
                      <a:pt x="30230"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CBE16C77-25EF-67A0-8528-C125AD677C69}"/>
                  </a:ext>
                </a:extLst>
              </p:cNvPr>
              <p:cNvSpPr/>
              <p:nvPr/>
            </p:nvSpPr>
            <p:spPr>
              <a:xfrm>
                <a:off x="9769948"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59" name="Vrije vorm: vorm 358">
                <a:extLst>
                  <a:ext uri="{FF2B5EF4-FFF2-40B4-BE49-F238E27FC236}">
                    <a16:creationId xmlns:a16="http://schemas.microsoft.com/office/drawing/2014/main" id="{93C88E8B-4951-6548-1780-5A7490487BA7}"/>
                  </a:ext>
                </a:extLst>
              </p:cNvPr>
              <p:cNvSpPr/>
              <p:nvPr/>
            </p:nvSpPr>
            <p:spPr>
              <a:xfrm>
                <a:off x="9654763"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60" name="Vrije vorm: vorm 359">
                <a:extLst>
                  <a:ext uri="{FF2B5EF4-FFF2-40B4-BE49-F238E27FC236}">
                    <a16:creationId xmlns:a16="http://schemas.microsoft.com/office/drawing/2014/main" id="{53DAE77D-DBB1-9B34-F919-AFD6673E093C}"/>
                  </a:ext>
                </a:extLst>
              </p:cNvPr>
              <p:cNvSpPr/>
              <p:nvPr/>
            </p:nvSpPr>
            <p:spPr>
              <a:xfrm>
                <a:off x="9797615" y="2511605"/>
                <a:ext cx="44106" cy="5838"/>
              </a:xfrm>
              <a:custGeom>
                <a:avLst/>
                <a:gdLst>
                  <a:gd name="connsiteX0" fmla="*/ 44107 w 44106"/>
                  <a:gd name="connsiteY0" fmla="*/ 0 h 5838"/>
                  <a:gd name="connsiteX1" fmla="*/ 0 w 44106"/>
                  <a:gd name="connsiteY1" fmla="*/ 0 h 5838"/>
                </a:gdLst>
                <a:ahLst/>
                <a:cxnLst>
                  <a:cxn ang="0">
                    <a:pos x="connsiteX0" y="connsiteY0"/>
                  </a:cxn>
                  <a:cxn ang="0">
                    <a:pos x="connsiteX1" y="connsiteY1"/>
                  </a:cxn>
                </a:cxnLst>
                <a:rect l="l" t="t" r="r" b="b"/>
                <a:pathLst>
                  <a:path w="44106" h="5838">
                    <a:moveTo>
                      <a:pt x="44107" y="0"/>
                    </a:moveTo>
                    <a:lnTo>
                      <a:pt x="0" y="0"/>
                    </a:lnTo>
                  </a:path>
                </a:pathLst>
              </a:custGeom>
              <a:noFill/>
              <a:ln w="13993" cap="rnd">
                <a:solidFill>
                  <a:srgbClr val="2C3338"/>
                </a:solidFill>
                <a:prstDash val="solid"/>
                <a:round/>
              </a:ln>
            </p:spPr>
            <p:txBody>
              <a:bodyPr rtlCol="0" anchor="ctr"/>
              <a:lstStyle/>
              <a:p>
                <a:endParaRPr lang="nl-NL"/>
              </a:p>
            </p:txBody>
          </p:sp>
          <p:sp>
            <p:nvSpPr>
              <p:cNvPr id="361" name="Vrije vorm: vorm 360">
                <a:extLst>
                  <a:ext uri="{FF2B5EF4-FFF2-40B4-BE49-F238E27FC236}">
                    <a16:creationId xmlns:a16="http://schemas.microsoft.com/office/drawing/2014/main" id="{C98DCFD2-DCF2-FFDE-177E-68DE86BCF56C}"/>
                  </a:ext>
                </a:extLst>
              </p:cNvPr>
              <p:cNvSpPr/>
              <p:nvPr/>
            </p:nvSpPr>
            <p:spPr>
              <a:xfrm>
                <a:off x="9682429" y="2511605"/>
                <a:ext cx="44106" cy="5838"/>
              </a:xfrm>
              <a:custGeom>
                <a:avLst/>
                <a:gdLst>
                  <a:gd name="connsiteX0" fmla="*/ 0 w 44106"/>
                  <a:gd name="connsiteY0" fmla="*/ 0 h 5838"/>
                  <a:gd name="connsiteX1" fmla="*/ 44107 w 44106"/>
                  <a:gd name="connsiteY1" fmla="*/ 0 h 5838"/>
                </a:gdLst>
                <a:ahLst/>
                <a:cxnLst>
                  <a:cxn ang="0">
                    <a:pos x="connsiteX0" y="connsiteY0"/>
                  </a:cxn>
                  <a:cxn ang="0">
                    <a:pos x="connsiteX1" y="connsiteY1"/>
                  </a:cxn>
                </a:cxnLst>
                <a:rect l="l" t="t" r="r" b="b"/>
                <a:pathLst>
                  <a:path w="44106" h="5838">
                    <a:moveTo>
                      <a:pt x="0" y="0"/>
                    </a:moveTo>
                    <a:lnTo>
                      <a:pt x="44107" y="0"/>
                    </a:lnTo>
                  </a:path>
                </a:pathLst>
              </a:custGeom>
              <a:noFill/>
              <a:ln w="13993" cap="rnd">
                <a:solidFill>
                  <a:srgbClr val="2C3338"/>
                </a:solidFill>
                <a:prstDash val="solid"/>
                <a:round/>
              </a:ln>
            </p:spPr>
            <p:txBody>
              <a:bodyPr rtlCol="0" anchor="ctr"/>
              <a:lstStyle/>
              <a:p>
                <a:endParaRPr lang="nl-NL"/>
              </a:p>
            </p:txBody>
          </p:sp>
          <p:sp>
            <p:nvSpPr>
              <p:cNvPr id="362" name="Vrije vorm: vorm 361">
                <a:extLst>
                  <a:ext uri="{FF2B5EF4-FFF2-40B4-BE49-F238E27FC236}">
                    <a16:creationId xmlns:a16="http://schemas.microsoft.com/office/drawing/2014/main" id="{7D168D3E-CE9F-FFC0-5890-F00CBAB6EE9E}"/>
                  </a:ext>
                </a:extLst>
              </p:cNvPr>
              <p:cNvSpPr/>
              <p:nvPr/>
            </p:nvSpPr>
            <p:spPr>
              <a:xfrm>
                <a:off x="9734493" y="2713869"/>
                <a:ext cx="55181" cy="27586"/>
              </a:xfrm>
              <a:custGeom>
                <a:avLst/>
                <a:gdLst>
                  <a:gd name="connsiteX0" fmla="*/ 0 w 55181"/>
                  <a:gd name="connsiteY0" fmla="*/ 0 h 27586"/>
                  <a:gd name="connsiteX1" fmla="*/ 27591 w 55181"/>
                  <a:gd name="connsiteY1" fmla="*/ 27586 h 27586"/>
                  <a:gd name="connsiteX2" fmla="*/ 55182 w 55181"/>
                  <a:gd name="connsiteY2" fmla="*/ 0 h 27586"/>
                </a:gdLst>
                <a:ahLst/>
                <a:cxnLst>
                  <a:cxn ang="0">
                    <a:pos x="connsiteX0" y="connsiteY0"/>
                  </a:cxn>
                  <a:cxn ang="0">
                    <a:pos x="connsiteX1" y="connsiteY1"/>
                  </a:cxn>
                  <a:cxn ang="0">
                    <a:pos x="connsiteX2" y="connsiteY2"/>
                  </a:cxn>
                </a:cxnLst>
                <a:rect l="l" t="t" r="r" b="b"/>
                <a:pathLst>
                  <a:path w="55181" h="27586">
                    <a:moveTo>
                      <a:pt x="0" y="0"/>
                    </a:moveTo>
                    <a:cubicBezTo>
                      <a:pt x="0" y="15221"/>
                      <a:pt x="12348" y="27586"/>
                      <a:pt x="27591" y="27586"/>
                    </a:cubicBezTo>
                    <a:cubicBezTo>
                      <a:pt x="42817" y="27586"/>
                      <a:pt x="55182" y="15244"/>
                      <a:pt x="55182" y="0"/>
                    </a:cubicBezTo>
                  </a:path>
                </a:pathLst>
              </a:custGeom>
              <a:noFill/>
              <a:ln w="13993" cap="rnd">
                <a:solidFill>
                  <a:srgbClr val="2C3338"/>
                </a:solidFill>
                <a:prstDash val="solid"/>
                <a:round/>
              </a:ln>
            </p:spPr>
            <p:txBody>
              <a:bodyPr rtlCol="0" anchor="ctr"/>
              <a:lstStyle/>
              <a:p>
                <a:endParaRPr lang="nl-NL"/>
              </a:p>
            </p:txBody>
          </p:sp>
          <p:sp>
            <p:nvSpPr>
              <p:cNvPr id="363" name="Vrije vorm: vorm 362">
                <a:extLst>
                  <a:ext uri="{FF2B5EF4-FFF2-40B4-BE49-F238E27FC236}">
                    <a16:creationId xmlns:a16="http://schemas.microsoft.com/office/drawing/2014/main" id="{1F6C880B-492F-A2CE-030B-5EE5AF713489}"/>
                  </a:ext>
                </a:extLst>
              </p:cNvPr>
              <p:cNvSpPr/>
              <p:nvPr/>
            </p:nvSpPr>
            <p:spPr>
              <a:xfrm>
                <a:off x="9423346" y="3108029"/>
                <a:ext cx="677475" cy="17835"/>
              </a:xfrm>
              <a:custGeom>
                <a:avLst/>
                <a:gdLst>
                  <a:gd name="connsiteX0" fmla="*/ 672338 w 677475"/>
                  <a:gd name="connsiteY0" fmla="*/ 0 h 17835"/>
                  <a:gd name="connsiteX1" fmla="*/ 5139 w 677475"/>
                  <a:gd name="connsiteY1" fmla="*/ 0 h 17835"/>
                  <a:gd name="connsiteX2" fmla="*/ 0 w 677475"/>
                  <a:gd name="connsiteY2" fmla="*/ 5143 h 17835"/>
                  <a:gd name="connsiteX3" fmla="*/ 0 w 677475"/>
                  <a:gd name="connsiteY3" fmla="*/ 12698 h 17835"/>
                  <a:gd name="connsiteX4" fmla="*/ 5139 w 677475"/>
                  <a:gd name="connsiteY4" fmla="*/ 17835 h 17835"/>
                  <a:gd name="connsiteX5" fmla="*/ 672338 w 677475"/>
                  <a:gd name="connsiteY5" fmla="*/ 17835 h 17835"/>
                  <a:gd name="connsiteX6" fmla="*/ 677476 w 677475"/>
                  <a:gd name="connsiteY6" fmla="*/ 12698 h 17835"/>
                  <a:gd name="connsiteX7" fmla="*/ 677476 w 677475"/>
                  <a:gd name="connsiteY7" fmla="*/ 5143 h 17835"/>
                  <a:gd name="connsiteX8" fmla="*/ 672338 w 677475"/>
                  <a:gd name="connsiteY8" fmla="*/ 0 h 1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475" h="17835">
                    <a:moveTo>
                      <a:pt x="672338" y="0"/>
                    </a:moveTo>
                    <a:lnTo>
                      <a:pt x="5139" y="0"/>
                    </a:lnTo>
                    <a:cubicBezTo>
                      <a:pt x="2301" y="0"/>
                      <a:pt x="0" y="2300"/>
                      <a:pt x="0" y="5143"/>
                    </a:cubicBezTo>
                    <a:lnTo>
                      <a:pt x="0" y="12698"/>
                    </a:lnTo>
                    <a:cubicBezTo>
                      <a:pt x="0" y="15535"/>
                      <a:pt x="2301" y="17835"/>
                      <a:pt x="5139" y="17835"/>
                    </a:cubicBezTo>
                    <a:lnTo>
                      <a:pt x="672338" y="17835"/>
                    </a:lnTo>
                    <a:cubicBezTo>
                      <a:pt x="675176" y="17835"/>
                      <a:pt x="677476" y="15535"/>
                      <a:pt x="677476" y="12698"/>
                    </a:cubicBezTo>
                    <a:lnTo>
                      <a:pt x="677476" y="5143"/>
                    </a:lnTo>
                    <a:cubicBezTo>
                      <a:pt x="677476" y="2300"/>
                      <a:pt x="675176" y="0"/>
                      <a:pt x="672338" y="0"/>
                    </a:cubicBezTo>
                    <a:close/>
                  </a:path>
                </a:pathLst>
              </a:custGeom>
              <a:solidFill>
                <a:srgbClr val="506C6D"/>
              </a:solidFill>
              <a:ln w="5815"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20CCE27B-C210-74AB-8B63-7698E7528D1D}"/>
                  </a:ext>
                </a:extLst>
              </p:cNvPr>
              <p:cNvSpPr/>
              <p:nvPr/>
            </p:nvSpPr>
            <p:spPr>
              <a:xfrm>
                <a:off x="9735638" y="3101811"/>
                <a:ext cx="52898" cy="30293"/>
              </a:xfrm>
              <a:custGeom>
                <a:avLst/>
                <a:gdLst>
                  <a:gd name="connsiteX0" fmla="*/ 47756 w 52898"/>
                  <a:gd name="connsiteY0" fmla="*/ 0 h 30293"/>
                  <a:gd name="connsiteX1" fmla="*/ 5138 w 52898"/>
                  <a:gd name="connsiteY1" fmla="*/ 0 h 30293"/>
                  <a:gd name="connsiteX2" fmla="*/ 0 w 52898"/>
                  <a:gd name="connsiteY2" fmla="*/ 5138 h 30293"/>
                  <a:gd name="connsiteX3" fmla="*/ 0 w 52898"/>
                  <a:gd name="connsiteY3" fmla="*/ 25156 h 30293"/>
                  <a:gd name="connsiteX4" fmla="*/ 5138 w 52898"/>
                  <a:gd name="connsiteY4" fmla="*/ 30294 h 30293"/>
                  <a:gd name="connsiteX5" fmla="*/ 47756 w 52898"/>
                  <a:gd name="connsiteY5" fmla="*/ 30294 h 30293"/>
                  <a:gd name="connsiteX6" fmla="*/ 52899 w 52898"/>
                  <a:gd name="connsiteY6" fmla="*/ 25156 h 30293"/>
                  <a:gd name="connsiteX7" fmla="*/ 52899 w 52898"/>
                  <a:gd name="connsiteY7" fmla="*/ 5138 h 30293"/>
                  <a:gd name="connsiteX8" fmla="*/ 47756 w 52898"/>
                  <a:gd name="connsiteY8" fmla="*/ 0 h 3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8" h="30293">
                    <a:moveTo>
                      <a:pt x="47756" y="0"/>
                    </a:moveTo>
                    <a:lnTo>
                      <a:pt x="5138" y="0"/>
                    </a:lnTo>
                    <a:cubicBezTo>
                      <a:pt x="2300" y="0"/>
                      <a:pt x="0" y="2300"/>
                      <a:pt x="0" y="5138"/>
                    </a:cubicBezTo>
                    <a:lnTo>
                      <a:pt x="0" y="25156"/>
                    </a:lnTo>
                    <a:cubicBezTo>
                      <a:pt x="0" y="27994"/>
                      <a:pt x="2300" y="30294"/>
                      <a:pt x="5138" y="30294"/>
                    </a:cubicBezTo>
                    <a:lnTo>
                      <a:pt x="47756" y="30294"/>
                    </a:lnTo>
                    <a:cubicBezTo>
                      <a:pt x="50593" y="30294"/>
                      <a:pt x="52899" y="27994"/>
                      <a:pt x="52899" y="25156"/>
                    </a:cubicBezTo>
                    <a:lnTo>
                      <a:pt x="52899" y="5138"/>
                    </a:lnTo>
                    <a:cubicBezTo>
                      <a:pt x="52899" y="2300"/>
                      <a:pt x="50593" y="0"/>
                      <a:pt x="47756" y="0"/>
                    </a:cubicBezTo>
                    <a:close/>
                  </a:path>
                </a:pathLst>
              </a:custGeom>
              <a:solidFill>
                <a:srgbClr val="FFFFFF"/>
              </a:solidFill>
              <a:ln w="5815"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60C7AA0D-4F09-20B4-A03D-C45D0F434E74}"/>
                  </a:ext>
                </a:extLst>
              </p:cNvPr>
              <p:cNvSpPr/>
              <p:nvPr/>
            </p:nvSpPr>
            <p:spPr>
              <a:xfrm>
                <a:off x="9778285" y="3182073"/>
                <a:ext cx="99299" cy="127498"/>
              </a:xfrm>
              <a:custGeom>
                <a:avLst/>
                <a:gdLst>
                  <a:gd name="connsiteX0" fmla="*/ 35315 w 99299"/>
                  <a:gd name="connsiteY0" fmla="*/ 127498 h 127498"/>
                  <a:gd name="connsiteX1" fmla="*/ 99300 w 99299"/>
                  <a:gd name="connsiteY1" fmla="*/ 106224 h 127498"/>
                  <a:gd name="connsiteX2" fmla="*/ 63980 w 99299"/>
                  <a:gd name="connsiteY2" fmla="*/ 0 h 127498"/>
                  <a:gd name="connsiteX3" fmla="*/ 0 w 99299"/>
                  <a:gd name="connsiteY3" fmla="*/ 21274 h 127498"/>
                  <a:gd name="connsiteX4" fmla="*/ 35315 w 99299"/>
                  <a:gd name="connsiteY4" fmla="*/ 127498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9" h="127498">
                    <a:moveTo>
                      <a:pt x="35315" y="127498"/>
                    </a:moveTo>
                    <a:lnTo>
                      <a:pt x="99300" y="106224"/>
                    </a:lnTo>
                    <a:lnTo>
                      <a:pt x="63980" y="0"/>
                    </a:lnTo>
                    <a:lnTo>
                      <a:pt x="0" y="21274"/>
                    </a:lnTo>
                    <a:lnTo>
                      <a:pt x="35315" y="127498"/>
                    </a:lnTo>
                    <a:close/>
                  </a:path>
                </a:pathLst>
              </a:custGeom>
              <a:solidFill>
                <a:srgbClr val="2C3338"/>
              </a:solidFill>
              <a:ln w="5815"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7B9BC146-57CA-7DBE-F5BE-BE43AD609993}"/>
                  </a:ext>
                </a:extLst>
              </p:cNvPr>
              <p:cNvSpPr/>
              <p:nvPr/>
            </p:nvSpPr>
            <p:spPr>
              <a:xfrm>
                <a:off x="9813582" y="3288315"/>
                <a:ext cx="80647" cy="71394"/>
              </a:xfrm>
              <a:custGeom>
                <a:avLst/>
                <a:gdLst>
                  <a:gd name="connsiteX0" fmla="*/ 16662 w 80647"/>
                  <a:gd name="connsiteY0" fmla="*/ 71394 h 71394"/>
                  <a:gd name="connsiteX1" fmla="*/ 80647 w 80647"/>
                  <a:gd name="connsiteY1" fmla="*/ 50120 h 71394"/>
                  <a:gd name="connsiteX2" fmla="*/ 63980 w 80647"/>
                  <a:gd name="connsiteY2" fmla="*/ 0 h 71394"/>
                  <a:gd name="connsiteX3" fmla="*/ 0 w 80647"/>
                  <a:gd name="connsiteY3" fmla="*/ 21268 h 71394"/>
                  <a:gd name="connsiteX4" fmla="*/ 16662 w 80647"/>
                  <a:gd name="connsiteY4" fmla="*/ 71394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16662" y="71394"/>
                    </a:moveTo>
                    <a:lnTo>
                      <a:pt x="80647" y="50120"/>
                    </a:lnTo>
                    <a:lnTo>
                      <a:pt x="63980" y="0"/>
                    </a:lnTo>
                    <a:lnTo>
                      <a:pt x="0" y="21268"/>
                    </a:lnTo>
                    <a:lnTo>
                      <a:pt x="16662" y="71394"/>
                    </a:lnTo>
                    <a:close/>
                  </a:path>
                </a:pathLst>
              </a:custGeom>
              <a:solidFill>
                <a:srgbClr val="2C3338"/>
              </a:solidFill>
              <a:ln w="5815"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597276DC-8BBD-5D2D-FED9-94D887F3F459}"/>
                  </a:ext>
                </a:extLst>
              </p:cNvPr>
              <p:cNvSpPr/>
              <p:nvPr/>
            </p:nvSpPr>
            <p:spPr>
              <a:xfrm>
                <a:off x="9776615" y="3158919"/>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3"/>
                      <a:pt x="67424" y="33715"/>
                    </a:cubicBezTo>
                    <a:cubicBezTo>
                      <a:pt x="67424" y="15097"/>
                      <a:pt x="52333" y="0"/>
                      <a:pt x="33709" y="0"/>
                    </a:cubicBezTo>
                    <a:cubicBezTo>
                      <a:pt x="15092" y="0"/>
                      <a:pt x="0" y="15097"/>
                      <a:pt x="0" y="33715"/>
                    </a:cubicBezTo>
                    <a:cubicBezTo>
                      <a:pt x="0" y="52333"/>
                      <a:pt x="15092" y="67430"/>
                      <a:pt x="33709" y="67430"/>
                    </a:cubicBezTo>
                    <a:close/>
                  </a:path>
                </a:pathLst>
              </a:custGeom>
              <a:solidFill>
                <a:srgbClr val="2C3338"/>
              </a:solidFill>
              <a:ln w="5815"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16A016C7-A3AD-A884-1205-AEEE4111169B}"/>
                  </a:ext>
                </a:extLst>
              </p:cNvPr>
              <p:cNvSpPr/>
              <p:nvPr/>
            </p:nvSpPr>
            <p:spPr>
              <a:xfrm>
                <a:off x="9811930" y="3265143"/>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8"/>
                      <a:pt x="67424" y="33715"/>
                    </a:cubicBezTo>
                    <a:cubicBezTo>
                      <a:pt x="67424" y="15097"/>
                      <a:pt x="52333" y="0"/>
                      <a:pt x="33715" y="0"/>
                    </a:cubicBezTo>
                    <a:cubicBezTo>
                      <a:pt x="15091" y="0"/>
                      <a:pt x="0" y="15097"/>
                      <a:pt x="0" y="33715"/>
                    </a:cubicBezTo>
                    <a:cubicBezTo>
                      <a:pt x="0" y="52338"/>
                      <a:pt x="15091" y="67430"/>
                      <a:pt x="33715" y="67430"/>
                    </a:cubicBezTo>
                    <a:close/>
                  </a:path>
                </a:pathLst>
              </a:custGeom>
              <a:solidFill>
                <a:srgbClr val="2C3338"/>
              </a:solidFill>
              <a:ln w="5815"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B1C3F65C-2456-63B3-712F-EB95A69D817F}"/>
                  </a:ext>
                </a:extLst>
              </p:cNvPr>
              <p:cNvSpPr/>
              <p:nvPr/>
            </p:nvSpPr>
            <p:spPr>
              <a:xfrm>
                <a:off x="9646426" y="3182009"/>
                <a:ext cx="99300" cy="127498"/>
              </a:xfrm>
              <a:custGeom>
                <a:avLst/>
                <a:gdLst>
                  <a:gd name="connsiteX0" fmla="*/ 99300 w 99300"/>
                  <a:gd name="connsiteY0" fmla="*/ 21274 h 127498"/>
                  <a:gd name="connsiteX1" fmla="*/ 35315 w 99300"/>
                  <a:gd name="connsiteY1" fmla="*/ 0 h 127498"/>
                  <a:gd name="connsiteX2" fmla="*/ 0 w 99300"/>
                  <a:gd name="connsiteY2" fmla="*/ 106224 h 127498"/>
                  <a:gd name="connsiteX3" fmla="*/ 63985 w 99300"/>
                  <a:gd name="connsiteY3" fmla="*/ 127498 h 127498"/>
                  <a:gd name="connsiteX4" fmla="*/ 99300 w 99300"/>
                  <a:gd name="connsiteY4" fmla="*/ 21274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0" h="127498">
                    <a:moveTo>
                      <a:pt x="99300" y="21274"/>
                    </a:moveTo>
                    <a:lnTo>
                      <a:pt x="35315" y="0"/>
                    </a:lnTo>
                    <a:lnTo>
                      <a:pt x="0" y="106224"/>
                    </a:lnTo>
                    <a:lnTo>
                      <a:pt x="63985" y="127498"/>
                    </a:lnTo>
                    <a:lnTo>
                      <a:pt x="99300" y="21274"/>
                    </a:lnTo>
                    <a:close/>
                  </a:path>
                </a:pathLst>
              </a:custGeom>
              <a:solidFill>
                <a:srgbClr val="2C3338"/>
              </a:solidFill>
              <a:ln w="5815"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DC2F88A8-D239-0BFB-CAA9-280633AE7D35}"/>
                  </a:ext>
                </a:extLst>
              </p:cNvPr>
              <p:cNvSpPr/>
              <p:nvPr/>
            </p:nvSpPr>
            <p:spPr>
              <a:xfrm>
                <a:off x="9629770" y="3288216"/>
                <a:ext cx="80647" cy="71394"/>
              </a:xfrm>
              <a:custGeom>
                <a:avLst/>
                <a:gdLst>
                  <a:gd name="connsiteX0" fmla="*/ 80647 w 80647"/>
                  <a:gd name="connsiteY0" fmla="*/ 21268 h 71394"/>
                  <a:gd name="connsiteX1" fmla="*/ 16662 w 80647"/>
                  <a:gd name="connsiteY1" fmla="*/ 0 h 71394"/>
                  <a:gd name="connsiteX2" fmla="*/ 0 w 80647"/>
                  <a:gd name="connsiteY2" fmla="*/ 50120 h 71394"/>
                  <a:gd name="connsiteX3" fmla="*/ 63985 w 80647"/>
                  <a:gd name="connsiteY3" fmla="*/ 71394 h 71394"/>
                  <a:gd name="connsiteX4" fmla="*/ 80647 w 80647"/>
                  <a:gd name="connsiteY4" fmla="*/ 21268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80647" y="21268"/>
                    </a:moveTo>
                    <a:lnTo>
                      <a:pt x="16662" y="0"/>
                    </a:lnTo>
                    <a:lnTo>
                      <a:pt x="0" y="50120"/>
                    </a:lnTo>
                    <a:lnTo>
                      <a:pt x="63985" y="71394"/>
                    </a:lnTo>
                    <a:lnTo>
                      <a:pt x="80647" y="21268"/>
                    </a:lnTo>
                    <a:close/>
                  </a:path>
                </a:pathLst>
              </a:custGeom>
              <a:solidFill>
                <a:srgbClr val="2C3338"/>
              </a:solidFill>
              <a:ln w="5815"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C2B59780-B79D-CE77-2731-2911A9B5ED6E}"/>
                  </a:ext>
                </a:extLst>
              </p:cNvPr>
              <p:cNvSpPr/>
              <p:nvPr/>
            </p:nvSpPr>
            <p:spPr>
              <a:xfrm>
                <a:off x="9680112" y="3158919"/>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3"/>
                      <a:pt x="67424" y="33715"/>
                    </a:cubicBezTo>
                    <a:cubicBezTo>
                      <a:pt x="67424" y="15097"/>
                      <a:pt x="52333" y="0"/>
                      <a:pt x="33715" y="0"/>
                    </a:cubicBezTo>
                    <a:cubicBezTo>
                      <a:pt x="15092" y="0"/>
                      <a:pt x="0" y="15097"/>
                      <a:pt x="0" y="33715"/>
                    </a:cubicBezTo>
                    <a:cubicBezTo>
                      <a:pt x="0" y="52333"/>
                      <a:pt x="15092" y="67430"/>
                      <a:pt x="33715" y="67430"/>
                    </a:cubicBezTo>
                    <a:close/>
                  </a:path>
                </a:pathLst>
              </a:custGeom>
              <a:solidFill>
                <a:srgbClr val="2C3338"/>
              </a:solidFill>
              <a:ln w="5815"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B425758B-7002-0C90-B7F1-49F7A93EB414}"/>
                  </a:ext>
                </a:extLst>
              </p:cNvPr>
              <p:cNvSpPr/>
              <p:nvPr/>
            </p:nvSpPr>
            <p:spPr>
              <a:xfrm>
                <a:off x="9644797" y="3265143"/>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8"/>
                      <a:pt x="67424" y="33715"/>
                    </a:cubicBezTo>
                    <a:cubicBezTo>
                      <a:pt x="67424" y="15097"/>
                      <a:pt x="52333" y="0"/>
                      <a:pt x="33709" y="0"/>
                    </a:cubicBezTo>
                    <a:cubicBezTo>
                      <a:pt x="15091" y="0"/>
                      <a:pt x="0" y="15097"/>
                      <a:pt x="0" y="33715"/>
                    </a:cubicBezTo>
                    <a:cubicBezTo>
                      <a:pt x="0" y="52338"/>
                      <a:pt x="15091" y="67430"/>
                      <a:pt x="33709" y="67430"/>
                    </a:cubicBezTo>
                    <a:close/>
                  </a:path>
                </a:pathLst>
              </a:custGeom>
              <a:solidFill>
                <a:srgbClr val="2C3338"/>
              </a:solidFill>
              <a:ln w="5815"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71E5FBBA-66B2-48AF-ABFB-CFD12699B7B8}"/>
                  </a:ext>
                </a:extLst>
              </p:cNvPr>
              <p:cNvSpPr/>
              <p:nvPr/>
            </p:nvSpPr>
            <p:spPr>
              <a:xfrm>
                <a:off x="9233372" y="2832588"/>
                <a:ext cx="197818" cy="175002"/>
              </a:xfrm>
              <a:custGeom>
                <a:avLst/>
                <a:gdLst>
                  <a:gd name="connsiteX0" fmla="*/ 197818 w 197818"/>
                  <a:gd name="connsiteY0" fmla="*/ 175003 h 175002"/>
                  <a:gd name="connsiteX1" fmla="*/ 0 w 197818"/>
                  <a:gd name="connsiteY1" fmla="*/ 0 h 175002"/>
                </a:gdLst>
                <a:ahLst/>
                <a:cxnLst>
                  <a:cxn ang="0">
                    <a:pos x="connsiteX0" y="connsiteY0"/>
                  </a:cxn>
                  <a:cxn ang="0">
                    <a:pos x="connsiteX1" y="connsiteY1"/>
                  </a:cxn>
                </a:cxnLst>
                <a:rect l="l" t="t" r="r" b="b"/>
                <a:pathLst>
                  <a:path w="197818" h="175002">
                    <a:moveTo>
                      <a:pt x="197818" y="175003"/>
                    </a:moveTo>
                    <a:cubicBezTo>
                      <a:pt x="197818" y="175003"/>
                      <a:pt x="121292" y="124883"/>
                      <a:pt x="0" y="0"/>
                    </a:cubicBezTo>
                  </a:path>
                </a:pathLst>
              </a:custGeom>
              <a:noFill/>
              <a:ln w="55942" cap="rnd">
                <a:solidFill>
                  <a:srgbClr val="DC7B6F"/>
                </a:solidFill>
                <a:prstDash val="solid"/>
                <a:round/>
              </a:ln>
            </p:spPr>
            <p:txBody>
              <a:bodyPr rtlCol="0" anchor="ctr"/>
              <a:lstStyle/>
              <a:p>
                <a:endParaRPr lang="nl-NL"/>
              </a:p>
            </p:txBody>
          </p:sp>
          <p:sp>
            <p:nvSpPr>
              <p:cNvPr id="374" name="Vrije vorm: vorm 373">
                <a:extLst>
                  <a:ext uri="{FF2B5EF4-FFF2-40B4-BE49-F238E27FC236}">
                    <a16:creationId xmlns:a16="http://schemas.microsoft.com/office/drawing/2014/main" id="{D12D15CF-024E-5891-6D4A-18FD46133F08}"/>
                  </a:ext>
                </a:extLst>
              </p:cNvPr>
              <p:cNvSpPr/>
              <p:nvPr/>
            </p:nvSpPr>
            <p:spPr>
              <a:xfrm>
                <a:off x="9280629" y="2879765"/>
                <a:ext cx="150561" cy="127819"/>
              </a:xfrm>
              <a:custGeom>
                <a:avLst/>
                <a:gdLst>
                  <a:gd name="connsiteX0" fmla="*/ 150561 w 150561"/>
                  <a:gd name="connsiteY0" fmla="*/ 127819 h 127819"/>
                  <a:gd name="connsiteX1" fmla="*/ 0 w 150561"/>
                  <a:gd name="connsiteY1" fmla="*/ 0 h 127819"/>
                </a:gdLst>
                <a:ahLst/>
                <a:cxnLst>
                  <a:cxn ang="0">
                    <a:pos x="connsiteX0" y="connsiteY0"/>
                  </a:cxn>
                  <a:cxn ang="0">
                    <a:pos x="connsiteX1" y="connsiteY1"/>
                  </a:cxn>
                </a:cxnLst>
                <a:rect l="l" t="t" r="r" b="b"/>
                <a:pathLst>
                  <a:path w="150561" h="127819">
                    <a:moveTo>
                      <a:pt x="150561" y="127819"/>
                    </a:moveTo>
                    <a:cubicBezTo>
                      <a:pt x="150561" y="127819"/>
                      <a:pt x="93567" y="90496"/>
                      <a:pt x="0" y="0"/>
                    </a:cubicBezTo>
                  </a:path>
                </a:pathLst>
              </a:custGeom>
              <a:noFill/>
              <a:ln w="63834" cap="flat">
                <a:solidFill>
                  <a:srgbClr val="49C7DE"/>
                </a:solid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DBEADA68-D47B-FE15-1EF5-E677D704BA14}"/>
                  </a:ext>
                </a:extLst>
              </p:cNvPr>
              <p:cNvSpPr/>
              <p:nvPr/>
            </p:nvSpPr>
            <p:spPr>
              <a:xfrm>
                <a:off x="9409860" y="2986258"/>
                <a:ext cx="42658" cy="42658"/>
              </a:xfrm>
              <a:custGeom>
                <a:avLst/>
                <a:gdLst>
                  <a:gd name="connsiteX0" fmla="*/ 21329 w 42658"/>
                  <a:gd name="connsiteY0" fmla="*/ 42659 h 42658"/>
                  <a:gd name="connsiteX1" fmla="*/ 42658 w 42658"/>
                  <a:gd name="connsiteY1" fmla="*/ 21327 h 42658"/>
                  <a:gd name="connsiteX2" fmla="*/ 21329 w 42658"/>
                  <a:gd name="connsiteY2" fmla="*/ 0 h 42658"/>
                  <a:gd name="connsiteX3" fmla="*/ 0 w 42658"/>
                  <a:gd name="connsiteY3" fmla="*/ 21327 h 42658"/>
                  <a:gd name="connsiteX4" fmla="*/ 21329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9" y="42659"/>
                    </a:moveTo>
                    <a:cubicBezTo>
                      <a:pt x="33109" y="42659"/>
                      <a:pt x="42658" y="33108"/>
                      <a:pt x="42658" y="21327"/>
                    </a:cubicBezTo>
                    <a:cubicBezTo>
                      <a:pt x="42658" y="9551"/>
                      <a:pt x="33109" y="0"/>
                      <a:pt x="21329" y="0"/>
                    </a:cubicBezTo>
                    <a:cubicBezTo>
                      <a:pt x="9549" y="0"/>
                      <a:pt x="0" y="9551"/>
                      <a:pt x="0" y="21327"/>
                    </a:cubicBezTo>
                    <a:cubicBezTo>
                      <a:pt x="0" y="33108"/>
                      <a:pt x="9549" y="42659"/>
                      <a:pt x="21329" y="42659"/>
                    </a:cubicBezTo>
                    <a:close/>
                  </a:path>
                </a:pathLst>
              </a:custGeom>
              <a:solidFill>
                <a:srgbClr val="49C7DE"/>
              </a:solidFill>
              <a:ln w="5815"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04CE24E5-D01B-BCEF-85B0-EC1A75E15FBB}"/>
                  </a:ext>
                </a:extLst>
              </p:cNvPr>
              <p:cNvSpPr/>
              <p:nvPr/>
            </p:nvSpPr>
            <p:spPr>
              <a:xfrm>
                <a:off x="10092964" y="2832588"/>
                <a:ext cx="197817" cy="175002"/>
              </a:xfrm>
              <a:custGeom>
                <a:avLst/>
                <a:gdLst>
                  <a:gd name="connsiteX0" fmla="*/ 0 w 197817"/>
                  <a:gd name="connsiteY0" fmla="*/ 175003 h 175002"/>
                  <a:gd name="connsiteX1" fmla="*/ 197818 w 197817"/>
                  <a:gd name="connsiteY1" fmla="*/ 0 h 175002"/>
                </a:gdLst>
                <a:ahLst/>
                <a:cxnLst>
                  <a:cxn ang="0">
                    <a:pos x="connsiteX0" y="connsiteY0"/>
                  </a:cxn>
                  <a:cxn ang="0">
                    <a:pos x="connsiteX1" y="connsiteY1"/>
                  </a:cxn>
                </a:cxnLst>
                <a:rect l="l" t="t" r="r" b="b"/>
                <a:pathLst>
                  <a:path w="197817" h="175002">
                    <a:moveTo>
                      <a:pt x="0" y="175003"/>
                    </a:moveTo>
                    <a:cubicBezTo>
                      <a:pt x="0" y="175003"/>
                      <a:pt x="76526" y="124883"/>
                      <a:pt x="197818" y="0"/>
                    </a:cubicBezTo>
                  </a:path>
                </a:pathLst>
              </a:custGeom>
              <a:noFill/>
              <a:ln w="55942" cap="rnd">
                <a:solidFill>
                  <a:srgbClr val="DC7B6F"/>
                </a:solidFill>
                <a:prstDash val="solid"/>
                <a:round/>
              </a:ln>
            </p:spPr>
            <p:txBody>
              <a:bodyPr rtlCol="0" anchor="ctr"/>
              <a:lstStyle/>
              <a:p>
                <a:endParaRPr lang="nl-NL"/>
              </a:p>
            </p:txBody>
          </p:sp>
          <p:sp>
            <p:nvSpPr>
              <p:cNvPr id="377" name="Vrije vorm: vorm 376">
                <a:extLst>
                  <a:ext uri="{FF2B5EF4-FFF2-40B4-BE49-F238E27FC236}">
                    <a16:creationId xmlns:a16="http://schemas.microsoft.com/office/drawing/2014/main" id="{D3A327D5-F16C-C49B-36DA-28254BDC883A}"/>
                  </a:ext>
                </a:extLst>
              </p:cNvPr>
              <p:cNvSpPr/>
              <p:nvPr/>
            </p:nvSpPr>
            <p:spPr>
              <a:xfrm>
                <a:off x="10092964" y="2879765"/>
                <a:ext cx="150558" cy="127819"/>
              </a:xfrm>
              <a:custGeom>
                <a:avLst/>
                <a:gdLst>
                  <a:gd name="connsiteX0" fmla="*/ 0 w 150558"/>
                  <a:gd name="connsiteY0" fmla="*/ 127819 h 127819"/>
                  <a:gd name="connsiteX1" fmla="*/ 150558 w 150558"/>
                  <a:gd name="connsiteY1" fmla="*/ 0 h 127819"/>
                </a:gdLst>
                <a:ahLst/>
                <a:cxnLst>
                  <a:cxn ang="0">
                    <a:pos x="connsiteX0" y="connsiteY0"/>
                  </a:cxn>
                  <a:cxn ang="0">
                    <a:pos x="connsiteX1" y="connsiteY1"/>
                  </a:cxn>
                </a:cxnLst>
                <a:rect l="l" t="t" r="r" b="b"/>
                <a:pathLst>
                  <a:path w="150558" h="127819">
                    <a:moveTo>
                      <a:pt x="0" y="127819"/>
                    </a:moveTo>
                    <a:cubicBezTo>
                      <a:pt x="0" y="127819"/>
                      <a:pt x="56991" y="90496"/>
                      <a:pt x="150558" y="0"/>
                    </a:cubicBezTo>
                  </a:path>
                </a:pathLst>
              </a:custGeom>
              <a:noFill/>
              <a:ln w="63834" cap="flat">
                <a:solidFill>
                  <a:srgbClr val="49C7DE"/>
                </a:solid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0267CA02-E61B-8E55-6060-083F0BF7D84E}"/>
                  </a:ext>
                </a:extLst>
              </p:cNvPr>
              <p:cNvSpPr/>
              <p:nvPr/>
            </p:nvSpPr>
            <p:spPr>
              <a:xfrm>
                <a:off x="10071631" y="2986258"/>
                <a:ext cx="42658" cy="42658"/>
              </a:xfrm>
              <a:custGeom>
                <a:avLst/>
                <a:gdLst>
                  <a:gd name="connsiteX0" fmla="*/ 21327 w 42658"/>
                  <a:gd name="connsiteY0" fmla="*/ 42659 h 42658"/>
                  <a:gd name="connsiteX1" fmla="*/ 42659 w 42658"/>
                  <a:gd name="connsiteY1" fmla="*/ 21327 h 42658"/>
                  <a:gd name="connsiteX2" fmla="*/ 21327 w 42658"/>
                  <a:gd name="connsiteY2" fmla="*/ 0 h 42658"/>
                  <a:gd name="connsiteX3" fmla="*/ 0 w 42658"/>
                  <a:gd name="connsiteY3" fmla="*/ 21327 h 42658"/>
                  <a:gd name="connsiteX4" fmla="*/ 21327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7" y="42659"/>
                    </a:moveTo>
                    <a:cubicBezTo>
                      <a:pt x="33108" y="42659"/>
                      <a:pt x="42659" y="33108"/>
                      <a:pt x="42659" y="21327"/>
                    </a:cubicBezTo>
                    <a:cubicBezTo>
                      <a:pt x="42659" y="9551"/>
                      <a:pt x="33108" y="0"/>
                      <a:pt x="21327" y="0"/>
                    </a:cubicBezTo>
                    <a:cubicBezTo>
                      <a:pt x="9551" y="0"/>
                      <a:pt x="0" y="9551"/>
                      <a:pt x="0" y="21327"/>
                    </a:cubicBezTo>
                    <a:cubicBezTo>
                      <a:pt x="0" y="33108"/>
                      <a:pt x="9551" y="42659"/>
                      <a:pt x="21327" y="42659"/>
                    </a:cubicBezTo>
                    <a:close/>
                  </a:path>
                </a:pathLst>
              </a:custGeom>
              <a:solidFill>
                <a:srgbClr val="49C7DE"/>
              </a:solidFill>
              <a:ln w="5815"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1C2D4910-8138-1B98-CE71-4EB757F8F1BA}"/>
                  </a:ext>
                </a:extLst>
              </p:cNvPr>
              <p:cNvSpPr/>
              <p:nvPr/>
            </p:nvSpPr>
            <p:spPr>
              <a:xfrm>
                <a:off x="10071631" y="2377831"/>
                <a:ext cx="141398" cy="141399"/>
              </a:xfrm>
              <a:custGeom>
                <a:avLst/>
                <a:gdLst>
                  <a:gd name="connsiteX0" fmla="*/ 70699 w 141398"/>
                  <a:gd name="connsiteY0" fmla="*/ 141400 h 141399"/>
                  <a:gd name="connsiteX1" fmla="*/ 0 w 141398"/>
                  <a:gd name="connsiteY1" fmla="*/ 70700 h 141399"/>
                  <a:gd name="connsiteX2" fmla="*/ 70699 w 141398"/>
                  <a:gd name="connsiteY2" fmla="*/ 0 h 141399"/>
                  <a:gd name="connsiteX3" fmla="*/ 141399 w 141398"/>
                  <a:gd name="connsiteY3" fmla="*/ 70700 h 141399"/>
                  <a:gd name="connsiteX4" fmla="*/ 70699 w 141398"/>
                  <a:gd name="connsiteY4" fmla="*/ 141400 h 14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98" h="141399">
                    <a:moveTo>
                      <a:pt x="70699" y="141400"/>
                    </a:moveTo>
                    <a:cubicBezTo>
                      <a:pt x="70699" y="102356"/>
                      <a:pt x="39045" y="70700"/>
                      <a:pt x="0" y="70700"/>
                    </a:cubicBezTo>
                    <a:cubicBezTo>
                      <a:pt x="39045" y="70700"/>
                      <a:pt x="70699" y="39043"/>
                      <a:pt x="70699" y="0"/>
                    </a:cubicBezTo>
                    <a:cubicBezTo>
                      <a:pt x="70699" y="39043"/>
                      <a:pt x="102353" y="70700"/>
                      <a:pt x="141399" y="70700"/>
                    </a:cubicBezTo>
                    <a:cubicBezTo>
                      <a:pt x="102353" y="70700"/>
                      <a:pt x="70699" y="102356"/>
                      <a:pt x="70699" y="141400"/>
                    </a:cubicBezTo>
                    <a:close/>
                  </a:path>
                </a:pathLst>
              </a:custGeom>
              <a:solidFill>
                <a:srgbClr val="FDFDFD"/>
              </a:solidFill>
              <a:ln w="5815" cap="flat">
                <a:noFill/>
                <a:prstDash val="solid"/>
                <a:miter/>
              </a:ln>
            </p:spPr>
            <p:txBody>
              <a:bodyPr rtlCol="0" anchor="ctr"/>
              <a:lstStyle/>
              <a:p>
                <a:endParaRPr lang="nl-NL"/>
              </a:p>
            </p:txBody>
          </p:sp>
        </p:grpSp>
      </p:grpSp>
      <p:grpSp>
        <p:nvGrpSpPr>
          <p:cNvPr id="391" name="Graphic 387">
            <a:extLst>
              <a:ext uri="{FF2B5EF4-FFF2-40B4-BE49-F238E27FC236}">
                <a16:creationId xmlns:a16="http://schemas.microsoft.com/office/drawing/2014/main" id="{1C7E0D18-4584-1DD1-D91D-7EDA3A704E20}"/>
              </a:ext>
            </a:extLst>
          </p:cNvPr>
          <p:cNvGrpSpPr/>
          <p:nvPr/>
        </p:nvGrpSpPr>
        <p:grpSpPr>
          <a:xfrm>
            <a:off x="6762189" y="2093806"/>
            <a:ext cx="1054776" cy="1245928"/>
            <a:chOff x="4952638" y="2166937"/>
            <a:chExt cx="2286000" cy="2700280"/>
          </a:xfrm>
        </p:grpSpPr>
        <p:sp>
          <p:nvSpPr>
            <p:cNvPr id="392" name="Vrije vorm: vorm 391">
              <a:extLst>
                <a:ext uri="{FF2B5EF4-FFF2-40B4-BE49-F238E27FC236}">
                  <a16:creationId xmlns:a16="http://schemas.microsoft.com/office/drawing/2014/main" id="{8AC890EF-E439-CA5F-AA09-CE3641989354}"/>
                </a:ext>
              </a:extLst>
            </p:cNvPr>
            <p:cNvSpPr/>
            <p:nvPr/>
          </p:nvSpPr>
          <p:spPr>
            <a:xfrm>
              <a:off x="4952638" y="2438399"/>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77074"/>
            </a:solidFill>
            <a:ln w="9525"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6F2CA952-82DF-A8CD-D276-61468CAC03BF}"/>
                </a:ext>
              </a:extLst>
            </p:cNvPr>
            <p:cNvSpPr/>
            <p:nvPr/>
          </p:nvSpPr>
          <p:spPr>
            <a:xfrm>
              <a:off x="6537074" y="4363687"/>
              <a:ext cx="64322" cy="154647"/>
            </a:xfrm>
            <a:custGeom>
              <a:avLst/>
              <a:gdLst>
                <a:gd name="connsiteX0" fmla="*/ 36824 w 64322"/>
                <a:gd name="connsiteY0" fmla="*/ 0 h 154647"/>
                <a:gd name="connsiteX1" fmla="*/ 27499 w 64322"/>
                <a:gd name="connsiteY1" fmla="*/ 0 h 154647"/>
                <a:gd name="connsiteX2" fmla="*/ 0 w 64322"/>
                <a:gd name="connsiteY2" fmla="*/ 27499 h 154647"/>
                <a:gd name="connsiteX3" fmla="*/ 0 w 64322"/>
                <a:gd name="connsiteY3" fmla="*/ 127149 h 154647"/>
                <a:gd name="connsiteX4" fmla="*/ 27499 w 64322"/>
                <a:gd name="connsiteY4" fmla="*/ 154648 h 154647"/>
                <a:gd name="connsiteX5" fmla="*/ 36824 w 64322"/>
                <a:gd name="connsiteY5" fmla="*/ 154648 h 154647"/>
                <a:gd name="connsiteX6" fmla="*/ 64322 w 64322"/>
                <a:gd name="connsiteY6" fmla="*/ 127149 h 154647"/>
                <a:gd name="connsiteX7" fmla="*/ 64322 w 64322"/>
                <a:gd name="connsiteY7" fmla="*/ 27499 h 154647"/>
                <a:gd name="connsiteX8" fmla="*/ 36824 w 64322"/>
                <a:gd name="connsiteY8" fmla="*/ 0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36824" y="0"/>
                  </a:moveTo>
                  <a:lnTo>
                    <a:pt x="27499" y="0"/>
                  </a:lnTo>
                  <a:cubicBezTo>
                    <a:pt x="12306" y="0"/>
                    <a:pt x="0" y="12316"/>
                    <a:pt x="0" y="27499"/>
                  </a:cubicBezTo>
                  <a:lnTo>
                    <a:pt x="0" y="127149"/>
                  </a:lnTo>
                  <a:cubicBezTo>
                    <a:pt x="0" y="142332"/>
                    <a:pt x="12306" y="154648"/>
                    <a:pt x="27499" y="154648"/>
                  </a:cubicBezTo>
                  <a:lnTo>
                    <a:pt x="36824" y="154648"/>
                  </a:lnTo>
                  <a:cubicBezTo>
                    <a:pt x="52006" y="154648"/>
                    <a:pt x="64322" y="142332"/>
                    <a:pt x="64322" y="127149"/>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DD61FD8E-36F0-F3BF-4A51-079A37C57941}"/>
                </a:ext>
              </a:extLst>
            </p:cNvPr>
            <p:cNvSpPr/>
            <p:nvPr/>
          </p:nvSpPr>
          <p:spPr>
            <a:xfrm>
              <a:off x="6537074" y="4647618"/>
              <a:ext cx="64322" cy="83134"/>
            </a:xfrm>
            <a:custGeom>
              <a:avLst/>
              <a:gdLst>
                <a:gd name="connsiteX0" fmla="*/ 36824 w 64322"/>
                <a:gd name="connsiteY0" fmla="*/ 0 h 83134"/>
                <a:gd name="connsiteX1" fmla="*/ 27499 w 64322"/>
                <a:gd name="connsiteY1" fmla="*/ 0 h 83134"/>
                <a:gd name="connsiteX2" fmla="*/ 0 w 64322"/>
                <a:gd name="connsiteY2" fmla="*/ 27499 h 83134"/>
                <a:gd name="connsiteX3" fmla="*/ 0 w 64322"/>
                <a:gd name="connsiteY3" fmla="*/ 55636 h 83134"/>
                <a:gd name="connsiteX4" fmla="*/ 27499 w 64322"/>
                <a:gd name="connsiteY4" fmla="*/ 83134 h 83134"/>
                <a:gd name="connsiteX5" fmla="*/ 36824 w 64322"/>
                <a:gd name="connsiteY5" fmla="*/ 83134 h 83134"/>
                <a:gd name="connsiteX6" fmla="*/ 64322 w 64322"/>
                <a:gd name="connsiteY6" fmla="*/ 55636 h 83134"/>
                <a:gd name="connsiteX7" fmla="*/ 64322 w 64322"/>
                <a:gd name="connsiteY7" fmla="*/ 27499 h 83134"/>
                <a:gd name="connsiteX8" fmla="*/ 36824 w 64322"/>
                <a:gd name="connsiteY8" fmla="*/ 0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36824" y="0"/>
                  </a:moveTo>
                  <a:lnTo>
                    <a:pt x="27499" y="0"/>
                  </a:lnTo>
                  <a:cubicBezTo>
                    <a:pt x="12306" y="0"/>
                    <a:pt x="0" y="12316"/>
                    <a:pt x="0" y="27499"/>
                  </a:cubicBezTo>
                  <a:lnTo>
                    <a:pt x="0" y="55636"/>
                  </a:lnTo>
                  <a:cubicBezTo>
                    <a:pt x="0" y="70818"/>
                    <a:pt x="12306" y="83134"/>
                    <a:pt x="27499" y="83134"/>
                  </a:cubicBezTo>
                  <a:lnTo>
                    <a:pt x="36824" y="83134"/>
                  </a:lnTo>
                  <a:cubicBezTo>
                    <a:pt x="52006" y="83134"/>
                    <a:pt x="64322" y="70818"/>
                    <a:pt x="64322" y="55636"/>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710FBC7-E0C1-2BD7-212B-205262A7F676}"/>
                </a:ext>
              </a:extLst>
            </p:cNvPr>
            <p:cNvSpPr/>
            <p:nvPr/>
          </p:nvSpPr>
          <p:spPr>
            <a:xfrm>
              <a:off x="6502774" y="4346933"/>
              <a:ext cx="82343" cy="262518"/>
            </a:xfrm>
            <a:custGeom>
              <a:avLst/>
              <a:gdLst>
                <a:gd name="connsiteX0" fmla="*/ 54845 w 82343"/>
                <a:gd name="connsiteY0" fmla="*/ 0 h 262518"/>
                <a:gd name="connsiteX1" fmla="*/ 27499 w 82343"/>
                <a:gd name="connsiteY1" fmla="*/ 0 h 262518"/>
                <a:gd name="connsiteX2" fmla="*/ 0 w 82343"/>
                <a:gd name="connsiteY2" fmla="*/ 27499 h 262518"/>
                <a:gd name="connsiteX3" fmla="*/ 0 w 82343"/>
                <a:gd name="connsiteY3" fmla="*/ 235010 h 262518"/>
                <a:gd name="connsiteX4" fmla="*/ 27499 w 82343"/>
                <a:gd name="connsiteY4" fmla="*/ 262519 h 262518"/>
                <a:gd name="connsiteX5" fmla="*/ 54845 w 82343"/>
                <a:gd name="connsiteY5" fmla="*/ 262519 h 262518"/>
                <a:gd name="connsiteX6" fmla="*/ 82344 w 82343"/>
                <a:gd name="connsiteY6" fmla="*/ 235010 h 262518"/>
                <a:gd name="connsiteX7" fmla="*/ 82344 w 82343"/>
                <a:gd name="connsiteY7" fmla="*/ 27499 h 262518"/>
                <a:gd name="connsiteX8" fmla="*/ 54845 w 82343"/>
                <a:gd name="connsiteY8" fmla="*/ 0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54845" y="0"/>
                  </a:moveTo>
                  <a:lnTo>
                    <a:pt x="27499" y="0"/>
                  </a:lnTo>
                  <a:cubicBezTo>
                    <a:pt x="12316" y="0"/>
                    <a:pt x="0" y="12316"/>
                    <a:pt x="0" y="27499"/>
                  </a:cubicBezTo>
                  <a:lnTo>
                    <a:pt x="0" y="235010"/>
                  </a:lnTo>
                  <a:cubicBezTo>
                    <a:pt x="0" y="250203"/>
                    <a:pt x="12316" y="262519"/>
                    <a:pt x="27499" y="262519"/>
                  </a:cubicBezTo>
                  <a:lnTo>
                    <a:pt x="54845" y="262519"/>
                  </a:lnTo>
                  <a:cubicBezTo>
                    <a:pt x="70028" y="262519"/>
                    <a:pt x="82344" y="250203"/>
                    <a:pt x="82344" y="235010"/>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0EE1D0F5-98C3-B05A-1493-2023875011E0}"/>
                </a:ext>
              </a:extLst>
            </p:cNvPr>
            <p:cNvSpPr/>
            <p:nvPr/>
          </p:nvSpPr>
          <p:spPr>
            <a:xfrm>
              <a:off x="6502774" y="4633864"/>
              <a:ext cx="82343" cy="129044"/>
            </a:xfrm>
            <a:custGeom>
              <a:avLst/>
              <a:gdLst>
                <a:gd name="connsiteX0" fmla="*/ 54845 w 82343"/>
                <a:gd name="connsiteY0" fmla="*/ 0 h 129044"/>
                <a:gd name="connsiteX1" fmla="*/ 27499 w 82343"/>
                <a:gd name="connsiteY1" fmla="*/ 0 h 129044"/>
                <a:gd name="connsiteX2" fmla="*/ 0 w 82343"/>
                <a:gd name="connsiteY2" fmla="*/ 27499 h 129044"/>
                <a:gd name="connsiteX3" fmla="*/ 0 w 82343"/>
                <a:gd name="connsiteY3" fmla="*/ 101546 h 129044"/>
                <a:gd name="connsiteX4" fmla="*/ 27499 w 82343"/>
                <a:gd name="connsiteY4" fmla="*/ 129045 h 129044"/>
                <a:gd name="connsiteX5" fmla="*/ 54845 w 82343"/>
                <a:gd name="connsiteY5" fmla="*/ 129045 h 129044"/>
                <a:gd name="connsiteX6" fmla="*/ 82344 w 82343"/>
                <a:gd name="connsiteY6" fmla="*/ 101546 h 129044"/>
                <a:gd name="connsiteX7" fmla="*/ 82344 w 82343"/>
                <a:gd name="connsiteY7" fmla="*/ 27499 h 129044"/>
                <a:gd name="connsiteX8" fmla="*/ 54845 w 82343"/>
                <a:gd name="connsiteY8" fmla="*/ 0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54845" y="0"/>
                  </a:moveTo>
                  <a:lnTo>
                    <a:pt x="27499" y="0"/>
                  </a:lnTo>
                  <a:cubicBezTo>
                    <a:pt x="12316" y="0"/>
                    <a:pt x="0" y="12316"/>
                    <a:pt x="0" y="27499"/>
                  </a:cubicBezTo>
                  <a:lnTo>
                    <a:pt x="0" y="101546"/>
                  </a:lnTo>
                  <a:cubicBezTo>
                    <a:pt x="0" y="116729"/>
                    <a:pt x="12316" y="129045"/>
                    <a:pt x="27499" y="129045"/>
                  </a:cubicBezTo>
                  <a:lnTo>
                    <a:pt x="54845" y="129045"/>
                  </a:lnTo>
                  <a:cubicBezTo>
                    <a:pt x="70028" y="129045"/>
                    <a:pt x="82344" y="116729"/>
                    <a:pt x="82344" y="101546"/>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DA90F8AD-548B-E344-4190-296F62193866}"/>
                </a:ext>
              </a:extLst>
            </p:cNvPr>
            <p:cNvSpPr/>
            <p:nvPr/>
          </p:nvSpPr>
          <p:spPr>
            <a:xfrm>
              <a:off x="5581211" y="4363611"/>
              <a:ext cx="64322" cy="154647"/>
            </a:xfrm>
            <a:custGeom>
              <a:avLst/>
              <a:gdLst>
                <a:gd name="connsiteX0" fmla="*/ 27499 w 64322"/>
                <a:gd name="connsiteY0" fmla="*/ 154648 h 154647"/>
                <a:gd name="connsiteX1" fmla="*/ 36824 w 64322"/>
                <a:gd name="connsiteY1" fmla="*/ 154648 h 154647"/>
                <a:gd name="connsiteX2" fmla="*/ 64322 w 64322"/>
                <a:gd name="connsiteY2" fmla="*/ 127149 h 154647"/>
                <a:gd name="connsiteX3" fmla="*/ 64322 w 64322"/>
                <a:gd name="connsiteY3" fmla="*/ 27499 h 154647"/>
                <a:gd name="connsiteX4" fmla="*/ 36824 w 64322"/>
                <a:gd name="connsiteY4" fmla="*/ 0 h 154647"/>
                <a:gd name="connsiteX5" fmla="*/ 27499 w 64322"/>
                <a:gd name="connsiteY5" fmla="*/ 0 h 154647"/>
                <a:gd name="connsiteX6" fmla="*/ 0 w 64322"/>
                <a:gd name="connsiteY6" fmla="*/ 27499 h 154647"/>
                <a:gd name="connsiteX7" fmla="*/ 0 w 64322"/>
                <a:gd name="connsiteY7" fmla="*/ 127149 h 154647"/>
                <a:gd name="connsiteX8" fmla="*/ 27499 w 64322"/>
                <a:gd name="connsiteY8" fmla="*/ 154648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27499" y="154648"/>
                  </a:moveTo>
                  <a:lnTo>
                    <a:pt x="36824" y="154648"/>
                  </a:lnTo>
                  <a:cubicBezTo>
                    <a:pt x="52006" y="154648"/>
                    <a:pt x="64322" y="142332"/>
                    <a:pt x="64322" y="127149"/>
                  </a:cubicBezTo>
                  <a:lnTo>
                    <a:pt x="64322" y="27499"/>
                  </a:lnTo>
                  <a:cubicBezTo>
                    <a:pt x="64322" y="12316"/>
                    <a:pt x="52006" y="0"/>
                    <a:pt x="36824" y="0"/>
                  </a:cubicBezTo>
                  <a:lnTo>
                    <a:pt x="27499" y="0"/>
                  </a:lnTo>
                  <a:cubicBezTo>
                    <a:pt x="12306" y="0"/>
                    <a:pt x="0" y="12316"/>
                    <a:pt x="0" y="27499"/>
                  </a:cubicBezTo>
                  <a:lnTo>
                    <a:pt x="0" y="127149"/>
                  </a:lnTo>
                  <a:cubicBezTo>
                    <a:pt x="0" y="142332"/>
                    <a:pt x="12306" y="154648"/>
                    <a:pt x="27499" y="154648"/>
                  </a:cubicBezTo>
                  <a:close/>
                </a:path>
              </a:pathLst>
            </a:custGeom>
            <a:solidFill>
              <a:srgbClr val="5B8C9B"/>
            </a:solidFill>
            <a:ln w="9525"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FD87DFF-F628-44BD-78BC-2184585374AF}"/>
                </a:ext>
              </a:extLst>
            </p:cNvPr>
            <p:cNvSpPr/>
            <p:nvPr/>
          </p:nvSpPr>
          <p:spPr>
            <a:xfrm>
              <a:off x="5581211" y="4647618"/>
              <a:ext cx="64322" cy="83134"/>
            </a:xfrm>
            <a:custGeom>
              <a:avLst/>
              <a:gdLst>
                <a:gd name="connsiteX0" fmla="*/ 27499 w 64322"/>
                <a:gd name="connsiteY0" fmla="*/ 83134 h 83134"/>
                <a:gd name="connsiteX1" fmla="*/ 36824 w 64322"/>
                <a:gd name="connsiteY1" fmla="*/ 83134 h 83134"/>
                <a:gd name="connsiteX2" fmla="*/ 64322 w 64322"/>
                <a:gd name="connsiteY2" fmla="*/ 55626 h 83134"/>
                <a:gd name="connsiteX3" fmla="*/ 64322 w 64322"/>
                <a:gd name="connsiteY3" fmla="*/ 27499 h 83134"/>
                <a:gd name="connsiteX4" fmla="*/ 36824 w 64322"/>
                <a:gd name="connsiteY4" fmla="*/ 0 h 83134"/>
                <a:gd name="connsiteX5" fmla="*/ 27499 w 64322"/>
                <a:gd name="connsiteY5" fmla="*/ 0 h 83134"/>
                <a:gd name="connsiteX6" fmla="*/ 0 w 64322"/>
                <a:gd name="connsiteY6" fmla="*/ 27499 h 83134"/>
                <a:gd name="connsiteX7" fmla="*/ 0 w 64322"/>
                <a:gd name="connsiteY7" fmla="*/ 55626 h 83134"/>
                <a:gd name="connsiteX8" fmla="*/ 27499 w 64322"/>
                <a:gd name="connsiteY8" fmla="*/ 83134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27499" y="83134"/>
                  </a:moveTo>
                  <a:lnTo>
                    <a:pt x="36824" y="83134"/>
                  </a:lnTo>
                  <a:cubicBezTo>
                    <a:pt x="52006" y="83134"/>
                    <a:pt x="64322" y="70818"/>
                    <a:pt x="64322" y="55626"/>
                  </a:cubicBezTo>
                  <a:lnTo>
                    <a:pt x="64322" y="27499"/>
                  </a:lnTo>
                  <a:cubicBezTo>
                    <a:pt x="64322" y="12306"/>
                    <a:pt x="52006" y="0"/>
                    <a:pt x="36824" y="0"/>
                  </a:cubicBezTo>
                  <a:lnTo>
                    <a:pt x="27499" y="0"/>
                  </a:lnTo>
                  <a:cubicBezTo>
                    <a:pt x="12306" y="0"/>
                    <a:pt x="0" y="12306"/>
                    <a:pt x="0" y="27499"/>
                  </a:cubicBezTo>
                  <a:lnTo>
                    <a:pt x="0" y="55626"/>
                  </a:lnTo>
                  <a:cubicBezTo>
                    <a:pt x="0" y="70818"/>
                    <a:pt x="12306" y="83134"/>
                    <a:pt x="27499" y="83134"/>
                  </a:cubicBezTo>
                  <a:close/>
                </a:path>
              </a:pathLst>
            </a:custGeom>
            <a:solidFill>
              <a:srgbClr val="5B8C9B"/>
            </a:solidFill>
            <a:ln w="9525"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E0F46315-02D0-8412-8A27-63377550B5F2}"/>
                </a:ext>
              </a:extLst>
            </p:cNvPr>
            <p:cNvSpPr/>
            <p:nvPr/>
          </p:nvSpPr>
          <p:spPr>
            <a:xfrm>
              <a:off x="5597404" y="4346933"/>
              <a:ext cx="82343" cy="262518"/>
            </a:xfrm>
            <a:custGeom>
              <a:avLst/>
              <a:gdLst>
                <a:gd name="connsiteX0" fmla="*/ 27499 w 82343"/>
                <a:gd name="connsiteY0" fmla="*/ 262519 h 262518"/>
                <a:gd name="connsiteX1" fmla="*/ 54845 w 82343"/>
                <a:gd name="connsiteY1" fmla="*/ 262519 h 262518"/>
                <a:gd name="connsiteX2" fmla="*/ 82344 w 82343"/>
                <a:gd name="connsiteY2" fmla="*/ 235020 h 262518"/>
                <a:gd name="connsiteX3" fmla="*/ 82344 w 82343"/>
                <a:gd name="connsiteY3" fmla="*/ 27499 h 262518"/>
                <a:gd name="connsiteX4" fmla="*/ 54845 w 82343"/>
                <a:gd name="connsiteY4" fmla="*/ 0 h 262518"/>
                <a:gd name="connsiteX5" fmla="*/ 27499 w 82343"/>
                <a:gd name="connsiteY5" fmla="*/ 0 h 262518"/>
                <a:gd name="connsiteX6" fmla="*/ 0 w 82343"/>
                <a:gd name="connsiteY6" fmla="*/ 27499 h 262518"/>
                <a:gd name="connsiteX7" fmla="*/ 0 w 82343"/>
                <a:gd name="connsiteY7" fmla="*/ 235020 h 262518"/>
                <a:gd name="connsiteX8" fmla="*/ 27499 w 82343"/>
                <a:gd name="connsiteY8" fmla="*/ 262519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27499" y="262519"/>
                  </a:moveTo>
                  <a:lnTo>
                    <a:pt x="54845" y="262519"/>
                  </a:lnTo>
                  <a:cubicBezTo>
                    <a:pt x="70028" y="262519"/>
                    <a:pt x="82344" y="250203"/>
                    <a:pt x="82344" y="235020"/>
                  </a:cubicBezTo>
                  <a:lnTo>
                    <a:pt x="82344" y="27499"/>
                  </a:lnTo>
                  <a:cubicBezTo>
                    <a:pt x="82344" y="12316"/>
                    <a:pt x="70028" y="0"/>
                    <a:pt x="54845" y="0"/>
                  </a:cubicBezTo>
                  <a:lnTo>
                    <a:pt x="27499" y="0"/>
                  </a:lnTo>
                  <a:cubicBezTo>
                    <a:pt x="12316" y="0"/>
                    <a:pt x="0" y="12316"/>
                    <a:pt x="0" y="27499"/>
                  </a:cubicBezTo>
                  <a:lnTo>
                    <a:pt x="0" y="235020"/>
                  </a:lnTo>
                  <a:cubicBezTo>
                    <a:pt x="0" y="250203"/>
                    <a:pt x="12316" y="262519"/>
                    <a:pt x="27499" y="262519"/>
                  </a:cubicBezTo>
                  <a:close/>
                </a:path>
              </a:pathLst>
            </a:custGeom>
            <a:solidFill>
              <a:srgbClr val="506C6D"/>
            </a:solidFill>
            <a:ln w="9525"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9708A398-2634-99CF-B839-0BB5DF6CA5C4}"/>
                </a:ext>
              </a:extLst>
            </p:cNvPr>
            <p:cNvSpPr/>
            <p:nvPr/>
          </p:nvSpPr>
          <p:spPr>
            <a:xfrm>
              <a:off x="5597404" y="4633788"/>
              <a:ext cx="82343" cy="129044"/>
            </a:xfrm>
            <a:custGeom>
              <a:avLst/>
              <a:gdLst>
                <a:gd name="connsiteX0" fmla="*/ 27499 w 82343"/>
                <a:gd name="connsiteY0" fmla="*/ 129045 h 129044"/>
                <a:gd name="connsiteX1" fmla="*/ 54845 w 82343"/>
                <a:gd name="connsiteY1" fmla="*/ 129045 h 129044"/>
                <a:gd name="connsiteX2" fmla="*/ 82344 w 82343"/>
                <a:gd name="connsiteY2" fmla="*/ 101546 h 129044"/>
                <a:gd name="connsiteX3" fmla="*/ 82344 w 82343"/>
                <a:gd name="connsiteY3" fmla="*/ 27499 h 129044"/>
                <a:gd name="connsiteX4" fmla="*/ 54845 w 82343"/>
                <a:gd name="connsiteY4" fmla="*/ 0 h 129044"/>
                <a:gd name="connsiteX5" fmla="*/ 27499 w 82343"/>
                <a:gd name="connsiteY5" fmla="*/ 0 h 129044"/>
                <a:gd name="connsiteX6" fmla="*/ 0 w 82343"/>
                <a:gd name="connsiteY6" fmla="*/ 27499 h 129044"/>
                <a:gd name="connsiteX7" fmla="*/ 0 w 82343"/>
                <a:gd name="connsiteY7" fmla="*/ 101546 h 129044"/>
                <a:gd name="connsiteX8" fmla="*/ 27499 w 82343"/>
                <a:gd name="connsiteY8" fmla="*/ 129045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27499" y="129045"/>
                  </a:moveTo>
                  <a:lnTo>
                    <a:pt x="54845" y="129045"/>
                  </a:lnTo>
                  <a:cubicBezTo>
                    <a:pt x="70028" y="129045"/>
                    <a:pt x="82344" y="116739"/>
                    <a:pt x="82344" y="101546"/>
                  </a:cubicBezTo>
                  <a:lnTo>
                    <a:pt x="82344" y="27499"/>
                  </a:lnTo>
                  <a:cubicBezTo>
                    <a:pt x="82344" y="12316"/>
                    <a:pt x="70028" y="0"/>
                    <a:pt x="54845" y="0"/>
                  </a:cubicBezTo>
                  <a:lnTo>
                    <a:pt x="27499" y="0"/>
                  </a:lnTo>
                  <a:cubicBezTo>
                    <a:pt x="12316" y="0"/>
                    <a:pt x="0" y="12316"/>
                    <a:pt x="0" y="27499"/>
                  </a:cubicBezTo>
                  <a:lnTo>
                    <a:pt x="0" y="101546"/>
                  </a:lnTo>
                  <a:cubicBezTo>
                    <a:pt x="0" y="116739"/>
                    <a:pt x="12316" y="129045"/>
                    <a:pt x="27499" y="129045"/>
                  </a:cubicBezTo>
                  <a:close/>
                </a:path>
              </a:pathLst>
            </a:custGeom>
            <a:solidFill>
              <a:srgbClr val="506C6D"/>
            </a:solidFill>
            <a:ln w="9525"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9689B8-1293-73FF-BFDD-2A23C16B9F08}"/>
                </a:ext>
              </a:extLst>
            </p:cNvPr>
            <p:cNvSpPr/>
            <p:nvPr/>
          </p:nvSpPr>
          <p:spPr>
            <a:xfrm>
              <a:off x="5642771" y="4119981"/>
              <a:ext cx="896988" cy="747236"/>
            </a:xfrm>
            <a:custGeom>
              <a:avLst/>
              <a:gdLst>
                <a:gd name="connsiteX0" fmla="*/ 164687 w 896988"/>
                <a:gd name="connsiteY0" fmla="*/ 0 h 747236"/>
                <a:gd name="connsiteX1" fmla="*/ 732225 w 896988"/>
                <a:gd name="connsiteY1" fmla="*/ 0 h 747236"/>
                <a:gd name="connsiteX2" fmla="*/ 896988 w 896988"/>
                <a:gd name="connsiteY2" fmla="*/ 164763 h 747236"/>
                <a:gd name="connsiteX3" fmla="*/ 896988 w 896988"/>
                <a:gd name="connsiteY3" fmla="*/ 653358 h 747236"/>
                <a:gd name="connsiteX4" fmla="*/ 803110 w 896988"/>
                <a:gd name="connsiteY4" fmla="*/ 747236 h 747236"/>
                <a:gd name="connsiteX5" fmla="*/ 93878 w 896988"/>
                <a:gd name="connsiteY5" fmla="*/ 747236 h 747236"/>
                <a:gd name="connsiteX6" fmla="*/ 0 w 896988"/>
                <a:gd name="connsiteY6" fmla="*/ 653358 h 747236"/>
                <a:gd name="connsiteX7" fmla="*/ 0 w 896988"/>
                <a:gd name="connsiteY7" fmla="*/ 164763 h 747236"/>
                <a:gd name="connsiteX8" fmla="*/ 164763 w 896988"/>
                <a:gd name="connsiteY8" fmla="*/ 0 h 747236"/>
                <a:gd name="connsiteX9" fmla="*/ 164687 w 896988"/>
                <a:gd name="connsiteY9" fmla="*/ 0 h 74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988" h="747236">
                  <a:moveTo>
                    <a:pt x="164687" y="0"/>
                  </a:moveTo>
                  <a:lnTo>
                    <a:pt x="732225" y="0"/>
                  </a:lnTo>
                  <a:cubicBezTo>
                    <a:pt x="823179" y="0"/>
                    <a:pt x="896988" y="73809"/>
                    <a:pt x="896988" y="164763"/>
                  </a:cubicBezTo>
                  <a:lnTo>
                    <a:pt x="896988" y="653358"/>
                  </a:lnTo>
                  <a:cubicBezTo>
                    <a:pt x="896988" y="705202"/>
                    <a:pt x="854869" y="747236"/>
                    <a:pt x="803110" y="747236"/>
                  </a:cubicBezTo>
                  <a:lnTo>
                    <a:pt x="93878" y="747236"/>
                  </a:lnTo>
                  <a:cubicBezTo>
                    <a:pt x="42043" y="747236"/>
                    <a:pt x="0" y="705117"/>
                    <a:pt x="0" y="653358"/>
                  </a:cubicBezTo>
                  <a:lnTo>
                    <a:pt x="0" y="164763"/>
                  </a:lnTo>
                  <a:cubicBezTo>
                    <a:pt x="0" y="73809"/>
                    <a:pt x="73809" y="0"/>
                    <a:pt x="164763" y="0"/>
                  </a:cubicBezTo>
                  <a:lnTo>
                    <a:pt x="164687" y="0"/>
                  </a:lnTo>
                  <a:close/>
                </a:path>
              </a:pathLst>
            </a:custGeom>
            <a:solidFill>
              <a:srgbClr val="5B8C9B"/>
            </a:solidFill>
            <a:ln w="9525"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0FAA3868-4050-98F1-5FD8-140C465F9BD5}"/>
                </a:ext>
              </a:extLst>
            </p:cNvPr>
            <p:cNvSpPr/>
            <p:nvPr/>
          </p:nvSpPr>
          <p:spPr>
            <a:xfrm>
              <a:off x="5581116" y="3967076"/>
              <a:ext cx="1020184" cy="355206"/>
            </a:xfrm>
            <a:custGeom>
              <a:avLst/>
              <a:gdLst>
                <a:gd name="connsiteX0" fmla="*/ 1020185 w 1020184"/>
                <a:gd name="connsiteY0" fmla="*/ 0 h 355206"/>
                <a:gd name="connsiteX1" fmla="*/ 0 w 1020184"/>
                <a:gd name="connsiteY1" fmla="*/ 0 h 355206"/>
                <a:gd name="connsiteX2" fmla="*/ 0 w 1020184"/>
                <a:gd name="connsiteY2" fmla="*/ 355206 h 355206"/>
                <a:gd name="connsiteX3" fmla="*/ 1020185 w 1020184"/>
                <a:gd name="connsiteY3" fmla="*/ 355206 h 355206"/>
                <a:gd name="connsiteX4" fmla="*/ 1020185 w 1020184"/>
                <a:gd name="connsiteY4" fmla="*/ 0 h 35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184" h="355206">
                  <a:moveTo>
                    <a:pt x="1020185" y="0"/>
                  </a:moveTo>
                  <a:lnTo>
                    <a:pt x="0" y="0"/>
                  </a:lnTo>
                  <a:lnTo>
                    <a:pt x="0" y="355206"/>
                  </a:lnTo>
                  <a:lnTo>
                    <a:pt x="1020185" y="355206"/>
                  </a:lnTo>
                  <a:lnTo>
                    <a:pt x="1020185" y="0"/>
                  </a:lnTo>
                  <a:close/>
                </a:path>
              </a:pathLst>
            </a:custGeom>
            <a:solidFill>
              <a:srgbClr val="49C7DE"/>
            </a:solidFill>
            <a:ln w="9525"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56D2B246-A9C0-58F5-228D-DF6B3CD15E51}"/>
                </a:ext>
              </a:extLst>
            </p:cNvPr>
            <p:cNvSpPr/>
            <p:nvPr/>
          </p:nvSpPr>
          <p:spPr>
            <a:xfrm>
              <a:off x="5473655"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34854A34-9143-B705-6680-6183CC9EDC16}"/>
                </a:ext>
              </a:extLst>
            </p:cNvPr>
            <p:cNvSpPr/>
            <p:nvPr/>
          </p:nvSpPr>
          <p:spPr>
            <a:xfrm>
              <a:off x="5487723"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A6FAF95C-DF7E-27F8-76E8-906B93E8BE89}"/>
                </a:ext>
              </a:extLst>
            </p:cNvPr>
            <p:cNvSpPr/>
            <p:nvPr/>
          </p:nvSpPr>
          <p:spPr>
            <a:xfrm>
              <a:off x="5495067"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12" y="194396"/>
                    <a:pt x="119329" y="150876"/>
                    <a:pt x="119329" y="97193"/>
                  </a:cubicBezTo>
                  <a:cubicBezTo>
                    <a:pt x="119329" y="43510"/>
                    <a:pt x="92612"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9F9D5536-6EC7-8766-F1C7-3F9A273101ED}"/>
                </a:ext>
              </a:extLst>
            </p:cNvPr>
            <p:cNvSpPr/>
            <p:nvPr/>
          </p:nvSpPr>
          <p:spPr>
            <a:xfrm>
              <a:off x="6493916"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8A2F08EF-2840-D804-2512-026B4102BC85}"/>
                </a:ext>
              </a:extLst>
            </p:cNvPr>
            <p:cNvSpPr/>
            <p:nvPr/>
          </p:nvSpPr>
          <p:spPr>
            <a:xfrm>
              <a:off x="6419640" y="4207620"/>
              <a:ext cx="92449" cy="359549"/>
            </a:xfrm>
            <a:custGeom>
              <a:avLst/>
              <a:gdLst>
                <a:gd name="connsiteX0" fmla="*/ 92450 w 92449"/>
                <a:gd name="connsiteY0" fmla="*/ 46225 h 359549"/>
                <a:gd name="connsiteX1" fmla="*/ 46225 w 92449"/>
                <a:gd name="connsiteY1" fmla="*/ 0 h 359549"/>
                <a:gd name="connsiteX2" fmla="*/ 0 w 92449"/>
                <a:gd name="connsiteY2" fmla="*/ 46225 h 359549"/>
                <a:gd name="connsiteX3" fmla="*/ 0 w 92449"/>
                <a:gd name="connsiteY3" fmla="*/ 313325 h 359549"/>
                <a:gd name="connsiteX4" fmla="*/ 46225 w 92449"/>
                <a:gd name="connsiteY4" fmla="*/ 359550 h 359549"/>
                <a:gd name="connsiteX5" fmla="*/ 92450 w 92449"/>
                <a:gd name="connsiteY5" fmla="*/ 313325 h 359549"/>
                <a:gd name="connsiteX6" fmla="*/ 92450 w 92449"/>
                <a:gd name="connsiteY6" fmla="*/ 46225 h 3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49" h="359549">
                  <a:moveTo>
                    <a:pt x="92450" y="46225"/>
                  </a:moveTo>
                  <a:cubicBezTo>
                    <a:pt x="92450" y="20698"/>
                    <a:pt x="71752" y="0"/>
                    <a:pt x="46225" y="0"/>
                  </a:cubicBezTo>
                  <a:cubicBezTo>
                    <a:pt x="20688" y="0"/>
                    <a:pt x="0" y="20698"/>
                    <a:pt x="0" y="46225"/>
                  </a:cubicBezTo>
                  <a:lnTo>
                    <a:pt x="0" y="313325"/>
                  </a:lnTo>
                  <a:cubicBezTo>
                    <a:pt x="0" y="338852"/>
                    <a:pt x="20688" y="359550"/>
                    <a:pt x="46225" y="359550"/>
                  </a:cubicBezTo>
                  <a:cubicBezTo>
                    <a:pt x="71752" y="359550"/>
                    <a:pt x="92450" y="338852"/>
                    <a:pt x="92450" y="313325"/>
                  </a:cubicBezTo>
                  <a:lnTo>
                    <a:pt x="92450" y="46225"/>
                  </a:lnTo>
                  <a:close/>
                </a:path>
              </a:pathLst>
            </a:custGeom>
            <a:solidFill>
              <a:srgbClr val="506C6D"/>
            </a:solidFill>
            <a:ln w="9525"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A5EB4EE8-77EC-EF17-2AB9-F921D558987B}"/>
                </a:ext>
              </a:extLst>
            </p:cNvPr>
            <p:cNvSpPr/>
            <p:nvPr/>
          </p:nvSpPr>
          <p:spPr>
            <a:xfrm>
              <a:off x="5670499" y="4207696"/>
              <a:ext cx="92459" cy="374246"/>
            </a:xfrm>
            <a:custGeom>
              <a:avLst/>
              <a:gdLst>
                <a:gd name="connsiteX0" fmla="*/ 0 w 92459"/>
                <a:gd name="connsiteY0" fmla="*/ 328022 h 374246"/>
                <a:gd name="connsiteX1" fmla="*/ 46234 w 92459"/>
                <a:gd name="connsiteY1" fmla="*/ 374247 h 374246"/>
                <a:gd name="connsiteX2" fmla="*/ 92459 w 92459"/>
                <a:gd name="connsiteY2" fmla="*/ 328022 h 374246"/>
                <a:gd name="connsiteX3" fmla="*/ 92459 w 92459"/>
                <a:gd name="connsiteY3" fmla="*/ 46225 h 374246"/>
                <a:gd name="connsiteX4" fmla="*/ 46234 w 92459"/>
                <a:gd name="connsiteY4" fmla="*/ 0 h 374246"/>
                <a:gd name="connsiteX5" fmla="*/ 0 w 92459"/>
                <a:gd name="connsiteY5" fmla="*/ 46225 h 374246"/>
                <a:gd name="connsiteX6" fmla="*/ 0 w 92459"/>
                <a:gd name="connsiteY6" fmla="*/ 328022 h 37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59" h="374246">
                  <a:moveTo>
                    <a:pt x="0" y="328022"/>
                  </a:moveTo>
                  <a:cubicBezTo>
                    <a:pt x="0" y="353558"/>
                    <a:pt x="20698" y="374247"/>
                    <a:pt x="46234" y="374247"/>
                  </a:cubicBezTo>
                  <a:cubicBezTo>
                    <a:pt x="71761" y="374247"/>
                    <a:pt x="92459" y="353558"/>
                    <a:pt x="92459" y="328022"/>
                  </a:cubicBezTo>
                  <a:lnTo>
                    <a:pt x="92459" y="46225"/>
                  </a:lnTo>
                  <a:cubicBezTo>
                    <a:pt x="92459" y="20698"/>
                    <a:pt x="71761" y="0"/>
                    <a:pt x="46234" y="0"/>
                  </a:cubicBezTo>
                  <a:cubicBezTo>
                    <a:pt x="20698" y="0"/>
                    <a:pt x="0" y="20698"/>
                    <a:pt x="0" y="46225"/>
                  </a:cubicBezTo>
                  <a:lnTo>
                    <a:pt x="0" y="328022"/>
                  </a:lnTo>
                  <a:close/>
                </a:path>
              </a:pathLst>
            </a:custGeom>
            <a:solidFill>
              <a:srgbClr val="506C6D"/>
            </a:solidFill>
            <a:ln w="9525"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D78B07F9-F4B0-33AF-EF62-DA113211ACF0}"/>
                </a:ext>
              </a:extLst>
            </p:cNvPr>
            <p:cNvSpPr/>
            <p:nvPr/>
          </p:nvSpPr>
          <p:spPr>
            <a:xfrm>
              <a:off x="6531854"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AA2F3493-264B-AAC7-F750-A5286764C7A3}"/>
                </a:ext>
              </a:extLst>
            </p:cNvPr>
            <p:cNvSpPr/>
            <p:nvPr/>
          </p:nvSpPr>
          <p:spPr>
            <a:xfrm>
              <a:off x="6568116"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21" y="194396"/>
                    <a:pt x="119329" y="150876"/>
                    <a:pt x="119329" y="97193"/>
                  </a:cubicBezTo>
                  <a:cubicBezTo>
                    <a:pt x="119329" y="43510"/>
                    <a:pt x="92621"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A447B6E9-5BE1-F4A5-53F1-C4D8D1BC29E8}"/>
                </a:ext>
              </a:extLst>
            </p:cNvPr>
            <p:cNvSpPr/>
            <p:nvPr/>
          </p:nvSpPr>
          <p:spPr>
            <a:xfrm>
              <a:off x="5760662" y="4303080"/>
              <a:ext cx="663949" cy="176698"/>
            </a:xfrm>
            <a:custGeom>
              <a:avLst/>
              <a:gdLst>
                <a:gd name="connsiteX0" fmla="*/ 663950 w 663949"/>
                <a:gd name="connsiteY0" fmla="*/ 0 h 176698"/>
                <a:gd name="connsiteX1" fmla="*/ 0 w 663949"/>
                <a:gd name="connsiteY1" fmla="*/ 0 h 176698"/>
                <a:gd name="connsiteX2" fmla="*/ 0 w 663949"/>
                <a:gd name="connsiteY2" fmla="*/ 176698 h 176698"/>
                <a:gd name="connsiteX3" fmla="*/ 663950 w 663949"/>
                <a:gd name="connsiteY3" fmla="*/ 176698 h 176698"/>
                <a:gd name="connsiteX4" fmla="*/ 663950 w 663949"/>
                <a:gd name="connsiteY4" fmla="*/ 0 h 17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49" h="176698">
                  <a:moveTo>
                    <a:pt x="663950" y="0"/>
                  </a:moveTo>
                  <a:lnTo>
                    <a:pt x="0" y="0"/>
                  </a:lnTo>
                  <a:lnTo>
                    <a:pt x="0" y="176698"/>
                  </a:lnTo>
                  <a:lnTo>
                    <a:pt x="663950" y="176698"/>
                  </a:lnTo>
                  <a:lnTo>
                    <a:pt x="663950" y="0"/>
                  </a:lnTo>
                  <a:close/>
                </a:path>
              </a:pathLst>
            </a:custGeom>
            <a:solidFill>
              <a:srgbClr val="EE4A63"/>
            </a:solidFill>
            <a:ln w="9525"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F3D6B66E-ABA5-2149-1FCB-1A0FB326E723}"/>
                </a:ext>
              </a:extLst>
            </p:cNvPr>
            <p:cNvSpPr/>
            <p:nvPr/>
          </p:nvSpPr>
          <p:spPr>
            <a:xfrm>
              <a:off x="5760672" y="4479778"/>
              <a:ext cx="663949" cy="114585"/>
            </a:xfrm>
            <a:custGeom>
              <a:avLst/>
              <a:gdLst>
                <a:gd name="connsiteX0" fmla="*/ 0 w 663949"/>
                <a:gd name="connsiteY0" fmla="*/ 0 h 114585"/>
                <a:gd name="connsiteX1" fmla="*/ 663950 w 663949"/>
                <a:gd name="connsiteY1" fmla="*/ 0 h 114585"/>
                <a:gd name="connsiteX2" fmla="*/ 663950 w 663949"/>
                <a:gd name="connsiteY2" fmla="*/ 15412 h 114585"/>
                <a:gd name="connsiteX3" fmla="*/ 564775 w 663949"/>
                <a:gd name="connsiteY3" fmla="*/ 114586 h 114585"/>
                <a:gd name="connsiteX4" fmla="*/ 99174 w 663949"/>
                <a:gd name="connsiteY4" fmla="*/ 114586 h 114585"/>
                <a:gd name="connsiteX5" fmla="*/ 0 w 663949"/>
                <a:gd name="connsiteY5" fmla="*/ 15412 h 114585"/>
                <a:gd name="connsiteX6" fmla="*/ 0 w 663949"/>
                <a:gd name="connsiteY6" fmla="*/ 0 h 1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49" h="114585">
                  <a:moveTo>
                    <a:pt x="0" y="0"/>
                  </a:moveTo>
                  <a:lnTo>
                    <a:pt x="663950" y="0"/>
                  </a:lnTo>
                  <a:lnTo>
                    <a:pt x="663950" y="15412"/>
                  </a:lnTo>
                  <a:cubicBezTo>
                    <a:pt x="663950" y="70171"/>
                    <a:pt x="619535" y="114586"/>
                    <a:pt x="564775" y="114586"/>
                  </a:cubicBezTo>
                  <a:lnTo>
                    <a:pt x="99174" y="114586"/>
                  </a:lnTo>
                  <a:cubicBezTo>
                    <a:pt x="44406" y="114586"/>
                    <a:pt x="0" y="70171"/>
                    <a:pt x="0" y="15412"/>
                  </a:cubicBezTo>
                  <a:lnTo>
                    <a:pt x="0" y="0"/>
                  </a:lnTo>
                  <a:close/>
                </a:path>
              </a:pathLst>
            </a:custGeom>
            <a:solidFill>
              <a:srgbClr val="2C3338"/>
            </a:solidFill>
            <a:ln w="9525"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C4C59B6C-00D7-21C0-7ACE-957E44C09377}"/>
                </a:ext>
              </a:extLst>
            </p:cNvPr>
            <p:cNvSpPr/>
            <p:nvPr/>
          </p:nvSpPr>
          <p:spPr>
            <a:xfrm>
              <a:off x="5933646" y="4594364"/>
              <a:ext cx="121853" cy="236829"/>
            </a:xfrm>
            <a:custGeom>
              <a:avLst/>
              <a:gdLst>
                <a:gd name="connsiteX0" fmla="*/ 121853 w 121853"/>
                <a:gd name="connsiteY0" fmla="*/ 0 h 236829"/>
                <a:gd name="connsiteX1" fmla="*/ 0 w 121853"/>
                <a:gd name="connsiteY1" fmla="*/ 0 h 236829"/>
                <a:gd name="connsiteX2" fmla="*/ 0 w 121853"/>
                <a:gd name="connsiteY2" fmla="*/ 236830 h 236829"/>
                <a:gd name="connsiteX3" fmla="*/ 121853 w 121853"/>
                <a:gd name="connsiteY3" fmla="*/ 236830 h 236829"/>
                <a:gd name="connsiteX4" fmla="*/ 121853 w 121853"/>
                <a:gd name="connsiteY4" fmla="*/ 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121853" y="0"/>
                  </a:moveTo>
                  <a:lnTo>
                    <a:pt x="0" y="0"/>
                  </a:lnTo>
                  <a:lnTo>
                    <a:pt x="0" y="236830"/>
                  </a:lnTo>
                  <a:lnTo>
                    <a:pt x="121853" y="236830"/>
                  </a:lnTo>
                  <a:lnTo>
                    <a:pt x="121853" y="0"/>
                  </a:lnTo>
                  <a:close/>
                </a:path>
              </a:pathLst>
            </a:custGeom>
            <a:solidFill>
              <a:srgbClr val="FCBE5B"/>
            </a:solidFill>
            <a:ln w="9525"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5A76CE20-2711-9756-217C-0C859CD091E2}"/>
                </a:ext>
              </a:extLst>
            </p:cNvPr>
            <p:cNvSpPr/>
            <p:nvPr/>
          </p:nvSpPr>
          <p:spPr>
            <a:xfrm>
              <a:off x="5922502" y="4594364"/>
              <a:ext cx="144141" cy="141998"/>
            </a:xfrm>
            <a:custGeom>
              <a:avLst/>
              <a:gdLst>
                <a:gd name="connsiteX0" fmla="*/ 144142 w 144141"/>
                <a:gd name="connsiteY0" fmla="*/ 0 h 141998"/>
                <a:gd name="connsiteX1" fmla="*/ 0 w 144141"/>
                <a:gd name="connsiteY1" fmla="*/ 0 h 141998"/>
                <a:gd name="connsiteX2" fmla="*/ 0 w 144141"/>
                <a:gd name="connsiteY2" fmla="*/ 141999 h 141998"/>
                <a:gd name="connsiteX3" fmla="*/ 144142 w 144141"/>
                <a:gd name="connsiteY3" fmla="*/ 141999 h 141998"/>
                <a:gd name="connsiteX4" fmla="*/ 144142 w 144141"/>
                <a:gd name="connsiteY4" fmla="*/ 0 h 14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1998">
                  <a:moveTo>
                    <a:pt x="144142" y="0"/>
                  </a:moveTo>
                  <a:lnTo>
                    <a:pt x="0" y="0"/>
                  </a:lnTo>
                  <a:lnTo>
                    <a:pt x="0" y="141999"/>
                  </a:lnTo>
                  <a:lnTo>
                    <a:pt x="144142" y="141999"/>
                  </a:lnTo>
                  <a:lnTo>
                    <a:pt x="144142" y="0"/>
                  </a:lnTo>
                  <a:close/>
                </a:path>
              </a:pathLst>
            </a:custGeom>
            <a:solidFill>
              <a:srgbClr val="2C3338"/>
            </a:solidFill>
            <a:ln w="9525"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B3346ABD-6059-CD74-6D15-7071D4F6C12D}"/>
                </a:ext>
              </a:extLst>
            </p:cNvPr>
            <p:cNvSpPr/>
            <p:nvPr/>
          </p:nvSpPr>
          <p:spPr>
            <a:xfrm>
              <a:off x="5915625" y="4697805"/>
              <a:ext cx="157972" cy="43224"/>
            </a:xfrm>
            <a:custGeom>
              <a:avLst/>
              <a:gdLst>
                <a:gd name="connsiteX0" fmla="*/ 151095 w 157972"/>
                <a:gd name="connsiteY0" fmla="*/ 0 h 43224"/>
                <a:gd name="connsiteX1" fmla="*/ 6877 w 157972"/>
                <a:gd name="connsiteY1" fmla="*/ 0 h 43224"/>
                <a:gd name="connsiteX2" fmla="*/ 0 w 157972"/>
                <a:gd name="connsiteY2" fmla="*/ 6867 h 43224"/>
                <a:gd name="connsiteX3" fmla="*/ 0 w 157972"/>
                <a:gd name="connsiteY3" fmla="*/ 36347 h 43224"/>
                <a:gd name="connsiteX4" fmla="*/ 6877 w 157972"/>
                <a:gd name="connsiteY4" fmla="*/ 43224 h 43224"/>
                <a:gd name="connsiteX5" fmla="*/ 151095 w 157972"/>
                <a:gd name="connsiteY5" fmla="*/ 43224 h 43224"/>
                <a:gd name="connsiteX6" fmla="*/ 157972 w 157972"/>
                <a:gd name="connsiteY6" fmla="*/ 36347 h 43224"/>
                <a:gd name="connsiteX7" fmla="*/ 157972 w 157972"/>
                <a:gd name="connsiteY7" fmla="*/ 6867 h 43224"/>
                <a:gd name="connsiteX8" fmla="*/ 151095 w 157972"/>
                <a:gd name="connsiteY8" fmla="*/ 0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72" h="43224">
                  <a:moveTo>
                    <a:pt x="151095" y="0"/>
                  </a:moveTo>
                  <a:lnTo>
                    <a:pt x="6877" y="0"/>
                  </a:lnTo>
                  <a:cubicBezTo>
                    <a:pt x="3086" y="0"/>
                    <a:pt x="0" y="3077"/>
                    <a:pt x="0" y="6867"/>
                  </a:cubicBezTo>
                  <a:lnTo>
                    <a:pt x="0" y="36347"/>
                  </a:lnTo>
                  <a:cubicBezTo>
                    <a:pt x="0" y="40138"/>
                    <a:pt x="3086" y="43224"/>
                    <a:pt x="6877" y="43224"/>
                  </a:cubicBezTo>
                  <a:lnTo>
                    <a:pt x="151095" y="43224"/>
                  </a:lnTo>
                  <a:cubicBezTo>
                    <a:pt x="154895" y="43224"/>
                    <a:pt x="157972" y="40138"/>
                    <a:pt x="157972" y="36347"/>
                  </a:cubicBezTo>
                  <a:lnTo>
                    <a:pt x="157972" y="6867"/>
                  </a:lnTo>
                  <a:cubicBezTo>
                    <a:pt x="157972" y="3077"/>
                    <a:pt x="154895" y="0"/>
                    <a:pt x="151095" y="0"/>
                  </a:cubicBezTo>
                  <a:close/>
                </a:path>
              </a:pathLst>
            </a:custGeom>
            <a:solidFill>
              <a:srgbClr val="506C6D"/>
            </a:solidFill>
            <a:ln w="9525"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4BD7A677-1F45-8CE3-24B9-5FB74F93BC25}"/>
                </a:ext>
              </a:extLst>
            </p:cNvPr>
            <p:cNvSpPr/>
            <p:nvPr/>
          </p:nvSpPr>
          <p:spPr>
            <a:xfrm>
              <a:off x="5922502" y="4522288"/>
              <a:ext cx="144141" cy="144141"/>
            </a:xfrm>
            <a:custGeom>
              <a:avLst/>
              <a:gdLst>
                <a:gd name="connsiteX0" fmla="*/ 72066 w 144141"/>
                <a:gd name="connsiteY0" fmla="*/ 144142 h 144141"/>
                <a:gd name="connsiteX1" fmla="*/ 144142 w 144141"/>
                <a:gd name="connsiteY1" fmla="*/ 72076 h 144141"/>
                <a:gd name="connsiteX2" fmla="*/ 72066 w 144141"/>
                <a:gd name="connsiteY2" fmla="*/ 0 h 144141"/>
                <a:gd name="connsiteX3" fmla="*/ 0 w 144141"/>
                <a:gd name="connsiteY3" fmla="*/ 72076 h 144141"/>
                <a:gd name="connsiteX4" fmla="*/ 72066 w 144141"/>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4141">
                  <a:moveTo>
                    <a:pt x="72066" y="144142"/>
                  </a:moveTo>
                  <a:cubicBezTo>
                    <a:pt x="111871" y="144142"/>
                    <a:pt x="144142" y="111871"/>
                    <a:pt x="144142" y="72076"/>
                  </a:cubicBezTo>
                  <a:cubicBezTo>
                    <a:pt x="144142" y="32271"/>
                    <a:pt x="111871" y="0"/>
                    <a:pt x="72066" y="0"/>
                  </a:cubicBezTo>
                  <a:cubicBezTo>
                    <a:pt x="32271" y="0"/>
                    <a:pt x="0" y="32271"/>
                    <a:pt x="0" y="72076"/>
                  </a:cubicBezTo>
                  <a:cubicBezTo>
                    <a:pt x="0" y="111871"/>
                    <a:pt x="3227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6B082BBB-8C18-89EF-39F2-35DDD6AC3CF2}"/>
                </a:ext>
              </a:extLst>
            </p:cNvPr>
            <p:cNvSpPr/>
            <p:nvPr/>
          </p:nvSpPr>
          <p:spPr>
            <a:xfrm>
              <a:off x="6129785" y="4594278"/>
              <a:ext cx="121853" cy="236829"/>
            </a:xfrm>
            <a:custGeom>
              <a:avLst/>
              <a:gdLst>
                <a:gd name="connsiteX0" fmla="*/ 0 w 121853"/>
                <a:gd name="connsiteY0" fmla="*/ 236830 h 236829"/>
                <a:gd name="connsiteX1" fmla="*/ 121853 w 121853"/>
                <a:gd name="connsiteY1" fmla="*/ 236830 h 236829"/>
                <a:gd name="connsiteX2" fmla="*/ 121853 w 121853"/>
                <a:gd name="connsiteY2" fmla="*/ 0 h 236829"/>
                <a:gd name="connsiteX3" fmla="*/ 0 w 121853"/>
                <a:gd name="connsiteY3" fmla="*/ 0 h 236829"/>
                <a:gd name="connsiteX4" fmla="*/ 0 w 121853"/>
                <a:gd name="connsiteY4" fmla="*/ 23683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0" y="236830"/>
                  </a:moveTo>
                  <a:lnTo>
                    <a:pt x="121853" y="236830"/>
                  </a:lnTo>
                  <a:lnTo>
                    <a:pt x="121853" y="0"/>
                  </a:lnTo>
                  <a:lnTo>
                    <a:pt x="0" y="0"/>
                  </a:lnTo>
                  <a:lnTo>
                    <a:pt x="0" y="236830"/>
                  </a:lnTo>
                  <a:close/>
                </a:path>
              </a:pathLst>
            </a:custGeom>
            <a:solidFill>
              <a:srgbClr val="FCBE5B"/>
            </a:solidFill>
            <a:ln w="9525"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1801B238-DE07-834B-1ACA-FC4503D05146}"/>
                </a:ext>
              </a:extLst>
            </p:cNvPr>
            <p:cNvSpPr/>
            <p:nvPr/>
          </p:nvSpPr>
          <p:spPr>
            <a:xfrm>
              <a:off x="6118640" y="4594354"/>
              <a:ext cx="144141" cy="142008"/>
            </a:xfrm>
            <a:custGeom>
              <a:avLst/>
              <a:gdLst>
                <a:gd name="connsiteX0" fmla="*/ 0 w 144141"/>
                <a:gd name="connsiteY0" fmla="*/ 142008 h 142008"/>
                <a:gd name="connsiteX1" fmla="*/ 144142 w 144141"/>
                <a:gd name="connsiteY1" fmla="*/ 142008 h 142008"/>
                <a:gd name="connsiteX2" fmla="*/ 144142 w 144141"/>
                <a:gd name="connsiteY2" fmla="*/ 0 h 142008"/>
                <a:gd name="connsiteX3" fmla="*/ 0 w 144141"/>
                <a:gd name="connsiteY3" fmla="*/ 0 h 142008"/>
                <a:gd name="connsiteX4" fmla="*/ 0 w 144141"/>
                <a:gd name="connsiteY4" fmla="*/ 142008 h 14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2008">
                  <a:moveTo>
                    <a:pt x="0" y="142008"/>
                  </a:moveTo>
                  <a:lnTo>
                    <a:pt x="144142" y="142008"/>
                  </a:lnTo>
                  <a:lnTo>
                    <a:pt x="144142" y="0"/>
                  </a:lnTo>
                  <a:lnTo>
                    <a:pt x="0" y="0"/>
                  </a:lnTo>
                  <a:lnTo>
                    <a:pt x="0" y="142008"/>
                  </a:lnTo>
                  <a:close/>
                </a:path>
              </a:pathLst>
            </a:custGeom>
            <a:solidFill>
              <a:srgbClr val="2C3338"/>
            </a:solidFill>
            <a:ln w="9525"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66DC4642-392B-2C09-23EE-943CF1074953}"/>
                </a:ext>
              </a:extLst>
            </p:cNvPr>
            <p:cNvSpPr/>
            <p:nvPr/>
          </p:nvSpPr>
          <p:spPr>
            <a:xfrm>
              <a:off x="6111687" y="4697805"/>
              <a:ext cx="157962" cy="43224"/>
            </a:xfrm>
            <a:custGeom>
              <a:avLst/>
              <a:gdLst>
                <a:gd name="connsiteX0" fmla="*/ 6877 w 157962"/>
                <a:gd name="connsiteY0" fmla="*/ 43224 h 43224"/>
                <a:gd name="connsiteX1" fmla="*/ 151095 w 157962"/>
                <a:gd name="connsiteY1" fmla="*/ 43224 h 43224"/>
                <a:gd name="connsiteX2" fmla="*/ 157963 w 157962"/>
                <a:gd name="connsiteY2" fmla="*/ 36347 h 43224"/>
                <a:gd name="connsiteX3" fmla="*/ 157963 w 157962"/>
                <a:gd name="connsiteY3" fmla="*/ 6867 h 43224"/>
                <a:gd name="connsiteX4" fmla="*/ 151095 w 157962"/>
                <a:gd name="connsiteY4" fmla="*/ 0 h 43224"/>
                <a:gd name="connsiteX5" fmla="*/ 6877 w 157962"/>
                <a:gd name="connsiteY5" fmla="*/ 0 h 43224"/>
                <a:gd name="connsiteX6" fmla="*/ 0 w 157962"/>
                <a:gd name="connsiteY6" fmla="*/ 6867 h 43224"/>
                <a:gd name="connsiteX7" fmla="*/ 0 w 157962"/>
                <a:gd name="connsiteY7" fmla="*/ 36347 h 43224"/>
                <a:gd name="connsiteX8" fmla="*/ 6877 w 157962"/>
                <a:gd name="connsiteY8" fmla="*/ 43224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2" h="43224">
                  <a:moveTo>
                    <a:pt x="6877" y="43224"/>
                  </a:moveTo>
                  <a:lnTo>
                    <a:pt x="151095" y="43224"/>
                  </a:lnTo>
                  <a:cubicBezTo>
                    <a:pt x="154886" y="43224"/>
                    <a:pt x="157963" y="40138"/>
                    <a:pt x="157963" y="36347"/>
                  </a:cubicBezTo>
                  <a:lnTo>
                    <a:pt x="157963" y="6867"/>
                  </a:lnTo>
                  <a:cubicBezTo>
                    <a:pt x="157963" y="3077"/>
                    <a:pt x="154886" y="0"/>
                    <a:pt x="151095" y="0"/>
                  </a:cubicBezTo>
                  <a:lnTo>
                    <a:pt x="6877" y="0"/>
                  </a:lnTo>
                  <a:cubicBezTo>
                    <a:pt x="3077" y="0"/>
                    <a:pt x="0" y="3077"/>
                    <a:pt x="0" y="6867"/>
                  </a:cubicBezTo>
                  <a:lnTo>
                    <a:pt x="0" y="36347"/>
                  </a:lnTo>
                  <a:cubicBezTo>
                    <a:pt x="0" y="40138"/>
                    <a:pt x="3077" y="43224"/>
                    <a:pt x="6877" y="43224"/>
                  </a:cubicBezTo>
                  <a:close/>
                </a:path>
              </a:pathLst>
            </a:custGeom>
            <a:solidFill>
              <a:srgbClr val="506C6D"/>
            </a:solidFill>
            <a:ln w="9525"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6209860A-76D4-9757-8652-4708BCA16991}"/>
                </a:ext>
              </a:extLst>
            </p:cNvPr>
            <p:cNvSpPr/>
            <p:nvPr/>
          </p:nvSpPr>
          <p:spPr>
            <a:xfrm>
              <a:off x="6118640" y="4522288"/>
              <a:ext cx="144132" cy="144141"/>
            </a:xfrm>
            <a:custGeom>
              <a:avLst/>
              <a:gdLst>
                <a:gd name="connsiteX0" fmla="*/ 72066 w 144132"/>
                <a:gd name="connsiteY0" fmla="*/ 144142 h 144141"/>
                <a:gd name="connsiteX1" fmla="*/ 144132 w 144132"/>
                <a:gd name="connsiteY1" fmla="*/ 72076 h 144141"/>
                <a:gd name="connsiteX2" fmla="*/ 72066 w 144132"/>
                <a:gd name="connsiteY2" fmla="*/ 0 h 144141"/>
                <a:gd name="connsiteX3" fmla="*/ 0 w 144132"/>
                <a:gd name="connsiteY3" fmla="*/ 72076 h 144141"/>
                <a:gd name="connsiteX4" fmla="*/ 72066 w 144132"/>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32" h="144141">
                  <a:moveTo>
                    <a:pt x="72066" y="144142"/>
                  </a:moveTo>
                  <a:cubicBezTo>
                    <a:pt x="111871" y="144142"/>
                    <a:pt x="144132" y="111871"/>
                    <a:pt x="144132" y="72076"/>
                  </a:cubicBezTo>
                  <a:cubicBezTo>
                    <a:pt x="144132" y="32271"/>
                    <a:pt x="111871" y="0"/>
                    <a:pt x="72066" y="0"/>
                  </a:cubicBezTo>
                  <a:cubicBezTo>
                    <a:pt x="32261" y="0"/>
                    <a:pt x="0" y="32271"/>
                    <a:pt x="0" y="72076"/>
                  </a:cubicBezTo>
                  <a:cubicBezTo>
                    <a:pt x="0" y="111871"/>
                    <a:pt x="3226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3D636FCA-369A-C0E7-68F1-852522D73C85}"/>
                </a:ext>
              </a:extLst>
            </p:cNvPr>
            <p:cNvSpPr/>
            <p:nvPr/>
          </p:nvSpPr>
          <p:spPr>
            <a:xfrm>
              <a:off x="5743994" y="4458994"/>
              <a:ext cx="697372" cy="41481"/>
            </a:xfrm>
            <a:custGeom>
              <a:avLst/>
              <a:gdLst>
                <a:gd name="connsiteX0" fmla="*/ 688524 w 697372"/>
                <a:gd name="connsiteY0" fmla="*/ 0 h 41481"/>
                <a:gd name="connsiteX1" fmla="*/ 8849 w 697372"/>
                <a:gd name="connsiteY1" fmla="*/ 0 h 41481"/>
                <a:gd name="connsiteX2" fmla="*/ 0 w 697372"/>
                <a:gd name="connsiteY2" fmla="*/ 8849 h 41481"/>
                <a:gd name="connsiteX3" fmla="*/ 0 w 697372"/>
                <a:gd name="connsiteY3" fmla="*/ 32633 h 41481"/>
                <a:gd name="connsiteX4" fmla="*/ 8849 w 697372"/>
                <a:gd name="connsiteY4" fmla="*/ 41481 h 41481"/>
                <a:gd name="connsiteX5" fmla="*/ 688524 w 697372"/>
                <a:gd name="connsiteY5" fmla="*/ 41481 h 41481"/>
                <a:gd name="connsiteX6" fmla="*/ 697373 w 697372"/>
                <a:gd name="connsiteY6" fmla="*/ 32633 h 41481"/>
                <a:gd name="connsiteX7" fmla="*/ 697373 w 697372"/>
                <a:gd name="connsiteY7" fmla="*/ 8849 h 41481"/>
                <a:gd name="connsiteX8" fmla="*/ 688524 w 697372"/>
                <a:gd name="connsiteY8" fmla="*/ 0 h 4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72" h="41481">
                  <a:moveTo>
                    <a:pt x="688524" y="0"/>
                  </a:moveTo>
                  <a:lnTo>
                    <a:pt x="8849" y="0"/>
                  </a:lnTo>
                  <a:cubicBezTo>
                    <a:pt x="3962" y="0"/>
                    <a:pt x="0" y="3962"/>
                    <a:pt x="0" y="8849"/>
                  </a:cubicBezTo>
                  <a:lnTo>
                    <a:pt x="0" y="32633"/>
                  </a:lnTo>
                  <a:cubicBezTo>
                    <a:pt x="0" y="37519"/>
                    <a:pt x="3962" y="41481"/>
                    <a:pt x="8849" y="41481"/>
                  </a:cubicBezTo>
                  <a:lnTo>
                    <a:pt x="688524" y="41481"/>
                  </a:lnTo>
                  <a:cubicBezTo>
                    <a:pt x="693410" y="41481"/>
                    <a:pt x="697373" y="37519"/>
                    <a:pt x="697373" y="32633"/>
                  </a:cubicBezTo>
                  <a:lnTo>
                    <a:pt x="697373" y="8849"/>
                  </a:lnTo>
                  <a:cubicBezTo>
                    <a:pt x="697373" y="3962"/>
                    <a:pt x="693410" y="0"/>
                    <a:pt x="688524" y="0"/>
                  </a:cubicBezTo>
                  <a:close/>
                </a:path>
              </a:pathLst>
            </a:custGeom>
            <a:solidFill>
              <a:srgbClr val="506C6D"/>
            </a:solidFill>
            <a:ln w="9525"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9E222698-0E98-9465-D402-D2D6A75D40C6}"/>
                </a:ext>
              </a:extLst>
            </p:cNvPr>
            <p:cNvSpPr/>
            <p:nvPr/>
          </p:nvSpPr>
          <p:spPr>
            <a:xfrm>
              <a:off x="6047441" y="4451089"/>
              <a:ext cx="90487" cy="57369"/>
            </a:xfrm>
            <a:custGeom>
              <a:avLst/>
              <a:gdLst>
                <a:gd name="connsiteX0" fmla="*/ 79029 w 90487"/>
                <a:gd name="connsiteY0" fmla="*/ 0 h 57369"/>
                <a:gd name="connsiteX1" fmla="*/ 11459 w 90487"/>
                <a:gd name="connsiteY1" fmla="*/ 0 h 57369"/>
                <a:gd name="connsiteX2" fmla="*/ 0 w 90487"/>
                <a:gd name="connsiteY2" fmla="*/ 11459 h 57369"/>
                <a:gd name="connsiteX3" fmla="*/ 0 w 90487"/>
                <a:gd name="connsiteY3" fmla="*/ 45911 h 57369"/>
                <a:gd name="connsiteX4" fmla="*/ 11459 w 90487"/>
                <a:gd name="connsiteY4" fmla="*/ 57369 h 57369"/>
                <a:gd name="connsiteX5" fmla="*/ 79029 w 90487"/>
                <a:gd name="connsiteY5" fmla="*/ 57369 h 57369"/>
                <a:gd name="connsiteX6" fmla="*/ 90488 w 90487"/>
                <a:gd name="connsiteY6" fmla="*/ 45911 h 57369"/>
                <a:gd name="connsiteX7" fmla="*/ 90488 w 90487"/>
                <a:gd name="connsiteY7" fmla="*/ 11459 h 57369"/>
                <a:gd name="connsiteX8" fmla="*/ 79029 w 90487"/>
                <a:gd name="connsiteY8" fmla="*/ 0 h 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7" h="57369">
                  <a:moveTo>
                    <a:pt x="79029" y="0"/>
                  </a:moveTo>
                  <a:lnTo>
                    <a:pt x="11459" y="0"/>
                  </a:lnTo>
                  <a:cubicBezTo>
                    <a:pt x="5134" y="0"/>
                    <a:pt x="0" y="5134"/>
                    <a:pt x="0" y="11459"/>
                  </a:cubicBezTo>
                  <a:lnTo>
                    <a:pt x="0" y="45911"/>
                  </a:lnTo>
                  <a:cubicBezTo>
                    <a:pt x="0" y="52245"/>
                    <a:pt x="5134" y="57369"/>
                    <a:pt x="11459" y="57369"/>
                  </a:cubicBezTo>
                  <a:lnTo>
                    <a:pt x="79029" y="57369"/>
                  </a:lnTo>
                  <a:cubicBezTo>
                    <a:pt x="85354" y="57369"/>
                    <a:pt x="90488" y="52245"/>
                    <a:pt x="90488" y="45911"/>
                  </a:cubicBezTo>
                  <a:lnTo>
                    <a:pt x="90488" y="11459"/>
                  </a:lnTo>
                  <a:cubicBezTo>
                    <a:pt x="90488" y="5134"/>
                    <a:pt x="85354" y="0"/>
                    <a:pt x="79029" y="0"/>
                  </a:cubicBezTo>
                  <a:close/>
                </a:path>
              </a:pathLst>
            </a:custGeom>
            <a:solidFill>
              <a:srgbClr val="FFFFFF"/>
            </a:solidFill>
            <a:ln w="9525"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89D88A42-4F27-0EB7-0D2C-2A4241CB5E10}"/>
                </a:ext>
              </a:extLst>
            </p:cNvPr>
            <p:cNvSpPr/>
            <p:nvPr/>
          </p:nvSpPr>
          <p:spPr>
            <a:xfrm>
              <a:off x="6243027" y="4291621"/>
              <a:ext cx="194157" cy="113633"/>
            </a:xfrm>
            <a:custGeom>
              <a:avLst/>
              <a:gdLst>
                <a:gd name="connsiteX0" fmla="*/ 181594 w 194157"/>
                <a:gd name="connsiteY0" fmla="*/ 113557 h 113633"/>
                <a:gd name="connsiteX1" fmla="*/ 75781 w 194157"/>
                <a:gd name="connsiteY1" fmla="*/ 113557 h 113633"/>
                <a:gd name="connsiteX2" fmla="*/ 0 w 194157"/>
                <a:gd name="connsiteY2" fmla="*/ 37776 h 113633"/>
                <a:gd name="connsiteX3" fmla="*/ 0 w 194157"/>
                <a:gd name="connsiteY3" fmla="*/ 12487 h 113633"/>
                <a:gd name="connsiteX4" fmla="*/ 12478 w 194157"/>
                <a:gd name="connsiteY4" fmla="*/ 0 h 113633"/>
                <a:gd name="connsiteX5" fmla="*/ 24965 w 194157"/>
                <a:gd name="connsiteY5" fmla="*/ 12487 h 113633"/>
                <a:gd name="connsiteX6" fmla="*/ 24965 w 194157"/>
                <a:gd name="connsiteY6" fmla="*/ 37776 h 113633"/>
                <a:gd name="connsiteX7" fmla="*/ 75857 w 194157"/>
                <a:gd name="connsiteY7" fmla="*/ 88659 h 113633"/>
                <a:gd name="connsiteX8" fmla="*/ 181670 w 194157"/>
                <a:gd name="connsiteY8" fmla="*/ 88659 h 113633"/>
                <a:gd name="connsiteX9" fmla="*/ 194158 w 194157"/>
                <a:gd name="connsiteY9" fmla="*/ 101146 h 113633"/>
                <a:gd name="connsiteX10" fmla="*/ 181670 w 194157"/>
                <a:gd name="connsiteY10" fmla="*/ 113633 h 113633"/>
                <a:gd name="connsiteX11" fmla="*/ 181594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81594" y="113557"/>
                  </a:moveTo>
                  <a:lnTo>
                    <a:pt x="75781" y="113557"/>
                  </a:lnTo>
                  <a:cubicBezTo>
                    <a:pt x="33976" y="113557"/>
                    <a:pt x="0" y="79572"/>
                    <a:pt x="0" y="37776"/>
                  </a:cubicBezTo>
                  <a:lnTo>
                    <a:pt x="0" y="12487"/>
                  </a:lnTo>
                  <a:cubicBezTo>
                    <a:pt x="0" y="5610"/>
                    <a:pt x="5610" y="0"/>
                    <a:pt x="12478" y="0"/>
                  </a:cubicBezTo>
                  <a:cubicBezTo>
                    <a:pt x="19355" y="0"/>
                    <a:pt x="24965" y="5610"/>
                    <a:pt x="24965" y="12487"/>
                  </a:cubicBezTo>
                  <a:lnTo>
                    <a:pt x="24965" y="37776"/>
                  </a:lnTo>
                  <a:cubicBezTo>
                    <a:pt x="24965" y="65827"/>
                    <a:pt x="47806" y="88659"/>
                    <a:pt x="75857" y="88659"/>
                  </a:cubicBezTo>
                  <a:lnTo>
                    <a:pt x="181670" y="88659"/>
                  </a:lnTo>
                  <a:cubicBezTo>
                    <a:pt x="188547" y="88659"/>
                    <a:pt x="194158" y="94279"/>
                    <a:pt x="194158" y="101146"/>
                  </a:cubicBezTo>
                  <a:cubicBezTo>
                    <a:pt x="194158" y="108023"/>
                    <a:pt x="188547" y="113633"/>
                    <a:pt x="181670" y="113633"/>
                  </a:cubicBezTo>
                  <a:lnTo>
                    <a:pt x="181594" y="113557"/>
                  </a:lnTo>
                  <a:close/>
                </a:path>
              </a:pathLst>
            </a:custGeom>
            <a:solidFill>
              <a:srgbClr val="FFFFFF"/>
            </a:solidFill>
            <a:ln w="9525"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0BFB3198-463A-5249-5FB5-F467CEC2C3F5}"/>
                </a:ext>
              </a:extLst>
            </p:cNvPr>
            <p:cNvSpPr/>
            <p:nvPr/>
          </p:nvSpPr>
          <p:spPr>
            <a:xfrm>
              <a:off x="5748099" y="4291621"/>
              <a:ext cx="194157" cy="113633"/>
            </a:xfrm>
            <a:custGeom>
              <a:avLst/>
              <a:gdLst>
                <a:gd name="connsiteX0" fmla="*/ 12563 w 194157"/>
                <a:gd name="connsiteY0" fmla="*/ 113557 h 113633"/>
                <a:gd name="connsiteX1" fmla="*/ 118377 w 194157"/>
                <a:gd name="connsiteY1" fmla="*/ 113557 h 113633"/>
                <a:gd name="connsiteX2" fmla="*/ 194157 w 194157"/>
                <a:gd name="connsiteY2" fmla="*/ 37776 h 113633"/>
                <a:gd name="connsiteX3" fmla="*/ 194157 w 194157"/>
                <a:gd name="connsiteY3" fmla="*/ 12487 h 113633"/>
                <a:gd name="connsiteX4" fmla="*/ 181670 w 194157"/>
                <a:gd name="connsiteY4" fmla="*/ 0 h 113633"/>
                <a:gd name="connsiteX5" fmla="*/ 169183 w 194157"/>
                <a:gd name="connsiteY5" fmla="*/ 12487 h 113633"/>
                <a:gd name="connsiteX6" fmla="*/ 169183 w 194157"/>
                <a:gd name="connsiteY6" fmla="*/ 37776 h 113633"/>
                <a:gd name="connsiteX7" fmla="*/ 118291 w 194157"/>
                <a:gd name="connsiteY7" fmla="*/ 88659 h 113633"/>
                <a:gd name="connsiteX8" fmla="*/ 12478 w 194157"/>
                <a:gd name="connsiteY8" fmla="*/ 88659 h 113633"/>
                <a:gd name="connsiteX9" fmla="*/ 0 w 194157"/>
                <a:gd name="connsiteY9" fmla="*/ 101146 h 113633"/>
                <a:gd name="connsiteX10" fmla="*/ 12478 w 194157"/>
                <a:gd name="connsiteY10" fmla="*/ 113633 h 113633"/>
                <a:gd name="connsiteX11" fmla="*/ 12563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2563" y="113557"/>
                  </a:moveTo>
                  <a:lnTo>
                    <a:pt x="118377" y="113557"/>
                  </a:lnTo>
                  <a:cubicBezTo>
                    <a:pt x="160172" y="113557"/>
                    <a:pt x="194157" y="79572"/>
                    <a:pt x="194157" y="37776"/>
                  </a:cubicBezTo>
                  <a:lnTo>
                    <a:pt x="194157" y="12487"/>
                  </a:lnTo>
                  <a:cubicBezTo>
                    <a:pt x="194157" y="5610"/>
                    <a:pt x="188547" y="0"/>
                    <a:pt x="181670" y="0"/>
                  </a:cubicBezTo>
                  <a:cubicBezTo>
                    <a:pt x="174793" y="0"/>
                    <a:pt x="169183" y="5610"/>
                    <a:pt x="169183" y="12487"/>
                  </a:cubicBezTo>
                  <a:lnTo>
                    <a:pt x="169183" y="37776"/>
                  </a:lnTo>
                  <a:cubicBezTo>
                    <a:pt x="169183" y="65827"/>
                    <a:pt x="146342" y="88659"/>
                    <a:pt x="118291" y="88659"/>
                  </a:cubicBezTo>
                  <a:lnTo>
                    <a:pt x="12478" y="88659"/>
                  </a:lnTo>
                  <a:cubicBezTo>
                    <a:pt x="5610" y="88659"/>
                    <a:pt x="0" y="94279"/>
                    <a:pt x="0" y="101146"/>
                  </a:cubicBezTo>
                  <a:cubicBezTo>
                    <a:pt x="0" y="108023"/>
                    <a:pt x="5610" y="113633"/>
                    <a:pt x="12478" y="113633"/>
                  </a:cubicBezTo>
                  <a:lnTo>
                    <a:pt x="12563" y="113557"/>
                  </a:lnTo>
                  <a:close/>
                </a:path>
              </a:pathLst>
            </a:custGeom>
            <a:solidFill>
              <a:srgbClr val="FFFFFF"/>
            </a:solidFill>
            <a:ln w="9525"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683C88D9-6118-F418-BAB0-E8DB66A68C79}"/>
                </a:ext>
              </a:extLst>
            </p:cNvPr>
            <p:cNvSpPr/>
            <p:nvPr/>
          </p:nvSpPr>
          <p:spPr>
            <a:xfrm>
              <a:off x="5377709" y="2426386"/>
              <a:ext cx="1429909" cy="1876694"/>
            </a:xfrm>
            <a:custGeom>
              <a:avLst/>
              <a:gdLst>
                <a:gd name="connsiteX0" fmla="*/ 714929 w 1429909"/>
                <a:gd name="connsiteY0" fmla="*/ 1876694 h 1876694"/>
                <a:gd name="connsiteX1" fmla="*/ 1046904 w 1429909"/>
                <a:gd name="connsiteY1" fmla="*/ 1876694 h 1876694"/>
                <a:gd name="connsiteX2" fmla="*/ 1387098 w 1429909"/>
                <a:gd name="connsiteY2" fmla="*/ 1448155 h 1876694"/>
                <a:gd name="connsiteX3" fmla="*/ 1387965 w 1429909"/>
                <a:gd name="connsiteY3" fmla="*/ 1203658 h 1876694"/>
                <a:gd name="connsiteX4" fmla="*/ 1325148 w 1429909"/>
                <a:gd name="connsiteY4" fmla="*/ 1123371 h 1876694"/>
                <a:gd name="connsiteX5" fmla="*/ 1344979 w 1429909"/>
                <a:gd name="connsiteY5" fmla="*/ 895067 h 1876694"/>
                <a:gd name="connsiteX6" fmla="*/ 1363229 w 1429909"/>
                <a:gd name="connsiteY6" fmla="*/ 878636 h 1876694"/>
                <a:gd name="connsiteX7" fmla="*/ 1373106 w 1429909"/>
                <a:gd name="connsiteY7" fmla="*/ 594705 h 1876694"/>
                <a:gd name="connsiteX8" fmla="*/ 857013 w 1429909"/>
                <a:gd name="connsiteY8" fmla="*/ 60275 h 1876694"/>
                <a:gd name="connsiteX9" fmla="*/ 572930 w 1429909"/>
                <a:gd name="connsiteY9" fmla="*/ 60275 h 1876694"/>
                <a:gd name="connsiteX10" fmla="*/ 56827 w 1429909"/>
                <a:gd name="connsiteY10" fmla="*/ 594626 h 1876694"/>
                <a:gd name="connsiteX11" fmla="*/ 66705 w 1429909"/>
                <a:gd name="connsiteY11" fmla="*/ 878550 h 1876694"/>
                <a:gd name="connsiteX12" fmla="*/ 84964 w 1429909"/>
                <a:gd name="connsiteY12" fmla="*/ 894990 h 1876694"/>
                <a:gd name="connsiteX13" fmla="*/ 104795 w 1429909"/>
                <a:gd name="connsiteY13" fmla="*/ 1123286 h 1876694"/>
                <a:gd name="connsiteX14" fmla="*/ 41968 w 1429909"/>
                <a:gd name="connsiteY14" fmla="*/ 1203572 h 1876694"/>
                <a:gd name="connsiteX15" fmla="*/ 42845 w 1429909"/>
                <a:gd name="connsiteY15" fmla="*/ 1448069 h 1876694"/>
                <a:gd name="connsiteX16" fmla="*/ 383030 w 1429909"/>
                <a:gd name="connsiteY16" fmla="*/ 1876608 h 1876694"/>
                <a:gd name="connsiteX17" fmla="*/ 715005 w 1429909"/>
                <a:gd name="connsiteY17" fmla="*/ 1876608 h 1876694"/>
                <a:gd name="connsiteX18" fmla="*/ 714929 w 1429909"/>
                <a:gd name="connsiteY18" fmla="*/ 1876694 h 187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9909" h="1876694">
                  <a:moveTo>
                    <a:pt x="714929" y="1876694"/>
                  </a:moveTo>
                  <a:lnTo>
                    <a:pt x="1046904" y="1876694"/>
                  </a:lnTo>
                  <a:lnTo>
                    <a:pt x="1387098" y="1448155"/>
                  </a:lnTo>
                  <a:cubicBezTo>
                    <a:pt x="1443839" y="1376632"/>
                    <a:pt x="1444229" y="1275562"/>
                    <a:pt x="1387965" y="1203658"/>
                  </a:cubicBezTo>
                  <a:lnTo>
                    <a:pt x="1325148" y="1123371"/>
                  </a:lnTo>
                  <a:cubicBezTo>
                    <a:pt x="1270779" y="1053906"/>
                    <a:pt x="1279390" y="954179"/>
                    <a:pt x="1344979" y="895067"/>
                  </a:cubicBezTo>
                  <a:lnTo>
                    <a:pt x="1363229" y="878636"/>
                  </a:lnTo>
                  <a:cubicBezTo>
                    <a:pt x="1446287" y="803798"/>
                    <a:pt x="1450707" y="675068"/>
                    <a:pt x="1373106" y="594705"/>
                  </a:cubicBezTo>
                  <a:lnTo>
                    <a:pt x="857013" y="60275"/>
                  </a:lnTo>
                  <a:cubicBezTo>
                    <a:pt x="779337" y="-20092"/>
                    <a:pt x="650530" y="-20092"/>
                    <a:pt x="572930" y="60275"/>
                  </a:cubicBezTo>
                  <a:lnTo>
                    <a:pt x="56827" y="594626"/>
                  </a:lnTo>
                  <a:cubicBezTo>
                    <a:pt x="-20773" y="674992"/>
                    <a:pt x="-16344" y="803722"/>
                    <a:pt x="66705" y="878550"/>
                  </a:cubicBezTo>
                  <a:lnTo>
                    <a:pt x="84964" y="894990"/>
                  </a:lnTo>
                  <a:cubicBezTo>
                    <a:pt x="150553" y="954026"/>
                    <a:pt x="159164" y="1053744"/>
                    <a:pt x="104795" y="1123286"/>
                  </a:cubicBezTo>
                  <a:lnTo>
                    <a:pt x="41968" y="1203572"/>
                  </a:lnTo>
                  <a:cubicBezTo>
                    <a:pt x="-14296" y="1275486"/>
                    <a:pt x="-13972" y="1376555"/>
                    <a:pt x="42845" y="1448069"/>
                  </a:cubicBezTo>
                  <a:lnTo>
                    <a:pt x="383030" y="1876608"/>
                  </a:lnTo>
                  <a:lnTo>
                    <a:pt x="715005" y="1876608"/>
                  </a:lnTo>
                  <a:lnTo>
                    <a:pt x="714929" y="1876694"/>
                  </a:lnTo>
                  <a:close/>
                </a:path>
              </a:pathLst>
            </a:custGeom>
            <a:solidFill>
              <a:srgbClr val="FCBE5B"/>
            </a:solidFill>
            <a:ln w="9525"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65DA0543-A8FE-1F2B-C11D-0D07FFF94815}"/>
                </a:ext>
              </a:extLst>
            </p:cNvPr>
            <p:cNvSpPr/>
            <p:nvPr/>
          </p:nvSpPr>
          <p:spPr>
            <a:xfrm>
              <a:off x="5653678"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42" y="0"/>
                    <a:pt x="0" y="71752"/>
                    <a:pt x="0" y="160258"/>
                  </a:cubicBezTo>
                  <a:cubicBezTo>
                    <a:pt x="0" y="248764"/>
                    <a:pt x="7174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86E29280-A247-A53C-DDD9-6BDB03D49EA8}"/>
                </a:ext>
              </a:extLst>
            </p:cNvPr>
            <p:cNvSpPr/>
            <p:nvPr/>
          </p:nvSpPr>
          <p:spPr>
            <a:xfrm>
              <a:off x="6211100"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52" y="0"/>
                    <a:pt x="0" y="71752"/>
                    <a:pt x="0" y="160258"/>
                  </a:cubicBezTo>
                  <a:cubicBezTo>
                    <a:pt x="0" y="248764"/>
                    <a:pt x="7175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151CCF87-E8C9-4B5B-D7BA-B2808287DA3A}"/>
                </a:ext>
              </a:extLst>
            </p:cNvPr>
            <p:cNvSpPr/>
            <p:nvPr/>
          </p:nvSpPr>
          <p:spPr>
            <a:xfrm>
              <a:off x="5837939"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64" y="0"/>
                    <a:pt x="118062" y="0"/>
                  </a:cubicBezTo>
                  <a:cubicBezTo>
                    <a:pt x="18325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29" name="Vrije vorm: vorm 428">
              <a:extLst>
                <a:ext uri="{FF2B5EF4-FFF2-40B4-BE49-F238E27FC236}">
                  <a16:creationId xmlns:a16="http://schemas.microsoft.com/office/drawing/2014/main" id="{D21746A2-F86A-0877-098A-2A040062A6C6}"/>
                </a:ext>
              </a:extLst>
            </p:cNvPr>
            <p:cNvSpPr/>
            <p:nvPr/>
          </p:nvSpPr>
          <p:spPr>
            <a:xfrm>
              <a:off x="6111278"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73" y="0"/>
                    <a:pt x="118062" y="0"/>
                  </a:cubicBezTo>
                  <a:cubicBezTo>
                    <a:pt x="18326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30" name="Vrije vorm: vorm 429">
              <a:extLst>
                <a:ext uri="{FF2B5EF4-FFF2-40B4-BE49-F238E27FC236}">
                  <a16:creationId xmlns:a16="http://schemas.microsoft.com/office/drawing/2014/main" id="{198D577F-5B8D-3FA7-CE45-826A8B582956}"/>
                </a:ext>
              </a:extLst>
            </p:cNvPr>
            <p:cNvSpPr/>
            <p:nvPr/>
          </p:nvSpPr>
          <p:spPr>
            <a:xfrm>
              <a:off x="5903623" y="3062026"/>
              <a:ext cx="104698" cy="9525"/>
            </a:xfrm>
            <a:custGeom>
              <a:avLst/>
              <a:gdLst>
                <a:gd name="connsiteX0" fmla="*/ 0 w 104698"/>
                <a:gd name="connsiteY0" fmla="*/ 0 h 9525"/>
                <a:gd name="connsiteX1" fmla="*/ 104699 w 104698"/>
                <a:gd name="connsiteY1" fmla="*/ 0 h 9525"/>
              </a:gdLst>
              <a:ahLst/>
              <a:cxnLst>
                <a:cxn ang="0">
                  <a:pos x="connsiteX0" y="connsiteY0"/>
                </a:cxn>
                <a:cxn ang="0">
                  <a:pos x="connsiteX1" y="connsiteY1"/>
                </a:cxn>
              </a:cxnLst>
              <a:rect l="l" t="t" r="r" b="b"/>
              <a:pathLst>
                <a:path w="104698" h="9525">
                  <a:moveTo>
                    <a:pt x="0" y="0"/>
                  </a:moveTo>
                  <a:lnTo>
                    <a:pt x="104699" y="0"/>
                  </a:lnTo>
                </a:path>
              </a:pathLst>
            </a:custGeom>
            <a:noFill/>
            <a:ln w="12700" cap="rnd">
              <a:solidFill>
                <a:srgbClr val="2C3338"/>
              </a:solidFill>
              <a:prstDash val="solid"/>
              <a:round/>
            </a:ln>
          </p:spPr>
          <p:txBody>
            <a:bodyPr rtlCol="0" anchor="ctr"/>
            <a:lstStyle/>
            <a:p>
              <a:endParaRPr lang="nl-NL"/>
            </a:p>
          </p:txBody>
        </p:sp>
        <p:sp>
          <p:nvSpPr>
            <p:cNvPr id="431" name="Vrije vorm: vorm 430">
              <a:extLst>
                <a:ext uri="{FF2B5EF4-FFF2-40B4-BE49-F238E27FC236}">
                  <a16:creationId xmlns:a16="http://schemas.microsoft.com/office/drawing/2014/main" id="{5F628595-4367-7285-9F20-563F1457B567}"/>
                </a:ext>
              </a:extLst>
            </p:cNvPr>
            <p:cNvSpPr/>
            <p:nvPr/>
          </p:nvSpPr>
          <p:spPr>
            <a:xfrm>
              <a:off x="6176952" y="3062026"/>
              <a:ext cx="104708" cy="9525"/>
            </a:xfrm>
            <a:custGeom>
              <a:avLst/>
              <a:gdLst>
                <a:gd name="connsiteX0" fmla="*/ 104708 w 104708"/>
                <a:gd name="connsiteY0" fmla="*/ 0 h 9525"/>
                <a:gd name="connsiteX1" fmla="*/ 0 w 104708"/>
                <a:gd name="connsiteY1" fmla="*/ 0 h 9525"/>
              </a:gdLst>
              <a:ahLst/>
              <a:cxnLst>
                <a:cxn ang="0">
                  <a:pos x="connsiteX0" y="connsiteY0"/>
                </a:cxn>
                <a:cxn ang="0">
                  <a:pos x="connsiteX1" y="connsiteY1"/>
                </a:cxn>
              </a:cxnLst>
              <a:rect l="l" t="t" r="r" b="b"/>
              <a:pathLst>
                <a:path w="104708" h="9525">
                  <a:moveTo>
                    <a:pt x="104708" y="0"/>
                  </a:moveTo>
                  <a:lnTo>
                    <a:pt x="0" y="0"/>
                  </a:lnTo>
                </a:path>
              </a:pathLst>
            </a:custGeom>
            <a:noFill/>
            <a:ln w="12700" cap="rnd">
              <a:solidFill>
                <a:srgbClr val="2C3338"/>
              </a:solidFill>
              <a:prstDash val="solid"/>
              <a:round/>
            </a:ln>
          </p:spPr>
          <p:txBody>
            <a:bodyPr rtlCol="0" anchor="ctr"/>
            <a:lstStyle/>
            <a:p>
              <a:endParaRPr lang="nl-NL"/>
            </a:p>
          </p:txBody>
        </p:sp>
        <p:sp>
          <p:nvSpPr>
            <p:cNvPr id="432" name="Vrije vorm: vorm 431">
              <a:extLst>
                <a:ext uri="{FF2B5EF4-FFF2-40B4-BE49-F238E27FC236}">
                  <a16:creationId xmlns:a16="http://schemas.microsoft.com/office/drawing/2014/main" id="{2623E9B3-222C-09D2-FF91-08557F49950A}"/>
                </a:ext>
              </a:extLst>
            </p:cNvPr>
            <p:cNvSpPr/>
            <p:nvPr/>
          </p:nvSpPr>
          <p:spPr>
            <a:xfrm>
              <a:off x="5894841" y="3487330"/>
              <a:ext cx="395582" cy="197786"/>
            </a:xfrm>
            <a:custGeom>
              <a:avLst/>
              <a:gdLst>
                <a:gd name="connsiteX0" fmla="*/ 395583 w 395582"/>
                <a:gd name="connsiteY0" fmla="*/ 0 h 197786"/>
                <a:gd name="connsiteX1" fmla="*/ 197796 w 395582"/>
                <a:gd name="connsiteY1" fmla="*/ 197787 h 197786"/>
                <a:gd name="connsiteX2" fmla="*/ 0 w 395582"/>
                <a:gd name="connsiteY2" fmla="*/ 0 h 197786"/>
                <a:gd name="connsiteX3" fmla="*/ 395583 w 395582"/>
                <a:gd name="connsiteY3" fmla="*/ 0 h 197786"/>
              </a:gdLst>
              <a:ahLst/>
              <a:cxnLst>
                <a:cxn ang="0">
                  <a:pos x="connsiteX0" y="connsiteY0"/>
                </a:cxn>
                <a:cxn ang="0">
                  <a:pos x="connsiteX1" y="connsiteY1"/>
                </a:cxn>
                <a:cxn ang="0">
                  <a:pos x="connsiteX2" y="connsiteY2"/>
                </a:cxn>
                <a:cxn ang="0">
                  <a:pos x="connsiteX3" y="connsiteY3"/>
                </a:cxn>
              </a:cxnLst>
              <a:rect l="l" t="t" r="r" b="b"/>
              <a:pathLst>
                <a:path w="395582" h="197786">
                  <a:moveTo>
                    <a:pt x="395583" y="0"/>
                  </a:moveTo>
                  <a:cubicBezTo>
                    <a:pt x="395583" y="109204"/>
                    <a:pt x="307000" y="197787"/>
                    <a:pt x="197796" y="197787"/>
                  </a:cubicBezTo>
                  <a:cubicBezTo>
                    <a:pt x="88583" y="197787"/>
                    <a:pt x="0" y="109204"/>
                    <a:pt x="0" y="0"/>
                  </a:cubicBezTo>
                  <a:lnTo>
                    <a:pt x="395583" y="0"/>
                  </a:lnTo>
                  <a:close/>
                </a:path>
              </a:pathLst>
            </a:custGeom>
            <a:solidFill>
              <a:srgbClr val="FFFFFF"/>
            </a:solidFill>
            <a:ln w="9525"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70DAA127-70BF-491F-34BB-61245C8F9A4A}"/>
                </a:ext>
              </a:extLst>
            </p:cNvPr>
            <p:cNvSpPr/>
            <p:nvPr/>
          </p:nvSpPr>
          <p:spPr>
            <a:xfrm>
              <a:off x="5327141" y="4159576"/>
              <a:ext cx="433520" cy="199453"/>
            </a:xfrm>
            <a:custGeom>
              <a:avLst/>
              <a:gdLst>
                <a:gd name="connsiteX0" fmla="*/ 433521 w 433520"/>
                <a:gd name="connsiteY0" fmla="*/ 199454 h 199453"/>
                <a:gd name="connsiteX1" fmla="*/ 0 w 433520"/>
                <a:gd name="connsiteY1" fmla="*/ 0 h 199453"/>
              </a:gdLst>
              <a:ahLst/>
              <a:cxnLst>
                <a:cxn ang="0">
                  <a:pos x="connsiteX0" y="connsiteY0"/>
                </a:cxn>
                <a:cxn ang="0">
                  <a:pos x="connsiteX1" y="connsiteY1"/>
                </a:cxn>
              </a:cxnLst>
              <a:rect l="l" t="t" r="r" b="b"/>
              <a:pathLst>
                <a:path w="433520" h="199453">
                  <a:moveTo>
                    <a:pt x="433521" y="199454"/>
                  </a:moveTo>
                  <a:cubicBezTo>
                    <a:pt x="433521" y="199454"/>
                    <a:pt x="277054" y="148952"/>
                    <a:pt x="0" y="0"/>
                  </a:cubicBezTo>
                </a:path>
              </a:pathLst>
            </a:custGeom>
            <a:noFill/>
            <a:ln w="98147" cap="rnd">
              <a:solidFill>
                <a:srgbClr val="FCBE5B"/>
              </a:solidFill>
              <a:prstDash val="solid"/>
              <a:round/>
            </a:ln>
          </p:spPr>
          <p:txBody>
            <a:bodyPr rtlCol="0" anchor="ctr"/>
            <a:lstStyle/>
            <a:p>
              <a:endParaRPr lang="nl-NL"/>
            </a:p>
          </p:txBody>
        </p:sp>
        <p:sp>
          <p:nvSpPr>
            <p:cNvPr id="434" name="Vrije vorm: vorm 433">
              <a:extLst>
                <a:ext uri="{FF2B5EF4-FFF2-40B4-BE49-F238E27FC236}">
                  <a16:creationId xmlns:a16="http://schemas.microsoft.com/office/drawing/2014/main" id="{9A02E289-272F-CBB9-B3A6-B11F4BC40C9A}"/>
                </a:ext>
              </a:extLst>
            </p:cNvPr>
            <p:cNvSpPr/>
            <p:nvPr/>
          </p:nvSpPr>
          <p:spPr>
            <a:xfrm>
              <a:off x="5704627"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220185E9-B9ED-0CAB-F999-A1F5190251F1}"/>
                </a:ext>
              </a:extLst>
            </p:cNvPr>
            <p:cNvSpPr/>
            <p:nvPr/>
          </p:nvSpPr>
          <p:spPr>
            <a:xfrm>
              <a:off x="5575439" y="4283325"/>
              <a:ext cx="185223" cy="75704"/>
            </a:xfrm>
            <a:custGeom>
              <a:avLst/>
              <a:gdLst>
                <a:gd name="connsiteX0" fmla="*/ 185223 w 185223"/>
                <a:gd name="connsiteY0" fmla="*/ 75705 h 75704"/>
                <a:gd name="connsiteX1" fmla="*/ 0 w 185223"/>
                <a:gd name="connsiteY1" fmla="*/ 0 h 75704"/>
              </a:gdLst>
              <a:ahLst/>
              <a:cxnLst>
                <a:cxn ang="0">
                  <a:pos x="connsiteX0" y="connsiteY0"/>
                </a:cxn>
                <a:cxn ang="0">
                  <a:pos x="connsiteX1" y="connsiteY1"/>
                </a:cxn>
              </a:cxnLst>
              <a:rect l="l" t="t" r="r" b="b"/>
              <a:pathLst>
                <a:path w="185223" h="75704">
                  <a:moveTo>
                    <a:pt x="185223" y="75705"/>
                  </a:moveTo>
                  <a:cubicBezTo>
                    <a:pt x="185223" y="75705"/>
                    <a:pt x="92926" y="42434"/>
                    <a:pt x="0" y="0"/>
                  </a:cubicBezTo>
                </a:path>
              </a:pathLst>
            </a:custGeom>
            <a:noFill/>
            <a:ln w="112054" cap="flat">
              <a:solidFill>
                <a:srgbClr val="EE4A63"/>
              </a:solid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50B615D9-B5E9-2E7C-78B3-0FCAEE3BD506}"/>
                </a:ext>
              </a:extLst>
            </p:cNvPr>
            <p:cNvSpPr/>
            <p:nvPr/>
          </p:nvSpPr>
          <p:spPr>
            <a:xfrm>
              <a:off x="6092637" y="2177764"/>
              <a:ext cx="356006" cy="356076"/>
            </a:xfrm>
            <a:custGeom>
              <a:avLst/>
              <a:gdLst>
                <a:gd name="connsiteX0" fmla="*/ 63065 w 356006"/>
                <a:gd name="connsiteY0" fmla="*/ 355998 h 356076"/>
                <a:gd name="connsiteX1" fmla="*/ 0 w 356006"/>
                <a:gd name="connsiteY1" fmla="*/ 292937 h 356076"/>
                <a:gd name="connsiteX2" fmla="*/ 292941 w 356006"/>
                <a:gd name="connsiteY2" fmla="*/ 0 h 356076"/>
                <a:gd name="connsiteX3" fmla="*/ 356006 w 356006"/>
                <a:gd name="connsiteY3" fmla="*/ 63060 h 356076"/>
                <a:gd name="connsiteX4" fmla="*/ 292941 w 356006"/>
                <a:gd name="connsiteY4" fmla="*/ 126120 h 356076"/>
                <a:gd name="connsiteX5" fmla="*/ 126044 w 356006"/>
                <a:gd name="connsiteY5" fmla="*/ 293016 h 356076"/>
                <a:gd name="connsiteX6" fmla="*/ 62989 w 356006"/>
                <a:gd name="connsiteY6" fmla="*/ 356077 h 356076"/>
                <a:gd name="connsiteX7" fmla="*/ 63065 w 356006"/>
                <a:gd name="connsiteY7" fmla="*/ 355998 h 3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006" h="356076">
                  <a:moveTo>
                    <a:pt x="63065" y="355998"/>
                  </a:moveTo>
                  <a:cubicBezTo>
                    <a:pt x="28299" y="355998"/>
                    <a:pt x="0" y="327786"/>
                    <a:pt x="0" y="292937"/>
                  </a:cubicBezTo>
                  <a:cubicBezTo>
                    <a:pt x="0" y="131414"/>
                    <a:pt x="131416" y="0"/>
                    <a:pt x="292941" y="0"/>
                  </a:cubicBezTo>
                  <a:cubicBezTo>
                    <a:pt x="327708" y="0"/>
                    <a:pt x="356006" y="28211"/>
                    <a:pt x="356006" y="63060"/>
                  </a:cubicBezTo>
                  <a:cubicBezTo>
                    <a:pt x="356006" y="97909"/>
                    <a:pt x="327793" y="126120"/>
                    <a:pt x="292941" y="126120"/>
                  </a:cubicBezTo>
                  <a:cubicBezTo>
                    <a:pt x="200958" y="126120"/>
                    <a:pt x="126044" y="200954"/>
                    <a:pt x="126044" y="293016"/>
                  </a:cubicBezTo>
                  <a:cubicBezTo>
                    <a:pt x="126044" y="327786"/>
                    <a:pt x="97831" y="356077"/>
                    <a:pt x="62989" y="356077"/>
                  </a:cubicBezTo>
                  <a:lnTo>
                    <a:pt x="63065" y="355998"/>
                  </a:lnTo>
                  <a:close/>
                </a:path>
              </a:pathLst>
            </a:custGeom>
            <a:solidFill>
              <a:srgbClr val="FCBE5B"/>
            </a:solidFill>
            <a:ln w="9525"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8D8B8FE1-0B75-F26D-D278-A7C1C5E0B299}"/>
                </a:ext>
              </a:extLst>
            </p:cNvPr>
            <p:cNvSpPr/>
            <p:nvPr/>
          </p:nvSpPr>
          <p:spPr>
            <a:xfrm>
              <a:off x="5810602" y="2251648"/>
              <a:ext cx="282111" cy="282110"/>
            </a:xfrm>
            <a:custGeom>
              <a:avLst/>
              <a:gdLst>
                <a:gd name="connsiteX0" fmla="*/ 219056 w 282111"/>
                <a:gd name="connsiteY0" fmla="*/ 282111 h 282110"/>
                <a:gd name="connsiteX1" fmla="*/ 155991 w 282111"/>
                <a:gd name="connsiteY1" fmla="*/ 219050 h 282110"/>
                <a:gd name="connsiteX2" fmla="*/ 63065 w 282111"/>
                <a:gd name="connsiteY2" fmla="*/ 126120 h 282110"/>
                <a:gd name="connsiteX3" fmla="*/ 0 w 282111"/>
                <a:gd name="connsiteY3" fmla="*/ 63059 h 282110"/>
                <a:gd name="connsiteX4" fmla="*/ 63065 w 282111"/>
                <a:gd name="connsiteY4" fmla="*/ 0 h 282110"/>
                <a:gd name="connsiteX5" fmla="*/ 282111 w 282111"/>
                <a:gd name="connsiteY5" fmla="*/ 219050 h 282110"/>
                <a:gd name="connsiteX6" fmla="*/ 219056 w 282111"/>
                <a:gd name="connsiteY6" fmla="*/ 282111 h 28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11" h="282110">
                  <a:moveTo>
                    <a:pt x="219056" y="282111"/>
                  </a:moveTo>
                  <a:cubicBezTo>
                    <a:pt x="184280" y="282111"/>
                    <a:pt x="155991" y="253899"/>
                    <a:pt x="155991" y="219050"/>
                  </a:cubicBezTo>
                  <a:cubicBezTo>
                    <a:pt x="155991" y="167765"/>
                    <a:pt x="114271" y="126120"/>
                    <a:pt x="63065" y="126120"/>
                  </a:cubicBezTo>
                  <a:cubicBezTo>
                    <a:pt x="28289" y="126120"/>
                    <a:pt x="0" y="97908"/>
                    <a:pt x="0" y="63059"/>
                  </a:cubicBezTo>
                  <a:cubicBezTo>
                    <a:pt x="0" y="28211"/>
                    <a:pt x="28213" y="0"/>
                    <a:pt x="63065" y="0"/>
                  </a:cubicBezTo>
                  <a:cubicBezTo>
                    <a:pt x="183804" y="0"/>
                    <a:pt x="282111" y="98225"/>
                    <a:pt x="282111" y="219050"/>
                  </a:cubicBezTo>
                  <a:cubicBezTo>
                    <a:pt x="282111" y="253820"/>
                    <a:pt x="253898" y="282111"/>
                    <a:pt x="219056" y="282111"/>
                  </a:cubicBezTo>
                  <a:close/>
                </a:path>
              </a:pathLst>
            </a:custGeom>
            <a:solidFill>
              <a:srgbClr val="FCBE5B"/>
            </a:solidFill>
            <a:ln w="9525"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EB7127E5-6CCF-0F1A-D2A7-0892F6EB9FB5}"/>
                </a:ext>
              </a:extLst>
            </p:cNvPr>
            <p:cNvSpPr/>
            <p:nvPr/>
          </p:nvSpPr>
          <p:spPr>
            <a:xfrm>
              <a:off x="6029658" y="2166937"/>
              <a:ext cx="126044" cy="398353"/>
            </a:xfrm>
            <a:custGeom>
              <a:avLst/>
              <a:gdLst>
                <a:gd name="connsiteX0" fmla="*/ 126044 w 126044"/>
                <a:gd name="connsiteY0" fmla="*/ 63060 h 398353"/>
                <a:gd name="connsiteX1" fmla="*/ 63017 w 126044"/>
                <a:gd name="connsiteY1" fmla="*/ 0 h 398353"/>
                <a:gd name="connsiteX2" fmla="*/ 0 w 126044"/>
                <a:gd name="connsiteY2" fmla="*/ 63060 h 398353"/>
                <a:gd name="connsiteX3" fmla="*/ 0 w 126044"/>
                <a:gd name="connsiteY3" fmla="*/ 335293 h 398353"/>
                <a:gd name="connsiteX4" fmla="*/ 63017 w 126044"/>
                <a:gd name="connsiteY4" fmla="*/ 398354 h 398353"/>
                <a:gd name="connsiteX5" fmla="*/ 126044 w 126044"/>
                <a:gd name="connsiteY5" fmla="*/ 335293 h 398353"/>
                <a:gd name="connsiteX6" fmla="*/ 126044 w 126044"/>
                <a:gd name="connsiteY6" fmla="*/ 63060 h 3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44" h="398353">
                  <a:moveTo>
                    <a:pt x="126044" y="63060"/>
                  </a:moveTo>
                  <a:cubicBezTo>
                    <a:pt x="126044" y="28233"/>
                    <a:pt x="97831" y="0"/>
                    <a:pt x="63017" y="0"/>
                  </a:cubicBezTo>
                  <a:cubicBezTo>
                    <a:pt x="28213" y="0"/>
                    <a:pt x="0" y="28233"/>
                    <a:pt x="0" y="63060"/>
                  </a:cubicBezTo>
                  <a:lnTo>
                    <a:pt x="0" y="335293"/>
                  </a:lnTo>
                  <a:cubicBezTo>
                    <a:pt x="0" y="370121"/>
                    <a:pt x="28213" y="398354"/>
                    <a:pt x="63017" y="398354"/>
                  </a:cubicBezTo>
                  <a:cubicBezTo>
                    <a:pt x="97831" y="398354"/>
                    <a:pt x="126044" y="370121"/>
                    <a:pt x="126044" y="335293"/>
                  </a:cubicBezTo>
                  <a:lnTo>
                    <a:pt x="126044" y="63060"/>
                  </a:lnTo>
                  <a:close/>
                </a:path>
              </a:pathLst>
            </a:custGeom>
            <a:solidFill>
              <a:srgbClr val="FCBE5B"/>
            </a:solidFill>
            <a:ln w="9525"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C1BA1CC6-0859-6E94-D703-67736E87EC63}"/>
                </a:ext>
              </a:extLst>
            </p:cNvPr>
            <p:cNvSpPr/>
            <p:nvPr/>
          </p:nvSpPr>
          <p:spPr>
            <a:xfrm>
              <a:off x="6424612" y="4153566"/>
              <a:ext cx="430748" cy="205463"/>
            </a:xfrm>
            <a:custGeom>
              <a:avLst/>
              <a:gdLst>
                <a:gd name="connsiteX0" fmla="*/ 0 w 430748"/>
                <a:gd name="connsiteY0" fmla="*/ 205464 h 205463"/>
                <a:gd name="connsiteX1" fmla="*/ 430749 w 430748"/>
                <a:gd name="connsiteY1" fmla="*/ 0 h 205463"/>
              </a:gdLst>
              <a:ahLst/>
              <a:cxnLst>
                <a:cxn ang="0">
                  <a:pos x="connsiteX0" y="connsiteY0"/>
                </a:cxn>
                <a:cxn ang="0">
                  <a:pos x="connsiteX1" y="connsiteY1"/>
                </a:cxn>
              </a:cxnLst>
              <a:rect l="l" t="t" r="r" b="b"/>
              <a:pathLst>
                <a:path w="430748" h="205463">
                  <a:moveTo>
                    <a:pt x="0" y="205464"/>
                  </a:moveTo>
                  <a:cubicBezTo>
                    <a:pt x="0" y="205464"/>
                    <a:pt x="155753" y="152752"/>
                    <a:pt x="430749" y="0"/>
                  </a:cubicBezTo>
                </a:path>
              </a:pathLst>
            </a:custGeom>
            <a:noFill/>
            <a:ln w="98147" cap="rnd">
              <a:solidFill>
                <a:srgbClr val="FCBE5B"/>
              </a:solidFill>
              <a:prstDash val="solid"/>
              <a:round/>
            </a:ln>
          </p:spPr>
          <p:txBody>
            <a:bodyPr rtlCol="0" anchor="ctr"/>
            <a:lstStyle/>
            <a:p>
              <a:endParaRPr lang="nl-NL"/>
            </a:p>
          </p:txBody>
        </p:sp>
        <p:sp>
          <p:nvSpPr>
            <p:cNvPr id="440" name="Vrije vorm: vorm 439">
              <a:extLst>
                <a:ext uri="{FF2B5EF4-FFF2-40B4-BE49-F238E27FC236}">
                  <a16:creationId xmlns:a16="http://schemas.microsoft.com/office/drawing/2014/main" id="{241DCAEF-763B-6B0F-8EE0-7EB83305B466}"/>
                </a:ext>
              </a:extLst>
            </p:cNvPr>
            <p:cNvSpPr/>
            <p:nvPr/>
          </p:nvSpPr>
          <p:spPr>
            <a:xfrm>
              <a:off x="6368586"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DCCABA70-CF9A-97E3-0B39-A365F473F0DC}"/>
                </a:ext>
              </a:extLst>
            </p:cNvPr>
            <p:cNvSpPr/>
            <p:nvPr/>
          </p:nvSpPr>
          <p:spPr>
            <a:xfrm>
              <a:off x="6424612" y="4280791"/>
              <a:ext cx="184118" cy="78238"/>
            </a:xfrm>
            <a:custGeom>
              <a:avLst/>
              <a:gdLst>
                <a:gd name="connsiteX0" fmla="*/ 0 w 184118"/>
                <a:gd name="connsiteY0" fmla="*/ 78238 h 78238"/>
                <a:gd name="connsiteX1" fmla="*/ 184118 w 184118"/>
                <a:gd name="connsiteY1" fmla="*/ 0 h 78238"/>
              </a:gdLst>
              <a:ahLst/>
              <a:cxnLst>
                <a:cxn ang="0">
                  <a:pos x="connsiteX0" y="connsiteY0"/>
                </a:cxn>
                <a:cxn ang="0">
                  <a:pos x="connsiteX1" y="connsiteY1"/>
                </a:cxn>
              </a:cxnLst>
              <a:rect l="l" t="t" r="r" b="b"/>
              <a:pathLst>
                <a:path w="184118" h="78238">
                  <a:moveTo>
                    <a:pt x="0" y="78238"/>
                  </a:moveTo>
                  <a:cubicBezTo>
                    <a:pt x="0" y="78238"/>
                    <a:pt x="91821" y="43701"/>
                    <a:pt x="184118" y="0"/>
                  </a:cubicBezTo>
                </a:path>
              </a:pathLst>
            </a:custGeom>
            <a:noFill/>
            <a:ln w="112054" cap="flat">
              <a:solidFill>
                <a:srgbClr val="EE4A63"/>
              </a:solid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9E879DC-F832-1AE8-9E71-BA35D9EEE67A}"/>
                </a:ext>
              </a:extLst>
            </p:cNvPr>
            <p:cNvSpPr/>
            <p:nvPr/>
          </p:nvSpPr>
          <p:spPr>
            <a:xfrm>
              <a:off x="6784466" y="2652712"/>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nvGrpSpPr>
          <p:cNvPr id="515" name="Groep 514">
            <a:extLst>
              <a:ext uri="{FF2B5EF4-FFF2-40B4-BE49-F238E27FC236}">
                <a16:creationId xmlns:a16="http://schemas.microsoft.com/office/drawing/2014/main" id="{8B86EA1E-634C-A8C7-5368-6930808F9509}"/>
              </a:ext>
            </a:extLst>
          </p:cNvPr>
          <p:cNvGrpSpPr/>
          <p:nvPr userDrawn="1"/>
        </p:nvGrpSpPr>
        <p:grpSpPr>
          <a:xfrm>
            <a:off x="4272287" y="2142543"/>
            <a:ext cx="1295104" cy="1277933"/>
            <a:chOff x="4169983" y="-2261221"/>
            <a:chExt cx="2806846" cy="2769631"/>
          </a:xfrm>
        </p:grpSpPr>
        <p:sp>
          <p:nvSpPr>
            <p:cNvPr id="451" name="Vrije vorm: vorm 450">
              <a:extLst>
                <a:ext uri="{FF2B5EF4-FFF2-40B4-BE49-F238E27FC236}">
                  <a16:creationId xmlns:a16="http://schemas.microsoft.com/office/drawing/2014/main" id="{20CBC96B-B440-DC6A-11DA-1D26F3ADCC88}"/>
                </a:ext>
              </a:extLst>
            </p:cNvPr>
            <p:cNvSpPr/>
            <p:nvPr/>
          </p:nvSpPr>
          <p:spPr>
            <a:xfrm>
              <a:off x="4169983" y="-1403971"/>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grpSp>
          <p:nvGrpSpPr>
            <p:cNvPr id="452" name="Graphic 448">
              <a:extLst>
                <a:ext uri="{FF2B5EF4-FFF2-40B4-BE49-F238E27FC236}">
                  <a16:creationId xmlns:a16="http://schemas.microsoft.com/office/drawing/2014/main" id="{48C3CC97-ACFE-C0E0-EDFF-7C31FC3886D3}"/>
                </a:ext>
              </a:extLst>
            </p:cNvPr>
            <p:cNvGrpSpPr/>
            <p:nvPr/>
          </p:nvGrpSpPr>
          <p:grpSpPr>
            <a:xfrm>
              <a:off x="4690829" y="-2261221"/>
              <a:ext cx="2286000" cy="2769631"/>
              <a:chOff x="4690829" y="-2261221"/>
              <a:chExt cx="2286000" cy="2769631"/>
            </a:xfrm>
          </p:grpSpPr>
          <p:sp>
            <p:nvSpPr>
              <p:cNvPr id="453" name="Vrije vorm: vorm 452">
                <a:extLst>
                  <a:ext uri="{FF2B5EF4-FFF2-40B4-BE49-F238E27FC236}">
                    <a16:creationId xmlns:a16="http://schemas.microsoft.com/office/drawing/2014/main" id="{9830153F-6C37-929C-E0DB-6A054E411E6D}"/>
                  </a:ext>
                </a:extLst>
              </p:cNvPr>
              <p:cNvSpPr/>
              <p:nvPr/>
            </p:nvSpPr>
            <p:spPr>
              <a:xfrm>
                <a:off x="4690829" y="-2046908"/>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9E3F73"/>
              </a:solidFill>
              <a:ln w="9525" cap="flat">
                <a:noFill/>
                <a:prstDash val="solid"/>
                <a:miter/>
              </a:ln>
            </p:spPr>
            <p:txBody>
              <a:bodyPr rtlCol="0" anchor="ctr"/>
              <a:lstStyle/>
              <a:p>
                <a:endParaRPr lang="nl-NL"/>
              </a:p>
            </p:txBody>
          </p:sp>
          <p:grpSp>
            <p:nvGrpSpPr>
              <p:cNvPr id="454" name="Graphic 448">
                <a:extLst>
                  <a:ext uri="{FF2B5EF4-FFF2-40B4-BE49-F238E27FC236}">
                    <a16:creationId xmlns:a16="http://schemas.microsoft.com/office/drawing/2014/main" id="{C58B6AD5-78E1-DB4E-1ABC-BDB67A30A778}"/>
                  </a:ext>
                </a:extLst>
              </p:cNvPr>
              <p:cNvGrpSpPr/>
              <p:nvPr/>
            </p:nvGrpSpPr>
            <p:grpSpPr>
              <a:xfrm>
                <a:off x="4808158" y="-2261221"/>
                <a:ext cx="2038350" cy="2769631"/>
                <a:chOff x="4808158" y="-2261221"/>
                <a:chExt cx="2038350" cy="2769631"/>
              </a:xfrm>
            </p:grpSpPr>
            <p:sp>
              <p:nvSpPr>
                <p:cNvPr id="455" name="Vrije vorm: vorm 454">
                  <a:extLst>
                    <a:ext uri="{FF2B5EF4-FFF2-40B4-BE49-F238E27FC236}">
                      <a16:creationId xmlns:a16="http://schemas.microsoft.com/office/drawing/2014/main" id="{8FC78ED5-0D36-BE80-0BC4-4A45AF5E5C71}"/>
                    </a:ext>
                  </a:extLst>
                </p:cNvPr>
                <p:cNvSpPr/>
                <p:nvPr/>
              </p:nvSpPr>
              <p:spPr>
                <a:xfrm>
                  <a:off x="6422407" y="-2054979"/>
                  <a:ext cx="110575" cy="52693"/>
                </a:xfrm>
                <a:custGeom>
                  <a:avLst/>
                  <a:gdLst>
                    <a:gd name="connsiteX0" fmla="*/ 0 w 110575"/>
                    <a:gd name="connsiteY0" fmla="*/ 52693 h 52693"/>
                    <a:gd name="connsiteX1" fmla="*/ 110576 w 110575"/>
                    <a:gd name="connsiteY1" fmla="*/ 0 h 52693"/>
                  </a:gdLst>
                  <a:ahLst/>
                  <a:cxnLst>
                    <a:cxn ang="0">
                      <a:pos x="connsiteX0" y="connsiteY0"/>
                    </a:cxn>
                    <a:cxn ang="0">
                      <a:pos x="connsiteX1" y="connsiteY1"/>
                    </a:cxn>
                  </a:cxnLst>
                  <a:rect l="l" t="t" r="r" b="b"/>
                  <a:pathLst>
                    <a:path w="110575" h="52693">
                      <a:moveTo>
                        <a:pt x="0" y="52693"/>
                      </a:moveTo>
                      <a:lnTo>
                        <a:pt x="110576" y="0"/>
                      </a:lnTo>
                    </a:path>
                  </a:pathLst>
                </a:custGeom>
                <a:noFill/>
                <a:ln w="15498" cap="rnd">
                  <a:solidFill>
                    <a:srgbClr val="773A5C"/>
                  </a:solid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18E0BECA-5B6B-814E-AA6C-C7B9688BE887}"/>
                    </a:ext>
                  </a:extLst>
                </p:cNvPr>
                <p:cNvSpPr/>
                <p:nvPr/>
              </p:nvSpPr>
              <p:spPr>
                <a:xfrm>
                  <a:off x="5640985" y="-1788644"/>
                  <a:ext cx="226618" cy="315114"/>
                </a:xfrm>
                <a:custGeom>
                  <a:avLst/>
                  <a:gdLst>
                    <a:gd name="connsiteX0" fmla="*/ 0 w 226618"/>
                    <a:gd name="connsiteY0" fmla="*/ 0 h 315114"/>
                    <a:gd name="connsiteX1" fmla="*/ 226619 w 226618"/>
                    <a:gd name="connsiteY1" fmla="*/ 315115 h 315114"/>
                  </a:gdLst>
                  <a:ahLst/>
                  <a:cxnLst>
                    <a:cxn ang="0">
                      <a:pos x="connsiteX0" y="connsiteY0"/>
                    </a:cxn>
                    <a:cxn ang="0">
                      <a:pos x="connsiteX1" y="connsiteY1"/>
                    </a:cxn>
                  </a:cxnLst>
                  <a:rect l="l" t="t" r="r" b="b"/>
                  <a:pathLst>
                    <a:path w="226618" h="315114">
                      <a:moveTo>
                        <a:pt x="0" y="0"/>
                      </a:moveTo>
                      <a:cubicBezTo>
                        <a:pt x="0" y="0"/>
                        <a:pt x="213017" y="70400"/>
                        <a:pt x="226619" y="315115"/>
                      </a:cubicBezTo>
                    </a:path>
                  </a:pathLst>
                </a:custGeom>
                <a:noFill/>
                <a:ln w="81365" cap="rnd">
                  <a:solidFill>
                    <a:srgbClr val="2C3338"/>
                  </a:solid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A34A7376-CBDC-B027-8B0C-F41DEEDE8DDE}"/>
                    </a:ext>
                  </a:extLst>
                </p:cNvPr>
                <p:cNvSpPr/>
                <p:nvPr/>
              </p:nvSpPr>
              <p:spPr>
                <a:xfrm>
                  <a:off x="5549936" y="-1679288"/>
                  <a:ext cx="213102" cy="72746"/>
                </a:xfrm>
                <a:custGeom>
                  <a:avLst/>
                  <a:gdLst>
                    <a:gd name="connsiteX0" fmla="*/ 213103 w 213102"/>
                    <a:gd name="connsiteY0" fmla="*/ 72747 h 72746"/>
                    <a:gd name="connsiteX1" fmla="*/ 0 w 213102"/>
                    <a:gd name="connsiteY1" fmla="*/ 41751 h 72746"/>
                  </a:gdLst>
                  <a:ahLst/>
                  <a:cxnLst>
                    <a:cxn ang="0">
                      <a:pos x="connsiteX0" y="connsiteY0"/>
                    </a:cxn>
                    <a:cxn ang="0">
                      <a:pos x="connsiteX1" y="connsiteY1"/>
                    </a:cxn>
                  </a:cxnLst>
                  <a:rect l="l" t="t" r="r" b="b"/>
                  <a:pathLst>
                    <a:path w="213102" h="72746">
                      <a:moveTo>
                        <a:pt x="213103" y="72747"/>
                      </a:moveTo>
                      <a:cubicBezTo>
                        <a:pt x="213103" y="72747"/>
                        <a:pt x="106080" y="-67744"/>
                        <a:pt x="0" y="41751"/>
                      </a:cubicBezTo>
                    </a:path>
                  </a:pathLst>
                </a:custGeom>
                <a:noFill/>
                <a:ln w="81365" cap="rnd">
                  <a:solidFill>
                    <a:srgbClr val="2C3338"/>
                  </a:solid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F91A359-F56B-1AC4-C2D6-C087ABC71088}"/>
                    </a:ext>
                  </a:extLst>
                </p:cNvPr>
                <p:cNvSpPr/>
                <p:nvPr/>
              </p:nvSpPr>
              <p:spPr>
                <a:xfrm>
                  <a:off x="5601580" y="-1631106"/>
                  <a:ext cx="472687" cy="157577"/>
                </a:xfrm>
                <a:custGeom>
                  <a:avLst/>
                  <a:gdLst>
                    <a:gd name="connsiteX0" fmla="*/ 408099 w 472687"/>
                    <a:gd name="connsiteY0" fmla="*/ 0 h 157577"/>
                    <a:gd name="connsiteX1" fmla="*/ 64589 w 472687"/>
                    <a:gd name="connsiteY1" fmla="*/ 0 h 157577"/>
                    <a:gd name="connsiteX2" fmla="*/ 0 w 472687"/>
                    <a:gd name="connsiteY2" fmla="*/ 64589 h 157577"/>
                    <a:gd name="connsiteX3" fmla="*/ 0 w 472687"/>
                    <a:gd name="connsiteY3" fmla="*/ 92989 h 157577"/>
                    <a:gd name="connsiteX4" fmla="*/ 64589 w 472687"/>
                    <a:gd name="connsiteY4" fmla="*/ 157578 h 157577"/>
                    <a:gd name="connsiteX5" fmla="*/ 408099 w 472687"/>
                    <a:gd name="connsiteY5" fmla="*/ 157578 h 157577"/>
                    <a:gd name="connsiteX6" fmla="*/ 472688 w 472687"/>
                    <a:gd name="connsiteY6" fmla="*/ 92989 h 157577"/>
                    <a:gd name="connsiteX7" fmla="*/ 472688 w 472687"/>
                    <a:gd name="connsiteY7" fmla="*/ 64589 h 157577"/>
                    <a:gd name="connsiteX8" fmla="*/ 408099 w 472687"/>
                    <a:gd name="connsiteY8" fmla="*/ 0 h 15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687" h="157577">
                      <a:moveTo>
                        <a:pt x="408099" y="0"/>
                      </a:moveTo>
                      <a:lnTo>
                        <a:pt x="64589" y="0"/>
                      </a:lnTo>
                      <a:cubicBezTo>
                        <a:pt x="28918" y="0"/>
                        <a:pt x="0" y="28918"/>
                        <a:pt x="0" y="64589"/>
                      </a:cubicBezTo>
                      <a:lnTo>
                        <a:pt x="0" y="92989"/>
                      </a:lnTo>
                      <a:cubicBezTo>
                        <a:pt x="0" y="128660"/>
                        <a:pt x="28918" y="157578"/>
                        <a:pt x="64589" y="157578"/>
                      </a:cubicBezTo>
                      <a:lnTo>
                        <a:pt x="408099" y="157578"/>
                      </a:lnTo>
                      <a:cubicBezTo>
                        <a:pt x="443770" y="157578"/>
                        <a:pt x="472688" y="128660"/>
                        <a:pt x="472688" y="92989"/>
                      </a:cubicBezTo>
                      <a:lnTo>
                        <a:pt x="472688" y="64589"/>
                      </a:lnTo>
                      <a:cubicBezTo>
                        <a:pt x="472688" y="28918"/>
                        <a:pt x="443770" y="0"/>
                        <a:pt x="408099" y="0"/>
                      </a:cubicBezTo>
                      <a:close/>
                    </a:path>
                  </a:pathLst>
                </a:custGeom>
                <a:solidFill>
                  <a:srgbClr val="2C3338"/>
                </a:solidFill>
                <a:ln w="9525"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3F6BB3D0-535F-955D-67A1-D4F63EB91B03}"/>
                    </a:ext>
                  </a:extLst>
                </p:cNvPr>
                <p:cNvSpPr/>
                <p:nvPr/>
              </p:nvSpPr>
              <p:spPr>
                <a:xfrm>
                  <a:off x="5650615"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FAC16746-E13E-1C1A-C093-1FF98BDF3E1B}"/>
                    </a:ext>
                  </a:extLst>
                </p:cNvPr>
                <p:cNvSpPr/>
                <p:nvPr/>
              </p:nvSpPr>
              <p:spPr>
                <a:xfrm>
                  <a:off x="5635861" y="29903"/>
                  <a:ext cx="375837" cy="439759"/>
                </a:xfrm>
                <a:custGeom>
                  <a:avLst/>
                  <a:gdLst>
                    <a:gd name="connsiteX0" fmla="*/ 375838 w 375837"/>
                    <a:gd name="connsiteY0" fmla="*/ 0 h 439759"/>
                    <a:gd name="connsiteX1" fmla="*/ 0 w 375837"/>
                    <a:gd name="connsiteY1" fmla="*/ 0 h 439759"/>
                    <a:gd name="connsiteX2" fmla="*/ 0 w 375837"/>
                    <a:gd name="connsiteY2" fmla="*/ 439760 h 439759"/>
                    <a:gd name="connsiteX3" fmla="*/ 375838 w 375837"/>
                    <a:gd name="connsiteY3" fmla="*/ 439760 h 439759"/>
                    <a:gd name="connsiteX4" fmla="*/ 375838 w 375837"/>
                    <a:gd name="connsiteY4" fmla="*/ 0 h 4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7" h="439759">
                      <a:moveTo>
                        <a:pt x="375838" y="0"/>
                      </a:moveTo>
                      <a:lnTo>
                        <a:pt x="0" y="0"/>
                      </a:lnTo>
                      <a:lnTo>
                        <a:pt x="0" y="439760"/>
                      </a:lnTo>
                      <a:lnTo>
                        <a:pt x="375838" y="439760"/>
                      </a:lnTo>
                      <a:lnTo>
                        <a:pt x="375838" y="0"/>
                      </a:lnTo>
                      <a:close/>
                    </a:path>
                  </a:pathLst>
                </a:custGeom>
                <a:solidFill>
                  <a:srgbClr val="DD7C24"/>
                </a:solidFill>
                <a:ln w="9525"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D4C2AB96-BC89-437E-E5B1-51EE5513A014}"/>
                    </a:ext>
                  </a:extLst>
                </p:cNvPr>
                <p:cNvSpPr/>
                <p:nvPr/>
              </p:nvSpPr>
              <p:spPr>
                <a:xfrm>
                  <a:off x="583919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E513B99D-0710-C09A-7460-4AD7EEC39FBD}"/>
                    </a:ext>
                  </a:extLst>
                </p:cNvPr>
                <p:cNvSpPr/>
                <p:nvPr/>
              </p:nvSpPr>
              <p:spPr>
                <a:xfrm>
                  <a:off x="5573167" y="66631"/>
                  <a:ext cx="503691" cy="151733"/>
                </a:xfrm>
                <a:custGeom>
                  <a:avLst/>
                  <a:gdLst>
                    <a:gd name="connsiteX0" fmla="*/ 470097 w 503691"/>
                    <a:gd name="connsiteY0" fmla="*/ 0 h 151733"/>
                    <a:gd name="connsiteX1" fmla="*/ 33595 w 503691"/>
                    <a:gd name="connsiteY1" fmla="*/ 0 h 151733"/>
                    <a:gd name="connsiteX2" fmla="*/ 0 w 503691"/>
                    <a:gd name="connsiteY2" fmla="*/ 33595 h 151733"/>
                    <a:gd name="connsiteX3" fmla="*/ 0 w 503691"/>
                    <a:gd name="connsiteY3" fmla="*/ 118139 h 151733"/>
                    <a:gd name="connsiteX4" fmla="*/ 33595 w 503691"/>
                    <a:gd name="connsiteY4" fmla="*/ 151733 h 151733"/>
                    <a:gd name="connsiteX5" fmla="*/ 470097 w 503691"/>
                    <a:gd name="connsiteY5" fmla="*/ 151733 h 151733"/>
                    <a:gd name="connsiteX6" fmla="*/ 503692 w 503691"/>
                    <a:gd name="connsiteY6" fmla="*/ 118139 h 151733"/>
                    <a:gd name="connsiteX7" fmla="*/ 503692 w 503691"/>
                    <a:gd name="connsiteY7" fmla="*/ 33595 h 151733"/>
                    <a:gd name="connsiteX8" fmla="*/ 470097 w 503691"/>
                    <a:gd name="connsiteY8" fmla="*/ 0 h 1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33">
                      <a:moveTo>
                        <a:pt x="470097" y="0"/>
                      </a:moveTo>
                      <a:lnTo>
                        <a:pt x="33595" y="0"/>
                      </a:lnTo>
                      <a:cubicBezTo>
                        <a:pt x="15040" y="0"/>
                        <a:pt x="0" y="15040"/>
                        <a:pt x="0" y="33595"/>
                      </a:cubicBezTo>
                      <a:lnTo>
                        <a:pt x="0" y="118139"/>
                      </a:lnTo>
                      <a:cubicBezTo>
                        <a:pt x="0" y="136693"/>
                        <a:pt x="15040" y="151733"/>
                        <a:pt x="33595" y="151733"/>
                      </a:cubicBezTo>
                      <a:lnTo>
                        <a:pt x="470097" y="151733"/>
                      </a:lnTo>
                      <a:cubicBezTo>
                        <a:pt x="488652" y="151733"/>
                        <a:pt x="503692" y="136693"/>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3" name="Vrije vorm: vorm 462">
                  <a:extLst>
                    <a:ext uri="{FF2B5EF4-FFF2-40B4-BE49-F238E27FC236}">
                      <a16:creationId xmlns:a16="http://schemas.microsoft.com/office/drawing/2014/main" id="{206B1134-D2D5-A769-175F-A469D4F55742}"/>
                    </a:ext>
                  </a:extLst>
                </p:cNvPr>
                <p:cNvSpPr/>
                <p:nvPr/>
              </p:nvSpPr>
              <p:spPr>
                <a:xfrm>
                  <a:off x="557316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64" name="Vrije vorm: vorm 463">
                  <a:extLst>
                    <a:ext uri="{FF2B5EF4-FFF2-40B4-BE49-F238E27FC236}">
                      <a16:creationId xmlns:a16="http://schemas.microsoft.com/office/drawing/2014/main" id="{8E9C2562-676C-6B5C-B069-E5BB5C57EEEC}"/>
                    </a:ext>
                  </a:extLst>
                </p:cNvPr>
                <p:cNvSpPr/>
                <p:nvPr/>
              </p:nvSpPr>
              <p:spPr>
                <a:xfrm>
                  <a:off x="5794024" y="133125"/>
                  <a:ext cx="61988" cy="44548"/>
                </a:xfrm>
                <a:custGeom>
                  <a:avLst/>
                  <a:gdLst>
                    <a:gd name="connsiteX0" fmla="*/ 61989 w 61988"/>
                    <a:gd name="connsiteY0" fmla="*/ 0 h 44548"/>
                    <a:gd name="connsiteX1" fmla="*/ 0 w 61988"/>
                    <a:gd name="connsiteY1" fmla="*/ 0 h 44548"/>
                    <a:gd name="connsiteX2" fmla="*/ 0 w 61988"/>
                    <a:gd name="connsiteY2" fmla="*/ 44548 h 44548"/>
                    <a:gd name="connsiteX3" fmla="*/ 61989 w 61988"/>
                    <a:gd name="connsiteY3" fmla="*/ 44548 h 44548"/>
                    <a:gd name="connsiteX4" fmla="*/ 61989 w 61988"/>
                    <a:gd name="connsiteY4" fmla="*/ 0 h 4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48">
                      <a:moveTo>
                        <a:pt x="61989" y="0"/>
                      </a:moveTo>
                      <a:lnTo>
                        <a:pt x="0" y="0"/>
                      </a:lnTo>
                      <a:lnTo>
                        <a:pt x="0" y="44548"/>
                      </a:lnTo>
                      <a:lnTo>
                        <a:pt x="61989" y="44548"/>
                      </a:lnTo>
                      <a:lnTo>
                        <a:pt x="61989" y="0"/>
                      </a:lnTo>
                      <a:close/>
                    </a:path>
                  </a:pathLst>
                </a:custGeom>
                <a:solidFill>
                  <a:srgbClr val="FABE64"/>
                </a:solidFill>
                <a:ln w="9525" cap="flat">
                  <a:noFill/>
                  <a:prstDash val="solid"/>
                  <a:miter/>
                </a:ln>
              </p:spPr>
              <p:txBody>
                <a:bodyPr rtlCol="0" anchor="ctr"/>
                <a:lstStyle/>
                <a:p>
                  <a:endParaRPr lang="nl-NL"/>
                </a:p>
              </p:txBody>
            </p:sp>
            <p:sp>
              <p:nvSpPr>
                <p:cNvPr id="465" name="Vrije vorm: vorm 464">
                  <a:extLst>
                    <a:ext uri="{FF2B5EF4-FFF2-40B4-BE49-F238E27FC236}">
                      <a16:creationId xmlns:a16="http://schemas.microsoft.com/office/drawing/2014/main" id="{D3FEC833-67C2-B420-42A0-783041FF1652}"/>
                    </a:ext>
                  </a:extLst>
                </p:cNvPr>
                <p:cNvSpPr/>
                <p:nvPr/>
              </p:nvSpPr>
              <p:spPr>
                <a:xfrm>
                  <a:off x="5650663"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6" name="Vrije vorm: vorm 465">
                  <a:extLst>
                    <a:ext uri="{FF2B5EF4-FFF2-40B4-BE49-F238E27FC236}">
                      <a16:creationId xmlns:a16="http://schemas.microsoft.com/office/drawing/2014/main" id="{0922FABF-A099-ACC6-297F-E20F5BC898E9}"/>
                    </a:ext>
                  </a:extLst>
                </p:cNvPr>
                <p:cNvSpPr/>
                <p:nvPr/>
              </p:nvSpPr>
              <p:spPr>
                <a:xfrm>
                  <a:off x="5839201"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3E3D99D6-E852-8424-79F7-5939D7BD6195}"/>
                    </a:ext>
                  </a:extLst>
                </p:cNvPr>
                <p:cNvSpPr/>
                <p:nvPr/>
              </p:nvSpPr>
              <p:spPr>
                <a:xfrm>
                  <a:off x="583920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B061B7C-25BC-D99F-8AE7-956C6399907E}"/>
                    </a:ext>
                  </a:extLst>
                </p:cNvPr>
                <p:cNvSpPr/>
                <p:nvPr/>
              </p:nvSpPr>
              <p:spPr>
                <a:xfrm>
                  <a:off x="5573177" y="66631"/>
                  <a:ext cx="503691" cy="151723"/>
                </a:xfrm>
                <a:custGeom>
                  <a:avLst/>
                  <a:gdLst>
                    <a:gd name="connsiteX0" fmla="*/ 470097 w 503691"/>
                    <a:gd name="connsiteY0" fmla="*/ 0 h 151723"/>
                    <a:gd name="connsiteX1" fmla="*/ 33595 w 503691"/>
                    <a:gd name="connsiteY1" fmla="*/ 0 h 151723"/>
                    <a:gd name="connsiteX2" fmla="*/ 0 w 503691"/>
                    <a:gd name="connsiteY2" fmla="*/ 33595 h 151723"/>
                    <a:gd name="connsiteX3" fmla="*/ 0 w 503691"/>
                    <a:gd name="connsiteY3" fmla="*/ 118139 h 151723"/>
                    <a:gd name="connsiteX4" fmla="*/ 33595 w 503691"/>
                    <a:gd name="connsiteY4" fmla="*/ 151724 h 151723"/>
                    <a:gd name="connsiteX5" fmla="*/ 470097 w 503691"/>
                    <a:gd name="connsiteY5" fmla="*/ 151724 h 151723"/>
                    <a:gd name="connsiteX6" fmla="*/ 503692 w 503691"/>
                    <a:gd name="connsiteY6" fmla="*/ 118139 h 151723"/>
                    <a:gd name="connsiteX7" fmla="*/ 503692 w 503691"/>
                    <a:gd name="connsiteY7" fmla="*/ 33595 h 151723"/>
                    <a:gd name="connsiteX8" fmla="*/ 470097 w 503691"/>
                    <a:gd name="connsiteY8" fmla="*/ 0 h 1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23">
                      <a:moveTo>
                        <a:pt x="470097" y="0"/>
                      </a:moveTo>
                      <a:lnTo>
                        <a:pt x="33595" y="0"/>
                      </a:lnTo>
                      <a:cubicBezTo>
                        <a:pt x="15040" y="0"/>
                        <a:pt x="0" y="15040"/>
                        <a:pt x="0" y="33595"/>
                      </a:cubicBezTo>
                      <a:lnTo>
                        <a:pt x="0" y="118139"/>
                      </a:lnTo>
                      <a:cubicBezTo>
                        <a:pt x="0" y="136684"/>
                        <a:pt x="15040" y="151724"/>
                        <a:pt x="33595" y="151724"/>
                      </a:cubicBezTo>
                      <a:lnTo>
                        <a:pt x="470097" y="151724"/>
                      </a:lnTo>
                      <a:cubicBezTo>
                        <a:pt x="488652" y="151724"/>
                        <a:pt x="503692" y="136684"/>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9" name="Vrije vorm: vorm 468">
                  <a:extLst>
                    <a:ext uri="{FF2B5EF4-FFF2-40B4-BE49-F238E27FC236}">
                      <a16:creationId xmlns:a16="http://schemas.microsoft.com/office/drawing/2014/main" id="{E0A749F6-F0C8-BBB7-79DC-78436C84D52A}"/>
                    </a:ext>
                  </a:extLst>
                </p:cNvPr>
                <p:cNvSpPr/>
                <p:nvPr/>
              </p:nvSpPr>
              <p:spPr>
                <a:xfrm>
                  <a:off x="557317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14E1CB0-7BAA-CBC2-C1CE-9F401540685B}"/>
                    </a:ext>
                  </a:extLst>
                </p:cNvPr>
                <p:cNvSpPr/>
                <p:nvPr/>
              </p:nvSpPr>
              <p:spPr>
                <a:xfrm>
                  <a:off x="6133123" y="-162777"/>
                  <a:ext cx="388962" cy="120755"/>
                </a:xfrm>
                <a:custGeom>
                  <a:avLst/>
                  <a:gdLst>
                    <a:gd name="connsiteX0" fmla="*/ 0 w 388962"/>
                    <a:gd name="connsiteY0" fmla="*/ 97603 h 120755"/>
                    <a:gd name="connsiteX1" fmla="*/ 388963 w 388962"/>
                    <a:gd name="connsiteY1" fmla="*/ 0 h 120755"/>
                  </a:gdLst>
                  <a:ahLst/>
                  <a:cxnLst>
                    <a:cxn ang="0">
                      <a:pos x="connsiteX0" y="connsiteY0"/>
                    </a:cxn>
                    <a:cxn ang="0">
                      <a:pos x="connsiteX1" y="connsiteY1"/>
                    </a:cxn>
                  </a:cxnLst>
                  <a:rect l="l" t="t" r="r" b="b"/>
                  <a:pathLst>
                    <a:path w="388962" h="120755">
                      <a:moveTo>
                        <a:pt x="0" y="97603"/>
                      </a:moveTo>
                      <a:cubicBezTo>
                        <a:pt x="0" y="97603"/>
                        <a:pt x="221390" y="191862"/>
                        <a:pt x="388963" y="0"/>
                      </a:cubicBezTo>
                    </a:path>
                  </a:pathLst>
                </a:custGeom>
                <a:noFill/>
                <a:ln w="100737" cap="flat">
                  <a:solidFill>
                    <a:srgbClr val="EA4D63"/>
                  </a:solid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84570D7D-782E-EB18-3CC3-ECE530E03578}"/>
                    </a:ext>
                  </a:extLst>
                </p:cNvPr>
                <p:cNvSpPr/>
                <p:nvPr/>
              </p:nvSpPr>
              <p:spPr>
                <a:xfrm>
                  <a:off x="6113435" y="-159796"/>
                  <a:ext cx="417128" cy="178806"/>
                </a:xfrm>
                <a:custGeom>
                  <a:avLst/>
                  <a:gdLst>
                    <a:gd name="connsiteX0" fmla="*/ 39405 w 417128"/>
                    <a:gd name="connsiteY0" fmla="*/ 48282 h 178806"/>
                    <a:gd name="connsiteX1" fmla="*/ 42462 w 417128"/>
                    <a:gd name="connsiteY1" fmla="*/ 49444 h 178806"/>
                    <a:gd name="connsiteX2" fmla="*/ 46768 w 417128"/>
                    <a:gd name="connsiteY2" fmla="*/ 50949 h 178806"/>
                    <a:gd name="connsiteX3" fmla="*/ 55912 w 417128"/>
                    <a:gd name="connsiteY3" fmla="*/ 53854 h 178806"/>
                    <a:gd name="connsiteX4" fmla="*/ 75047 w 417128"/>
                    <a:gd name="connsiteY4" fmla="*/ 58893 h 178806"/>
                    <a:gd name="connsiteX5" fmla="*/ 114567 w 417128"/>
                    <a:gd name="connsiteY5" fmla="*/ 65561 h 178806"/>
                    <a:gd name="connsiteX6" fmla="*/ 193767 w 417128"/>
                    <a:gd name="connsiteY6" fmla="*/ 64199 h 178806"/>
                    <a:gd name="connsiteX7" fmla="*/ 231934 w 417128"/>
                    <a:gd name="connsiteY7" fmla="*/ 55797 h 178806"/>
                    <a:gd name="connsiteX8" fmla="*/ 268348 w 417128"/>
                    <a:gd name="connsiteY8" fmla="*/ 42158 h 178806"/>
                    <a:gd name="connsiteX9" fmla="*/ 334261 w 417128"/>
                    <a:gd name="connsiteY9" fmla="*/ 0 h 178806"/>
                    <a:gd name="connsiteX10" fmla="*/ 417128 w 417128"/>
                    <a:gd name="connsiteY10" fmla="*/ 97869 h 178806"/>
                    <a:gd name="connsiteX11" fmla="*/ 318916 w 417128"/>
                    <a:gd name="connsiteY11" fmla="*/ 152505 h 178806"/>
                    <a:gd name="connsiteX12" fmla="*/ 265290 w 417128"/>
                    <a:gd name="connsiteY12" fmla="*/ 168897 h 178806"/>
                    <a:gd name="connsiteX13" fmla="*/ 210617 w 417128"/>
                    <a:gd name="connsiteY13" fmla="*/ 177413 h 178806"/>
                    <a:gd name="connsiteX14" fmla="*/ 103137 w 417128"/>
                    <a:gd name="connsiteY14" fmla="*/ 172536 h 178806"/>
                    <a:gd name="connsiteX15" fmla="*/ 51730 w 417128"/>
                    <a:gd name="connsiteY15" fmla="*/ 160411 h 178806"/>
                    <a:gd name="connsiteX16" fmla="*/ 26584 w 417128"/>
                    <a:gd name="connsiteY16" fmla="*/ 152000 h 178806"/>
                    <a:gd name="connsiteX17" fmla="*/ 13992 w 417128"/>
                    <a:gd name="connsiteY17" fmla="*/ 147076 h 178806"/>
                    <a:gd name="connsiteX18" fmla="*/ 7553 w 417128"/>
                    <a:gd name="connsiteY18" fmla="*/ 144332 h 178806"/>
                    <a:gd name="connsiteX19" fmla="*/ 0 w 417128"/>
                    <a:gd name="connsiteY19" fmla="*/ 140923 h 178806"/>
                    <a:gd name="connsiteX20" fmla="*/ 39481 w 417128"/>
                    <a:gd name="connsiteY20" fmla="*/ 48244 h 178806"/>
                    <a:gd name="connsiteX21" fmla="*/ 39405 w 417128"/>
                    <a:gd name="connsiteY21" fmla="*/ 48282 h 17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128" h="178806">
                      <a:moveTo>
                        <a:pt x="39405" y="48282"/>
                      </a:moveTo>
                      <a:lnTo>
                        <a:pt x="42462" y="49444"/>
                      </a:lnTo>
                      <a:lnTo>
                        <a:pt x="46768" y="50949"/>
                      </a:lnTo>
                      <a:cubicBezTo>
                        <a:pt x="49711" y="51959"/>
                        <a:pt x="52768" y="52930"/>
                        <a:pt x="55912" y="53854"/>
                      </a:cubicBezTo>
                      <a:cubicBezTo>
                        <a:pt x="62151" y="55721"/>
                        <a:pt x="68580" y="57426"/>
                        <a:pt x="75047" y="58893"/>
                      </a:cubicBezTo>
                      <a:cubicBezTo>
                        <a:pt x="88030" y="61874"/>
                        <a:pt x="101279" y="64122"/>
                        <a:pt x="114567" y="65561"/>
                      </a:cubicBezTo>
                      <a:cubicBezTo>
                        <a:pt x="141151" y="68428"/>
                        <a:pt x="167850" y="67885"/>
                        <a:pt x="193767" y="64199"/>
                      </a:cubicBezTo>
                      <a:cubicBezTo>
                        <a:pt x="206712" y="62227"/>
                        <a:pt x="219418" y="59360"/>
                        <a:pt x="231934" y="55797"/>
                      </a:cubicBezTo>
                      <a:cubicBezTo>
                        <a:pt x="244364" y="52073"/>
                        <a:pt x="256499" y="47463"/>
                        <a:pt x="268348" y="42158"/>
                      </a:cubicBezTo>
                      <a:cubicBezTo>
                        <a:pt x="291903" y="31271"/>
                        <a:pt x="313954" y="17012"/>
                        <a:pt x="334261" y="0"/>
                      </a:cubicBezTo>
                      <a:lnTo>
                        <a:pt x="417128" y="97869"/>
                      </a:lnTo>
                      <a:cubicBezTo>
                        <a:pt x="387105" y="120148"/>
                        <a:pt x="353939" y="138865"/>
                        <a:pt x="318916" y="152505"/>
                      </a:cubicBezTo>
                      <a:cubicBezTo>
                        <a:pt x="301323" y="159163"/>
                        <a:pt x="283426" y="164706"/>
                        <a:pt x="265290" y="168897"/>
                      </a:cubicBezTo>
                      <a:cubicBezTo>
                        <a:pt x="247117" y="172926"/>
                        <a:pt x="228867" y="175832"/>
                        <a:pt x="210617" y="177413"/>
                      </a:cubicBezTo>
                      <a:cubicBezTo>
                        <a:pt x="174126" y="180365"/>
                        <a:pt x="137970" y="178575"/>
                        <a:pt x="103137" y="172536"/>
                      </a:cubicBezTo>
                      <a:cubicBezTo>
                        <a:pt x="85706" y="169517"/>
                        <a:pt x="68580" y="165440"/>
                        <a:pt x="51730" y="160411"/>
                      </a:cubicBezTo>
                      <a:cubicBezTo>
                        <a:pt x="43282" y="157925"/>
                        <a:pt x="34947" y="155096"/>
                        <a:pt x="26584" y="152000"/>
                      </a:cubicBezTo>
                      <a:cubicBezTo>
                        <a:pt x="22393" y="150448"/>
                        <a:pt x="18212" y="148819"/>
                        <a:pt x="13992" y="147076"/>
                      </a:cubicBezTo>
                      <a:lnTo>
                        <a:pt x="7553" y="144332"/>
                      </a:lnTo>
                      <a:lnTo>
                        <a:pt x="0" y="140923"/>
                      </a:lnTo>
                      <a:lnTo>
                        <a:pt x="39481" y="48244"/>
                      </a:lnTo>
                      <a:lnTo>
                        <a:pt x="39405" y="48282"/>
                      </a:lnTo>
                      <a:close/>
                    </a:path>
                  </a:pathLst>
                </a:custGeom>
                <a:solidFill>
                  <a:srgbClr val="202528"/>
                </a:solidFill>
                <a:ln w="9525"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F6F39419-D7A0-2FB8-150D-22C7CC9A0714}"/>
                    </a:ext>
                  </a:extLst>
                </p:cNvPr>
                <p:cNvSpPr/>
                <p:nvPr/>
              </p:nvSpPr>
              <p:spPr>
                <a:xfrm>
                  <a:off x="6081783" y="-116514"/>
                  <a:ext cx="102669" cy="102670"/>
                </a:xfrm>
                <a:custGeom>
                  <a:avLst/>
                  <a:gdLst>
                    <a:gd name="connsiteX0" fmla="*/ 51340 w 102669"/>
                    <a:gd name="connsiteY0" fmla="*/ 102670 h 102670"/>
                    <a:gd name="connsiteX1" fmla="*/ 102670 w 102669"/>
                    <a:gd name="connsiteY1" fmla="*/ 51340 h 102670"/>
                    <a:gd name="connsiteX2" fmla="*/ 51340 w 102669"/>
                    <a:gd name="connsiteY2" fmla="*/ 0 h 102670"/>
                    <a:gd name="connsiteX3" fmla="*/ 0 w 102669"/>
                    <a:gd name="connsiteY3" fmla="*/ 51340 h 102670"/>
                    <a:gd name="connsiteX4" fmla="*/ 51340 w 10266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69" h="102670">
                      <a:moveTo>
                        <a:pt x="51340" y="102670"/>
                      </a:moveTo>
                      <a:cubicBezTo>
                        <a:pt x="79686" y="102670"/>
                        <a:pt x="102670" y="79686"/>
                        <a:pt x="102670" y="51340"/>
                      </a:cubicBezTo>
                      <a:cubicBezTo>
                        <a:pt x="102670" y="22984"/>
                        <a:pt x="7968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25B5A683-2CF0-8779-1ADD-FD9647068E45}"/>
                    </a:ext>
                  </a:extLst>
                </p:cNvPr>
                <p:cNvSpPr/>
                <p:nvPr/>
              </p:nvSpPr>
              <p:spPr>
                <a:xfrm>
                  <a:off x="6471251" y="-213574"/>
                  <a:ext cx="101660" cy="101669"/>
                </a:xfrm>
                <a:custGeom>
                  <a:avLst/>
                  <a:gdLst>
                    <a:gd name="connsiteX0" fmla="*/ 50825 w 101660"/>
                    <a:gd name="connsiteY0" fmla="*/ 101670 h 101669"/>
                    <a:gd name="connsiteX1" fmla="*/ 101660 w 101660"/>
                    <a:gd name="connsiteY1" fmla="*/ 50835 h 101669"/>
                    <a:gd name="connsiteX2" fmla="*/ 50825 w 101660"/>
                    <a:gd name="connsiteY2" fmla="*/ 0 h 101669"/>
                    <a:gd name="connsiteX3" fmla="*/ 0 w 101660"/>
                    <a:gd name="connsiteY3" fmla="*/ 50835 h 101669"/>
                    <a:gd name="connsiteX4" fmla="*/ 50825 w 101660"/>
                    <a:gd name="connsiteY4" fmla="*/ 101670 h 10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0" h="101669">
                      <a:moveTo>
                        <a:pt x="50825" y="101670"/>
                      </a:moveTo>
                      <a:cubicBezTo>
                        <a:pt x="78905" y="101670"/>
                        <a:pt x="101660" y="78915"/>
                        <a:pt x="101660" y="50835"/>
                      </a:cubicBezTo>
                      <a:cubicBezTo>
                        <a:pt x="101660" y="22765"/>
                        <a:pt x="78905" y="0"/>
                        <a:pt x="50825" y="0"/>
                      </a:cubicBezTo>
                      <a:cubicBezTo>
                        <a:pt x="22755" y="0"/>
                        <a:pt x="0" y="22765"/>
                        <a:pt x="0" y="50835"/>
                      </a:cubicBezTo>
                      <a:cubicBezTo>
                        <a:pt x="0" y="78915"/>
                        <a:pt x="22755" y="101670"/>
                        <a:pt x="50825" y="101670"/>
                      </a:cubicBezTo>
                      <a:close/>
                    </a:path>
                  </a:pathLst>
                </a:custGeom>
                <a:solidFill>
                  <a:srgbClr val="EA4D63"/>
                </a:solidFill>
                <a:ln w="9525"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97727F24-FDED-AA54-2BCD-6182E63A8727}"/>
                    </a:ext>
                  </a:extLst>
                </p:cNvPr>
                <p:cNvSpPr/>
                <p:nvPr/>
              </p:nvSpPr>
              <p:spPr>
                <a:xfrm>
                  <a:off x="5524047" y="-124849"/>
                  <a:ext cx="601875" cy="267347"/>
                </a:xfrm>
                <a:custGeom>
                  <a:avLst/>
                  <a:gdLst>
                    <a:gd name="connsiteX0" fmla="*/ 555841 w 601875"/>
                    <a:gd name="connsiteY0" fmla="*/ 0 h 267347"/>
                    <a:gd name="connsiteX1" fmla="*/ 46034 w 601875"/>
                    <a:gd name="connsiteY1" fmla="*/ 0 h 267347"/>
                    <a:gd name="connsiteX2" fmla="*/ 0 w 601875"/>
                    <a:gd name="connsiteY2" fmla="*/ 46034 h 267347"/>
                    <a:gd name="connsiteX3" fmla="*/ 0 w 601875"/>
                    <a:gd name="connsiteY3" fmla="*/ 221313 h 267347"/>
                    <a:gd name="connsiteX4" fmla="*/ 46034 w 601875"/>
                    <a:gd name="connsiteY4" fmla="*/ 267348 h 267347"/>
                    <a:gd name="connsiteX5" fmla="*/ 555841 w 601875"/>
                    <a:gd name="connsiteY5" fmla="*/ 267348 h 267347"/>
                    <a:gd name="connsiteX6" fmla="*/ 601875 w 601875"/>
                    <a:gd name="connsiteY6" fmla="*/ 221313 h 267347"/>
                    <a:gd name="connsiteX7" fmla="*/ 601875 w 601875"/>
                    <a:gd name="connsiteY7" fmla="*/ 46034 h 267347"/>
                    <a:gd name="connsiteX8" fmla="*/ 555841 w 601875"/>
                    <a:gd name="connsiteY8" fmla="*/ 0 h 26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875" h="267347">
                      <a:moveTo>
                        <a:pt x="555841" y="0"/>
                      </a:moveTo>
                      <a:lnTo>
                        <a:pt x="46034" y="0"/>
                      </a:lnTo>
                      <a:cubicBezTo>
                        <a:pt x="20612" y="0"/>
                        <a:pt x="0" y="20612"/>
                        <a:pt x="0" y="46034"/>
                      </a:cubicBezTo>
                      <a:lnTo>
                        <a:pt x="0" y="221313"/>
                      </a:lnTo>
                      <a:cubicBezTo>
                        <a:pt x="0" y="246736"/>
                        <a:pt x="20612" y="267348"/>
                        <a:pt x="46034" y="267348"/>
                      </a:cubicBezTo>
                      <a:lnTo>
                        <a:pt x="555841" y="267348"/>
                      </a:lnTo>
                      <a:cubicBezTo>
                        <a:pt x="581263" y="267348"/>
                        <a:pt x="601875" y="246736"/>
                        <a:pt x="601875" y="221313"/>
                      </a:cubicBezTo>
                      <a:lnTo>
                        <a:pt x="601875" y="46034"/>
                      </a:lnTo>
                      <a:cubicBezTo>
                        <a:pt x="601875" y="20612"/>
                        <a:pt x="581263" y="0"/>
                        <a:pt x="555841" y="0"/>
                      </a:cubicBezTo>
                      <a:close/>
                    </a:path>
                  </a:pathLst>
                </a:custGeom>
                <a:solidFill>
                  <a:srgbClr val="5E8C9A"/>
                </a:solidFill>
                <a:ln w="9525"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DC165E1-B417-06BD-ED5B-9A590E80982B}"/>
                    </a:ext>
                  </a:extLst>
                </p:cNvPr>
                <p:cNvSpPr/>
                <p:nvPr/>
              </p:nvSpPr>
              <p:spPr>
                <a:xfrm>
                  <a:off x="5744474" y="-45963"/>
                  <a:ext cx="161096" cy="161105"/>
                </a:xfrm>
                <a:custGeom>
                  <a:avLst/>
                  <a:gdLst>
                    <a:gd name="connsiteX0" fmla="*/ 80553 w 161096"/>
                    <a:gd name="connsiteY0" fmla="*/ 161106 h 161105"/>
                    <a:gd name="connsiteX1" fmla="*/ 161096 w 161096"/>
                    <a:gd name="connsiteY1" fmla="*/ 80553 h 161105"/>
                    <a:gd name="connsiteX2" fmla="*/ 80553 w 161096"/>
                    <a:gd name="connsiteY2" fmla="*/ 0 h 161105"/>
                    <a:gd name="connsiteX3" fmla="*/ 0 w 161096"/>
                    <a:gd name="connsiteY3" fmla="*/ 80553 h 161105"/>
                    <a:gd name="connsiteX4" fmla="*/ 80553 w 161096"/>
                    <a:gd name="connsiteY4" fmla="*/ 161106 h 16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6" h="161105">
                      <a:moveTo>
                        <a:pt x="80553" y="161106"/>
                      </a:moveTo>
                      <a:cubicBezTo>
                        <a:pt x="125035" y="161106"/>
                        <a:pt x="161096" y="125044"/>
                        <a:pt x="161096" y="80553"/>
                      </a:cubicBezTo>
                      <a:cubicBezTo>
                        <a:pt x="161096" y="36071"/>
                        <a:pt x="125035" y="0"/>
                        <a:pt x="80553" y="0"/>
                      </a:cubicBezTo>
                      <a:cubicBezTo>
                        <a:pt x="36062" y="0"/>
                        <a:pt x="0" y="36071"/>
                        <a:pt x="0" y="80553"/>
                      </a:cubicBezTo>
                      <a:cubicBezTo>
                        <a:pt x="0" y="125044"/>
                        <a:pt x="36062" y="161106"/>
                        <a:pt x="80553" y="161106"/>
                      </a:cubicBezTo>
                      <a:close/>
                    </a:path>
                  </a:pathLst>
                </a:custGeom>
                <a:solidFill>
                  <a:srgbClr val="FFFFFF"/>
                </a:solidFill>
                <a:ln w="9525"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D074E5F3-7484-CB7D-FF7A-687A30E0907D}"/>
                    </a:ext>
                  </a:extLst>
                </p:cNvPr>
                <p:cNvSpPr/>
                <p:nvPr/>
              </p:nvSpPr>
              <p:spPr>
                <a:xfrm>
                  <a:off x="5519627" y="-101827"/>
                  <a:ext cx="168544" cy="610238"/>
                </a:xfrm>
                <a:custGeom>
                  <a:avLst/>
                  <a:gdLst>
                    <a:gd name="connsiteX0" fmla="*/ 0 w 168544"/>
                    <a:gd name="connsiteY0" fmla="*/ 610238 h 610238"/>
                    <a:gd name="connsiteX1" fmla="*/ 168545 w 168544"/>
                    <a:gd name="connsiteY1" fmla="*/ 610238 h 610238"/>
                    <a:gd name="connsiteX2" fmla="*/ 168545 w 168544"/>
                    <a:gd name="connsiteY2" fmla="*/ 56179 h 610238"/>
                    <a:gd name="connsiteX3" fmla="*/ 0 w 168544"/>
                    <a:gd name="connsiteY3" fmla="*/ 0 h 610238"/>
                    <a:gd name="connsiteX4" fmla="*/ 0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0" y="610238"/>
                      </a:moveTo>
                      <a:lnTo>
                        <a:pt x="168545" y="610238"/>
                      </a:lnTo>
                      <a:lnTo>
                        <a:pt x="168545" y="56179"/>
                      </a:lnTo>
                      <a:lnTo>
                        <a:pt x="0" y="0"/>
                      </a:lnTo>
                      <a:lnTo>
                        <a:pt x="0" y="610238"/>
                      </a:lnTo>
                      <a:close/>
                    </a:path>
                  </a:pathLst>
                </a:custGeom>
                <a:solidFill>
                  <a:srgbClr val="202528"/>
                </a:solidFill>
                <a:ln w="9525"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C0394260-1179-36EE-51A7-D80698423837}"/>
                    </a:ext>
                  </a:extLst>
                </p:cNvPr>
                <p:cNvSpPr/>
                <p:nvPr/>
              </p:nvSpPr>
              <p:spPr>
                <a:xfrm>
                  <a:off x="5966474" y="-101827"/>
                  <a:ext cx="168544" cy="610238"/>
                </a:xfrm>
                <a:custGeom>
                  <a:avLst/>
                  <a:gdLst>
                    <a:gd name="connsiteX0" fmla="*/ 168545 w 168544"/>
                    <a:gd name="connsiteY0" fmla="*/ 610238 h 610238"/>
                    <a:gd name="connsiteX1" fmla="*/ 0 w 168544"/>
                    <a:gd name="connsiteY1" fmla="*/ 610238 h 610238"/>
                    <a:gd name="connsiteX2" fmla="*/ 0 w 168544"/>
                    <a:gd name="connsiteY2" fmla="*/ 56179 h 610238"/>
                    <a:gd name="connsiteX3" fmla="*/ 168545 w 168544"/>
                    <a:gd name="connsiteY3" fmla="*/ 0 h 610238"/>
                    <a:gd name="connsiteX4" fmla="*/ 168545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168545" y="610238"/>
                      </a:moveTo>
                      <a:lnTo>
                        <a:pt x="0" y="610238"/>
                      </a:lnTo>
                      <a:lnTo>
                        <a:pt x="0" y="56179"/>
                      </a:lnTo>
                      <a:lnTo>
                        <a:pt x="168545" y="0"/>
                      </a:lnTo>
                      <a:lnTo>
                        <a:pt x="168545" y="610238"/>
                      </a:lnTo>
                      <a:close/>
                    </a:path>
                  </a:pathLst>
                </a:custGeom>
                <a:solidFill>
                  <a:srgbClr val="202528"/>
                </a:solidFill>
                <a:ln w="9525" cap="flat">
                  <a:noFill/>
                  <a:prstDash val="solid"/>
                  <a:miter/>
                </a:ln>
              </p:spPr>
              <p:txBody>
                <a:bodyPr rtlCol="0" anchor="ctr"/>
                <a:lstStyle/>
                <a:p>
                  <a:endParaRPr lang="nl-NL"/>
                </a:p>
              </p:txBody>
            </p:sp>
            <p:sp>
              <p:nvSpPr>
                <p:cNvPr id="478" name="Vrije vorm: vorm 477">
                  <a:extLst>
                    <a:ext uri="{FF2B5EF4-FFF2-40B4-BE49-F238E27FC236}">
                      <a16:creationId xmlns:a16="http://schemas.microsoft.com/office/drawing/2014/main" id="{44489195-B1C2-73C2-8080-EBBFC26A4501}"/>
                    </a:ext>
                  </a:extLst>
                </p:cNvPr>
                <p:cNvSpPr/>
                <p:nvPr/>
              </p:nvSpPr>
              <p:spPr>
                <a:xfrm>
                  <a:off x="6004612"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79" name="Vrije vorm: vorm 478">
                  <a:extLst>
                    <a:ext uri="{FF2B5EF4-FFF2-40B4-BE49-F238E27FC236}">
                      <a16:creationId xmlns:a16="http://schemas.microsoft.com/office/drawing/2014/main" id="{27E9BA00-AA80-1107-D221-770B476A17DD}"/>
                    </a:ext>
                  </a:extLst>
                </p:cNvPr>
                <p:cNvSpPr/>
                <p:nvPr/>
              </p:nvSpPr>
              <p:spPr>
                <a:xfrm>
                  <a:off x="5558375"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80" name="Vrije vorm: vorm 479">
                  <a:extLst>
                    <a:ext uri="{FF2B5EF4-FFF2-40B4-BE49-F238E27FC236}">
                      <a16:creationId xmlns:a16="http://schemas.microsoft.com/office/drawing/2014/main" id="{1AACF64B-79BA-1B97-E3D0-FE9BF08000F6}"/>
                    </a:ext>
                  </a:extLst>
                </p:cNvPr>
                <p:cNvSpPr/>
                <p:nvPr/>
              </p:nvSpPr>
              <p:spPr>
                <a:xfrm>
                  <a:off x="5408102" y="-57774"/>
                  <a:ext cx="113725" cy="391906"/>
                </a:xfrm>
                <a:custGeom>
                  <a:avLst/>
                  <a:gdLst>
                    <a:gd name="connsiteX0" fmla="*/ 113726 w 113725"/>
                    <a:gd name="connsiteY0" fmla="*/ 0 h 391906"/>
                    <a:gd name="connsiteX1" fmla="*/ 28715 w 113725"/>
                    <a:gd name="connsiteY1" fmla="*/ 391906 h 391906"/>
                  </a:gdLst>
                  <a:ahLst/>
                  <a:cxnLst>
                    <a:cxn ang="0">
                      <a:pos x="connsiteX0" y="connsiteY0"/>
                    </a:cxn>
                    <a:cxn ang="0">
                      <a:pos x="connsiteX1" y="connsiteY1"/>
                    </a:cxn>
                  </a:cxnLst>
                  <a:rect l="l" t="t" r="r" b="b"/>
                  <a:pathLst>
                    <a:path w="113725" h="391906">
                      <a:moveTo>
                        <a:pt x="113726" y="0"/>
                      </a:moveTo>
                      <a:cubicBezTo>
                        <a:pt x="113726" y="0"/>
                        <a:pt x="-68916" y="156639"/>
                        <a:pt x="28715" y="391906"/>
                      </a:cubicBezTo>
                    </a:path>
                  </a:pathLst>
                </a:custGeom>
                <a:noFill/>
                <a:ln w="100737" cap="flat">
                  <a:solidFill>
                    <a:srgbClr val="EA4D63"/>
                  </a:solid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49743BC-8052-7E3A-8825-32186321FD83}"/>
                    </a:ext>
                  </a:extLst>
                </p:cNvPr>
                <p:cNvSpPr/>
                <p:nvPr/>
              </p:nvSpPr>
              <p:spPr>
                <a:xfrm>
                  <a:off x="5348563" y="-96093"/>
                  <a:ext cx="206087" cy="348433"/>
                </a:xfrm>
                <a:custGeom>
                  <a:avLst/>
                  <a:gdLst>
                    <a:gd name="connsiteX0" fmla="*/ 206049 w 206087"/>
                    <a:gd name="connsiteY0" fmla="*/ 76552 h 348433"/>
                    <a:gd name="connsiteX1" fmla="*/ 201277 w 206087"/>
                    <a:gd name="connsiteY1" fmla="*/ 81553 h 348433"/>
                    <a:gd name="connsiteX2" fmla="*/ 195505 w 206087"/>
                    <a:gd name="connsiteY2" fmla="*/ 87944 h 348433"/>
                    <a:gd name="connsiteX3" fmla="*/ 184199 w 206087"/>
                    <a:gd name="connsiteY3" fmla="*/ 101698 h 348433"/>
                    <a:gd name="connsiteX4" fmla="*/ 163663 w 206087"/>
                    <a:gd name="connsiteY4" fmla="*/ 131302 h 348433"/>
                    <a:gd name="connsiteX5" fmla="*/ 133326 w 206087"/>
                    <a:gd name="connsiteY5" fmla="*/ 195539 h 348433"/>
                    <a:gd name="connsiteX6" fmla="*/ 124258 w 206087"/>
                    <a:gd name="connsiteY6" fmla="*/ 229095 h 348433"/>
                    <a:gd name="connsiteX7" fmla="*/ 119572 w 206087"/>
                    <a:gd name="connsiteY7" fmla="*/ 263080 h 348433"/>
                    <a:gd name="connsiteX8" fmla="*/ 123325 w 206087"/>
                    <a:gd name="connsiteY8" fmla="*/ 331032 h 348433"/>
                    <a:gd name="connsiteX9" fmla="*/ 2557 w 206087"/>
                    <a:gd name="connsiteY9" fmla="*/ 348434 h 348433"/>
                    <a:gd name="connsiteX10" fmla="*/ 3605 w 206087"/>
                    <a:gd name="connsiteY10" fmla="*/ 250060 h 348433"/>
                    <a:gd name="connsiteX11" fmla="*/ 13483 w 206087"/>
                    <a:gd name="connsiteY11" fmla="*/ 201978 h 348433"/>
                    <a:gd name="connsiteX12" fmla="*/ 29218 w 206087"/>
                    <a:gd name="connsiteY12" fmla="*/ 155943 h 348433"/>
                    <a:gd name="connsiteX13" fmla="*/ 75481 w 206087"/>
                    <a:gd name="connsiteY13" fmla="*/ 72371 h 348433"/>
                    <a:gd name="connsiteX14" fmla="*/ 104923 w 206087"/>
                    <a:gd name="connsiteY14" fmla="*/ 35252 h 348433"/>
                    <a:gd name="connsiteX15" fmla="*/ 121277 w 206087"/>
                    <a:gd name="connsiteY15" fmla="*/ 17821 h 348433"/>
                    <a:gd name="connsiteX16" fmla="*/ 130069 w 206087"/>
                    <a:gd name="connsiteY16" fmla="*/ 9296 h 348433"/>
                    <a:gd name="connsiteX17" fmla="*/ 134755 w 206087"/>
                    <a:gd name="connsiteY17" fmla="*/ 4991 h 348433"/>
                    <a:gd name="connsiteX18" fmla="*/ 137279 w 206087"/>
                    <a:gd name="connsiteY18" fmla="*/ 2743 h 348433"/>
                    <a:gd name="connsiteX19" fmla="*/ 140489 w 206087"/>
                    <a:gd name="connsiteY19" fmla="*/ 0 h 348433"/>
                    <a:gd name="connsiteX20" fmla="*/ 206088 w 206087"/>
                    <a:gd name="connsiteY20" fmla="*/ 76476 h 348433"/>
                    <a:gd name="connsiteX21" fmla="*/ 206049 w 206087"/>
                    <a:gd name="connsiteY21" fmla="*/ 76552 h 34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087" h="348433">
                      <a:moveTo>
                        <a:pt x="206049" y="76552"/>
                      </a:moveTo>
                      <a:lnTo>
                        <a:pt x="201277" y="81553"/>
                      </a:lnTo>
                      <a:cubicBezTo>
                        <a:pt x="199382" y="83610"/>
                        <a:pt x="197448" y="85735"/>
                        <a:pt x="195505" y="87944"/>
                      </a:cubicBezTo>
                      <a:cubicBezTo>
                        <a:pt x="191676" y="92364"/>
                        <a:pt x="187838" y="96936"/>
                        <a:pt x="184199" y="101698"/>
                      </a:cubicBezTo>
                      <a:cubicBezTo>
                        <a:pt x="176836" y="111157"/>
                        <a:pt x="169940" y="121072"/>
                        <a:pt x="163663" y="131302"/>
                      </a:cubicBezTo>
                      <a:cubicBezTo>
                        <a:pt x="151033" y="151762"/>
                        <a:pt x="140918" y="173422"/>
                        <a:pt x="133326" y="195539"/>
                      </a:cubicBezTo>
                      <a:cubicBezTo>
                        <a:pt x="129640" y="206626"/>
                        <a:pt x="126659" y="217865"/>
                        <a:pt x="124258" y="229095"/>
                      </a:cubicBezTo>
                      <a:cubicBezTo>
                        <a:pt x="122048" y="240411"/>
                        <a:pt x="120420" y="251727"/>
                        <a:pt x="119572" y="263080"/>
                      </a:cubicBezTo>
                      <a:cubicBezTo>
                        <a:pt x="117943" y="285817"/>
                        <a:pt x="119334" y="308562"/>
                        <a:pt x="123325" y="331032"/>
                      </a:cubicBezTo>
                      <a:lnTo>
                        <a:pt x="2557" y="348434"/>
                      </a:lnTo>
                      <a:cubicBezTo>
                        <a:pt x="-1081" y="315849"/>
                        <a:pt x="-929" y="282607"/>
                        <a:pt x="3605" y="250060"/>
                      </a:cubicBezTo>
                      <a:cubicBezTo>
                        <a:pt x="5891" y="233782"/>
                        <a:pt x="9263" y="217742"/>
                        <a:pt x="13483" y="201978"/>
                      </a:cubicBezTo>
                      <a:cubicBezTo>
                        <a:pt x="17902" y="186280"/>
                        <a:pt x="23131" y="170898"/>
                        <a:pt x="29218" y="155943"/>
                      </a:cubicBezTo>
                      <a:cubicBezTo>
                        <a:pt x="41610" y="126149"/>
                        <a:pt x="57145" y="98136"/>
                        <a:pt x="75481" y="72371"/>
                      </a:cubicBezTo>
                      <a:cubicBezTo>
                        <a:pt x="84625" y="59474"/>
                        <a:pt x="94426" y="47111"/>
                        <a:pt x="104923" y="35252"/>
                      </a:cubicBezTo>
                      <a:cubicBezTo>
                        <a:pt x="110152" y="29328"/>
                        <a:pt x="115619" y="23517"/>
                        <a:pt x="121277" y="17821"/>
                      </a:cubicBezTo>
                      <a:cubicBezTo>
                        <a:pt x="124106" y="14954"/>
                        <a:pt x="127011" y="12125"/>
                        <a:pt x="130069" y="9296"/>
                      </a:cubicBezTo>
                      <a:lnTo>
                        <a:pt x="134755" y="4991"/>
                      </a:lnTo>
                      <a:lnTo>
                        <a:pt x="137279" y="2743"/>
                      </a:lnTo>
                      <a:lnTo>
                        <a:pt x="140489" y="0"/>
                      </a:lnTo>
                      <a:lnTo>
                        <a:pt x="206088" y="76476"/>
                      </a:lnTo>
                      <a:lnTo>
                        <a:pt x="206049" y="76552"/>
                      </a:lnTo>
                      <a:close/>
                    </a:path>
                  </a:pathLst>
                </a:custGeom>
                <a:solidFill>
                  <a:srgbClr val="202528"/>
                </a:solidFill>
                <a:ln w="9525"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0F75A937-FE3F-7C26-FDA8-1BD3F5959ADD}"/>
                    </a:ext>
                  </a:extLst>
                </p:cNvPr>
                <p:cNvSpPr/>
                <p:nvPr/>
              </p:nvSpPr>
              <p:spPr>
                <a:xfrm>
                  <a:off x="5470488" y="-109113"/>
                  <a:ext cx="102679" cy="102670"/>
                </a:xfrm>
                <a:custGeom>
                  <a:avLst/>
                  <a:gdLst>
                    <a:gd name="connsiteX0" fmla="*/ 51340 w 102679"/>
                    <a:gd name="connsiteY0" fmla="*/ 102670 h 102670"/>
                    <a:gd name="connsiteX1" fmla="*/ 102679 w 102679"/>
                    <a:gd name="connsiteY1" fmla="*/ 51340 h 102670"/>
                    <a:gd name="connsiteX2" fmla="*/ 51340 w 102679"/>
                    <a:gd name="connsiteY2" fmla="*/ 0 h 102670"/>
                    <a:gd name="connsiteX3" fmla="*/ 0 w 102679"/>
                    <a:gd name="connsiteY3" fmla="*/ 51340 h 102670"/>
                    <a:gd name="connsiteX4" fmla="*/ 51340 w 10267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0">
                      <a:moveTo>
                        <a:pt x="51340" y="102670"/>
                      </a:moveTo>
                      <a:cubicBezTo>
                        <a:pt x="79696" y="102670"/>
                        <a:pt x="102679" y="79686"/>
                        <a:pt x="102679" y="51340"/>
                      </a:cubicBezTo>
                      <a:cubicBezTo>
                        <a:pt x="102679" y="22984"/>
                        <a:pt x="7969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83" name="Vrije vorm: vorm 482">
                  <a:extLst>
                    <a:ext uri="{FF2B5EF4-FFF2-40B4-BE49-F238E27FC236}">
                      <a16:creationId xmlns:a16="http://schemas.microsoft.com/office/drawing/2014/main" id="{48E23BD7-2B6F-C32E-7B5E-172946A39E99}"/>
                    </a:ext>
                  </a:extLst>
                </p:cNvPr>
                <p:cNvSpPr/>
                <p:nvPr/>
              </p:nvSpPr>
              <p:spPr>
                <a:xfrm>
                  <a:off x="5542887" y="-105046"/>
                  <a:ext cx="564242" cy="165754"/>
                </a:xfrm>
                <a:custGeom>
                  <a:avLst/>
                  <a:gdLst>
                    <a:gd name="connsiteX0" fmla="*/ 0 w 564242"/>
                    <a:gd name="connsiteY0" fmla="*/ 0 h 165754"/>
                    <a:gd name="connsiteX1" fmla="*/ 282140 w 564242"/>
                    <a:gd name="connsiteY1" fmla="*/ 165754 h 165754"/>
                    <a:gd name="connsiteX2" fmla="*/ 564242 w 564242"/>
                    <a:gd name="connsiteY2" fmla="*/ 0 h 165754"/>
                    <a:gd name="connsiteX3" fmla="*/ 281873 w 564242"/>
                    <a:gd name="connsiteY3" fmla="*/ 75743 h 165754"/>
                    <a:gd name="connsiteX4" fmla="*/ 0 w 564242"/>
                    <a:gd name="connsiteY4" fmla="*/ 0 h 16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42" h="165754">
                      <a:moveTo>
                        <a:pt x="0" y="0"/>
                      </a:moveTo>
                      <a:lnTo>
                        <a:pt x="282140" y="165754"/>
                      </a:lnTo>
                      <a:lnTo>
                        <a:pt x="564242" y="0"/>
                      </a:lnTo>
                      <a:lnTo>
                        <a:pt x="281873" y="75743"/>
                      </a:lnTo>
                      <a:lnTo>
                        <a:pt x="0" y="0"/>
                      </a:lnTo>
                      <a:close/>
                    </a:path>
                  </a:pathLst>
                </a:custGeom>
                <a:solidFill>
                  <a:srgbClr val="2C3338"/>
                </a:solidFill>
                <a:ln w="9525"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28D3C4B0-1DE9-F8A8-ABF3-C9550438F8C1}"/>
                    </a:ext>
                  </a:extLst>
                </p:cNvPr>
                <p:cNvSpPr/>
                <p:nvPr/>
              </p:nvSpPr>
              <p:spPr>
                <a:xfrm>
                  <a:off x="5609400" y="-94740"/>
                  <a:ext cx="453323" cy="129330"/>
                </a:xfrm>
                <a:custGeom>
                  <a:avLst/>
                  <a:gdLst>
                    <a:gd name="connsiteX0" fmla="*/ 0 w 453323"/>
                    <a:gd name="connsiteY0" fmla="*/ 15497 h 129330"/>
                    <a:gd name="connsiteX1" fmla="*/ 215618 w 453323"/>
                    <a:gd name="connsiteY1" fmla="*/ 129330 h 129330"/>
                    <a:gd name="connsiteX2" fmla="*/ 453323 w 453323"/>
                    <a:gd name="connsiteY2" fmla="*/ 0 h 129330"/>
                  </a:gdLst>
                  <a:ahLst/>
                  <a:cxnLst>
                    <a:cxn ang="0">
                      <a:pos x="connsiteX0" y="connsiteY0"/>
                    </a:cxn>
                    <a:cxn ang="0">
                      <a:pos x="connsiteX1" y="connsiteY1"/>
                    </a:cxn>
                    <a:cxn ang="0">
                      <a:pos x="connsiteX2" y="connsiteY2"/>
                    </a:cxn>
                  </a:cxnLst>
                  <a:rect l="l" t="t" r="r" b="b"/>
                  <a:pathLst>
                    <a:path w="453323" h="129330">
                      <a:moveTo>
                        <a:pt x="0" y="15497"/>
                      </a:moveTo>
                      <a:lnTo>
                        <a:pt x="215618" y="129330"/>
                      </a:lnTo>
                      <a:lnTo>
                        <a:pt x="453323" y="0"/>
                      </a:lnTo>
                    </a:path>
                  </a:pathLst>
                </a:custGeom>
                <a:noFill/>
                <a:ln w="7749" cap="flat">
                  <a:solidFill>
                    <a:srgbClr val="FABE64"/>
                  </a:solid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47EAE09-B5F9-BE49-79EB-058D905118FF}"/>
                    </a:ext>
                  </a:extLst>
                </p:cNvPr>
                <p:cNvSpPr/>
                <p:nvPr/>
              </p:nvSpPr>
              <p:spPr>
                <a:xfrm>
                  <a:off x="5304324" y="-1580621"/>
                  <a:ext cx="1041396" cy="1514160"/>
                </a:xfrm>
                <a:custGeom>
                  <a:avLst/>
                  <a:gdLst>
                    <a:gd name="connsiteX0" fmla="*/ 728139 w 1041396"/>
                    <a:gd name="connsiteY0" fmla="*/ 0 h 1514160"/>
                    <a:gd name="connsiteX1" fmla="*/ 313258 w 1041396"/>
                    <a:gd name="connsiteY1" fmla="*/ 0 h 1514160"/>
                    <a:gd name="connsiteX2" fmla="*/ 0 w 1041396"/>
                    <a:gd name="connsiteY2" fmla="*/ 313258 h 1514160"/>
                    <a:gd name="connsiteX3" fmla="*/ 0 w 1041396"/>
                    <a:gd name="connsiteY3" fmla="*/ 1200912 h 1514160"/>
                    <a:gd name="connsiteX4" fmla="*/ 313258 w 1041396"/>
                    <a:gd name="connsiteY4" fmla="*/ 1514161 h 1514160"/>
                    <a:gd name="connsiteX5" fmla="*/ 728139 w 1041396"/>
                    <a:gd name="connsiteY5" fmla="*/ 1514161 h 1514160"/>
                    <a:gd name="connsiteX6" fmla="*/ 1041397 w 1041396"/>
                    <a:gd name="connsiteY6" fmla="*/ 1200912 h 1514160"/>
                    <a:gd name="connsiteX7" fmla="*/ 1041397 w 1041396"/>
                    <a:gd name="connsiteY7" fmla="*/ 313258 h 1514160"/>
                    <a:gd name="connsiteX8" fmla="*/ 728139 w 1041396"/>
                    <a:gd name="connsiteY8" fmla="*/ 0 h 15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396" h="1514160">
                      <a:moveTo>
                        <a:pt x="728139" y="0"/>
                      </a:moveTo>
                      <a:lnTo>
                        <a:pt x="313258" y="0"/>
                      </a:lnTo>
                      <a:cubicBezTo>
                        <a:pt x="140246" y="0"/>
                        <a:pt x="0" y="140249"/>
                        <a:pt x="0" y="313258"/>
                      </a:cubicBezTo>
                      <a:lnTo>
                        <a:pt x="0" y="1200912"/>
                      </a:lnTo>
                      <a:cubicBezTo>
                        <a:pt x="0" y="1373915"/>
                        <a:pt x="140246" y="1514161"/>
                        <a:pt x="313258" y="1514161"/>
                      </a:cubicBezTo>
                      <a:lnTo>
                        <a:pt x="728139" y="1514161"/>
                      </a:lnTo>
                      <a:cubicBezTo>
                        <a:pt x="901141" y="1514161"/>
                        <a:pt x="1041397" y="1373915"/>
                        <a:pt x="1041397" y="1200912"/>
                      </a:cubicBezTo>
                      <a:lnTo>
                        <a:pt x="1041397" y="313258"/>
                      </a:lnTo>
                      <a:cubicBezTo>
                        <a:pt x="1041397" y="140249"/>
                        <a:pt x="901141" y="0"/>
                        <a:pt x="728139" y="0"/>
                      </a:cubicBezTo>
                      <a:close/>
                    </a:path>
                  </a:pathLst>
                </a:custGeom>
                <a:solidFill>
                  <a:srgbClr val="EA4D63"/>
                </a:solidFill>
                <a:ln w="9525"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D44B4225-00AA-6AAC-3180-B8D98153AE51}"/>
                    </a:ext>
                  </a:extLst>
                </p:cNvPr>
                <p:cNvSpPr/>
                <p:nvPr/>
              </p:nvSpPr>
              <p:spPr>
                <a:xfrm>
                  <a:off x="5180537" y="-1078482"/>
                  <a:ext cx="687028" cy="687028"/>
                </a:xfrm>
                <a:custGeom>
                  <a:avLst/>
                  <a:gdLst>
                    <a:gd name="connsiteX0" fmla="*/ 343510 w 687028"/>
                    <a:gd name="connsiteY0" fmla="*/ 687029 h 687028"/>
                    <a:gd name="connsiteX1" fmla="*/ 687029 w 687028"/>
                    <a:gd name="connsiteY1" fmla="*/ 343519 h 687028"/>
                    <a:gd name="connsiteX2" fmla="*/ 343510 w 687028"/>
                    <a:gd name="connsiteY2" fmla="*/ 0 h 687028"/>
                    <a:gd name="connsiteX3" fmla="*/ 0 w 687028"/>
                    <a:gd name="connsiteY3" fmla="*/ 343519 h 687028"/>
                    <a:gd name="connsiteX4" fmla="*/ 343510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0" y="687029"/>
                      </a:moveTo>
                      <a:cubicBezTo>
                        <a:pt x="533229" y="687029"/>
                        <a:pt x="687029" y="533238"/>
                        <a:pt x="687029" y="343519"/>
                      </a:cubicBezTo>
                      <a:cubicBezTo>
                        <a:pt x="687029" y="153800"/>
                        <a:pt x="533229" y="0"/>
                        <a:pt x="343510" y="0"/>
                      </a:cubicBezTo>
                      <a:cubicBezTo>
                        <a:pt x="153791" y="0"/>
                        <a:pt x="0" y="153800"/>
                        <a:pt x="0" y="343519"/>
                      </a:cubicBezTo>
                      <a:cubicBezTo>
                        <a:pt x="0" y="533238"/>
                        <a:pt x="153791" y="687029"/>
                        <a:pt x="343510" y="687029"/>
                      </a:cubicBezTo>
                      <a:close/>
                    </a:path>
                  </a:pathLst>
                </a:custGeom>
                <a:solidFill>
                  <a:srgbClr val="EA4D63"/>
                </a:solidFill>
                <a:ln w="9525"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36CC1A1C-C9BB-BADF-01E6-DF912B4ECC33}"/>
                    </a:ext>
                  </a:extLst>
                </p:cNvPr>
                <p:cNvSpPr/>
                <p:nvPr/>
              </p:nvSpPr>
              <p:spPr>
                <a:xfrm>
                  <a:off x="5782441" y="-1078482"/>
                  <a:ext cx="687028" cy="687028"/>
                </a:xfrm>
                <a:custGeom>
                  <a:avLst/>
                  <a:gdLst>
                    <a:gd name="connsiteX0" fmla="*/ 343519 w 687028"/>
                    <a:gd name="connsiteY0" fmla="*/ 687029 h 687028"/>
                    <a:gd name="connsiteX1" fmla="*/ 687029 w 687028"/>
                    <a:gd name="connsiteY1" fmla="*/ 343519 h 687028"/>
                    <a:gd name="connsiteX2" fmla="*/ 343519 w 687028"/>
                    <a:gd name="connsiteY2" fmla="*/ 0 h 687028"/>
                    <a:gd name="connsiteX3" fmla="*/ 0 w 687028"/>
                    <a:gd name="connsiteY3" fmla="*/ 343519 h 687028"/>
                    <a:gd name="connsiteX4" fmla="*/ 343519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9" y="687029"/>
                      </a:moveTo>
                      <a:cubicBezTo>
                        <a:pt x="533238" y="687029"/>
                        <a:pt x="687029" y="533238"/>
                        <a:pt x="687029" y="343519"/>
                      </a:cubicBezTo>
                      <a:cubicBezTo>
                        <a:pt x="687029" y="153800"/>
                        <a:pt x="533238" y="0"/>
                        <a:pt x="343519" y="0"/>
                      </a:cubicBezTo>
                      <a:cubicBezTo>
                        <a:pt x="153800" y="0"/>
                        <a:pt x="0" y="153800"/>
                        <a:pt x="0" y="343519"/>
                      </a:cubicBezTo>
                      <a:cubicBezTo>
                        <a:pt x="0" y="533238"/>
                        <a:pt x="153800" y="687029"/>
                        <a:pt x="343519" y="687029"/>
                      </a:cubicBezTo>
                      <a:close/>
                    </a:path>
                  </a:pathLst>
                </a:custGeom>
                <a:solidFill>
                  <a:srgbClr val="EA4D63"/>
                </a:solidFill>
                <a:ln w="9525"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12220A60-363A-E7EC-EC54-7BCC83DB91AD}"/>
                    </a:ext>
                  </a:extLst>
                </p:cNvPr>
                <p:cNvSpPr/>
                <p:nvPr/>
              </p:nvSpPr>
              <p:spPr>
                <a:xfrm>
                  <a:off x="5239926" y="-1046831"/>
                  <a:ext cx="623725" cy="623725"/>
                </a:xfrm>
                <a:custGeom>
                  <a:avLst/>
                  <a:gdLst>
                    <a:gd name="connsiteX0" fmla="*/ 311858 w 623725"/>
                    <a:gd name="connsiteY0" fmla="*/ 623726 h 623725"/>
                    <a:gd name="connsiteX1" fmla="*/ 623726 w 623725"/>
                    <a:gd name="connsiteY1" fmla="*/ 311868 h 623725"/>
                    <a:gd name="connsiteX2" fmla="*/ 311858 w 623725"/>
                    <a:gd name="connsiteY2" fmla="*/ 0 h 623725"/>
                    <a:gd name="connsiteX3" fmla="*/ 0 w 623725"/>
                    <a:gd name="connsiteY3" fmla="*/ 311868 h 623725"/>
                    <a:gd name="connsiteX4" fmla="*/ 31185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58" y="623726"/>
                      </a:moveTo>
                      <a:cubicBezTo>
                        <a:pt x="484099" y="623726"/>
                        <a:pt x="623726" y="484099"/>
                        <a:pt x="623726" y="311868"/>
                      </a:cubicBezTo>
                      <a:cubicBezTo>
                        <a:pt x="623726" y="139627"/>
                        <a:pt x="484099" y="0"/>
                        <a:pt x="311858" y="0"/>
                      </a:cubicBezTo>
                      <a:cubicBezTo>
                        <a:pt x="139627" y="0"/>
                        <a:pt x="0" y="139627"/>
                        <a:pt x="0" y="311868"/>
                      </a:cubicBezTo>
                      <a:cubicBezTo>
                        <a:pt x="0" y="484099"/>
                        <a:pt x="139627" y="623726"/>
                        <a:pt x="311858" y="623726"/>
                      </a:cubicBezTo>
                      <a:close/>
                    </a:path>
                  </a:pathLst>
                </a:custGeom>
                <a:solidFill>
                  <a:srgbClr val="FCFEFC"/>
                </a:solidFill>
                <a:ln w="9525"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73110A95-B3DE-7A7D-F78B-C81DB7A3E162}"/>
                    </a:ext>
                  </a:extLst>
                </p:cNvPr>
                <p:cNvSpPr/>
                <p:nvPr/>
              </p:nvSpPr>
              <p:spPr>
                <a:xfrm>
                  <a:off x="5386896" y="-899869"/>
                  <a:ext cx="329793" cy="329803"/>
                </a:xfrm>
                <a:custGeom>
                  <a:avLst/>
                  <a:gdLst>
                    <a:gd name="connsiteX0" fmla="*/ 164897 w 329793"/>
                    <a:gd name="connsiteY0" fmla="*/ 329803 h 329803"/>
                    <a:gd name="connsiteX1" fmla="*/ 329794 w 329793"/>
                    <a:gd name="connsiteY1" fmla="*/ 164906 h 329803"/>
                    <a:gd name="connsiteX2" fmla="*/ 164897 w 329793"/>
                    <a:gd name="connsiteY2" fmla="*/ 0 h 329803"/>
                    <a:gd name="connsiteX3" fmla="*/ 0 w 329793"/>
                    <a:gd name="connsiteY3" fmla="*/ 164906 h 329803"/>
                    <a:gd name="connsiteX4" fmla="*/ 164897 w 32979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793" h="329803">
                      <a:moveTo>
                        <a:pt x="164897" y="329803"/>
                      </a:moveTo>
                      <a:cubicBezTo>
                        <a:pt x="255965" y="329803"/>
                        <a:pt x="329794" y="255975"/>
                        <a:pt x="329794" y="164906"/>
                      </a:cubicBezTo>
                      <a:cubicBezTo>
                        <a:pt x="329794" y="73828"/>
                        <a:pt x="25596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290B72F8-CF7B-3AB1-4EB5-37C677596F46}"/>
                    </a:ext>
                  </a:extLst>
                </p:cNvPr>
                <p:cNvSpPr/>
                <p:nvPr/>
              </p:nvSpPr>
              <p:spPr>
                <a:xfrm>
                  <a:off x="5786356" y="-1046831"/>
                  <a:ext cx="623725" cy="623725"/>
                </a:xfrm>
                <a:custGeom>
                  <a:avLst/>
                  <a:gdLst>
                    <a:gd name="connsiteX0" fmla="*/ 311868 w 623725"/>
                    <a:gd name="connsiteY0" fmla="*/ 623726 h 623725"/>
                    <a:gd name="connsiteX1" fmla="*/ 623726 w 623725"/>
                    <a:gd name="connsiteY1" fmla="*/ 311868 h 623725"/>
                    <a:gd name="connsiteX2" fmla="*/ 311868 w 623725"/>
                    <a:gd name="connsiteY2" fmla="*/ 0 h 623725"/>
                    <a:gd name="connsiteX3" fmla="*/ 0 w 623725"/>
                    <a:gd name="connsiteY3" fmla="*/ 311868 h 623725"/>
                    <a:gd name="connsiteX4" fmla="*/ 31186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68" y="623726"/>
                      </a:moveTo>
                      <a:cubicBezTo>
                        <a:pt x="484099" y="623726"/>
                        <a:pt x="623726" y="484099"/>
                        <a:pt x="623726" y="311868"/>
                      </a:cubicBezTo>
                      <a:cubicBezTo>
                        <a:pt x="623726" y="139627"/>
                        <a:pt x="484099" y="0"/>
                        <a:pt x="311868" y="0"/>
                      </a:cubicBezTo>
                      <a:cubicBezTo>
                        <a:pt x="139627" y="0"/>
                        <a:pt x="0" y="139627"/>
                        <a:pt x="0" y="311868"/>
                      </a:cubicBezTo>
                      <a:cubicBezTo>
                        <a:pt x="0" y="484099"/>
                        <a:pt x="139627" y="623726"/>
                        <a:pt x="311868" y="623726"/>
                      </a:cubicBezTo>
                      <a:close/>
                    </a:path>
                  </a:pathLst>
                </a:custGeom>
                <a:solidFill>
                  <a:srgbClr val="FCFEFC"/>
                </a:solidFill>
                <a:ln w="9525"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DD38E812-9949-E822-AD07-81534BDF9B0A}"/>
                    </a:ext>
                  </a:extLst>
                </p:cNvPr>
                <p:cNvSpPr/>
                <p:nvPr/>
              </p:nvSpPr>
              <p:spPr>
                <a:xfrm>
                  <a:off x="5933317" y="-899869"/>
                  <a:ext cx="329803" cy="329803"/>
                </a:xfrm>
                <a:custGeom>
                  <a:avLst/>
                  <a:gdLst>
                    <a:gd name="connsiteX0" fmla="*/ 164897 w 329803"/>
                    <a:gd name="connsiteY0" fmla="*/ 329803 h 329803"/>
                    <a:gd name="connsiteX1" fmla="*/ 329803 w 329803"/>
                    <a:gd name="connsiteY1" fmla="*/ 164906 h 329803"/>
                    <a:gd name="connsiteX2" fmla="*/ 164897 w 329803"/>
                    <a:gd name="connsiteY2" fmla="*/ 0 h 329803"/>
                    <a:gd name="connsiteX3" fmla="*/ 0 w 329803"/>
                    <a:gd name="connsiteY3" fmla="*/ 164906 h 329803"/>
                    <a:gd name="connsiteX4" fmla="*/ 164897 w 32980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3" h="329803">
                      <a:moveTo>
                        <a:pt x="164897" y="329803"/>
                      </a:moveTo>
                      <a:cubicBezTo>
                        <a:pt x="255975" y="329803"/>
                        <a:pt x="329803" y="255975"/>
                        <a:pt x="329803" y="164906"/>
                      </a:cubicBezTo>
                      <a:cubicBezTo>
                        <a:pt x="329803" y="73828"/>
                        <a:pt x="25597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9FDFC209-E745-3BAF-E0EC-5E09978AF792}"/>
                    </a:ext>
                  </a:extLst>
                </p:cNvPr>
                <p:cNvSpPr/>
                <p:nvPr/>
              </p:nvSpPr>
              <p:spPr>
                <a:xfrm>
                  <a:off x="5386935" y="-1210061"/>
                  <a:ext cx="175898" cy="46491"/>
                </a:xfrm>
                <a:custGeom>
                  <a:avLst/>
                  <a:gdLst>
                    <a:gd name="connsiteX0" fmla="*/ 0 w 175898"/>
                    <a:gd name="connsiteY0" fmla="*/ 46491 h 46491"/>
                    <a:gd name="connsiteX1" fmla="*/ 175898 w 175898"/>
                    <a:gd name="connsiteY1" fmla="*/ 0 h 46491"/>
                  </a:gdLst>
                  <a:ahLst/>
                  <a:cxnLst>
                    <a:cxn ang="0">
                      <a:pos x="connsiteX0" y="connsiteY0"/>
                    </a:cxn>
                    <a:cxn ang="0">
                      <a:pos x="connsiteX1" y="connsiteY1"/>
                    </a:cxn>
                  </a:cxnLst>
                  <a:rect l="l" t="t" r="r" b="b"/>
                  <a:pathLst>
                    <a:path w="175898" h="46491">
                      <a:moveTo>
                        <a:pt x="0" y="46491"/>
                      </a:moveTo>
                      <a:cubicBezTo>
                        <a:pt x="0" y="46491"/>
                        <a:pt x="75162" y="5153"/>
                        <a:pt x="175898" y="0"/>
                      </a:cubicBezTo>
                    </a:path>
                  </a:pathLst>
                </a:custGeom>
                <a:noFill/>
                <a:ln w="81365" cap="rnd">
                  <a:solidFill>
                    <a:srgbClr val="2C3338"/>
                  </a:solid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C10D85B6-5F3E-E018-C655-3E3AC4F4F4CD}"/>
                    </a:ext>
                  </a:extLst>
                </p:cNvPr>
                <p:cNvSpPr/>
                <p:nvPr/>
              </p:nvSpPr>
              <p:spPr>
                <a:xfrm>
                  <a:off x="6037997" y="-1210061"/>
                  <a:ext cx="175907" cy="46491"/>
                </a:xfrm>
                <a:custGeom>
                  <a:avLst/>
                  <a:gdLst>
                    <a:gd name="connsiteX0" fmla="*/ 175908 w 175907"/>
                    <a:gd name="connsiteY0" fmla="*/ 46491 h 46491"/>
                    <a:gd name="connsiteX1" fmla="*/ 0 w 175907"/>
                    <a:gd name="connsiteY1" fmla="*/ 0 h 46491"/>
                  </a:gdLst>
                  <a:ahLst/>
                  <a:cxnLst>
                    <a:cxn ang="0">
                      <a:pos x="connsiteX0" y="connsiteY0"/>
                    </a:cxn>
                    <a:cxn ang="0">
                      <a:pos x="connsiteX1" y="connsiteY1"/>
                    </a:cxn>
                  </a:cxnLst>
                  <a:rect l="l" t="t" r="r" b="b"/>
                  <a:pathLst>
                    <a:path w="175907" h="46491">
                      <a:moveTo>
                        <a:pt x="175908" y="46491"/>
                      </a:moveTo>
                      <a:cubicBezTo>
                        <a:pt x="175908" y="46491"/>
                        <a:pt x="100736" y="5153"/>
                        <a:pt x="0" y="0"/>
                      </a:cubicBezTo>
                    </a:path>
                  </a:pathLst>
                </a:custGeom>
                <a:noFill/>
                <a:ln w="81365" cap="rnd">
                  <a:solidFill>
                    <a:srgbClr val="2C3338"/>
                  </a:solid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50579EF2-C7B4-C734-1814-270C944D3AB7}"/>
                    </a:ext>
                  </a:extLst>
                </p:cNvPr>
                <p:cNvSpPr/>
                <p:nvPr/>
              </p:nvSpPr>
              <p:spPr>
                <a:xfrm>
                  <a:off x="5794024" y="133116"/>
                  <a:ext cx="61988" cy="44558"/>
                </a:xfrm>
                <a:custGeom>
                  <a:avLst/>
                  <a:gdLst>
                    <a:gd name="connsiteX0" fmla="*/ 61989 w 61988"/>
                    <a:gd name="connsiteY0" fmla="*/ 0 h 44558"/>
                    <a:gd name="connsiteX1" fmla="*/ 0 w 61988"/>
                    <a:gd name="connsiteY1" fmla="*/ 0 h 44558"/>
                    <a:gd name="connsiteX2" fmla="*/ 0 w 61988"/>
                    <a:gd name="connsiteY2" fmla="*/ 44558 h 44558"/>
                    <a:gd name="connsiteX3" fmla="*/ 61989 w 61988"/>
                    <a:gd name="connsiteY3" fmla="*/ 44558 h 44558"/>
                    <a:gd name="connsiteX4" fmla="*/ 61989 w 61988"/>
                    <a:gd name="connsiteY4" fmla="*/ 0 h 4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58">
                      <a:moveTo>
                        <a:pt x="61989" y="0"/>
                      </a:moveTo>
                      <a:lnTo>
                        <a:pt x="0" y="0"/>
                      </a:lnTo>
                      <a:lnTo>
                        <a:pt x="0" y="44558"/>
                      </a:lnTo>
                      <a:lnTo>
                        <a:pt x="61989" y="44558"/>
                      </a:lnTo>
                      <a:lnTo>
                        <a:pt x="61989" y="0"/>
                      </a:lnTo>
                      <a:close/>
                    </a:path>
                  </a:pathLst>
                </a:custGeom>
                <a:solidFill>
                  <a:srgbClr val="FABE64"/>
                </a:solidFill>
                <a:ln w="9525"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A790F4B7-7C3E-651B-96D0-299E1555EE40}"/>
                    </a:ext>
                  </a:extLst>
                </p:cNvPr>
                <p:cNvSpPr/>
                <p:nvPr/>
              </p:nvSpPr>
              <p:spPr>
                <a:xfrm>
                  <a:off x="5441446"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C8F3B855-163A-D574-BDED-3B1333992DD5}"/>
                    </a:ext>
                  </a:extLst>
                </p:cNvPr>
                <p:cNvSpPr/>
                <p:nvPr/>
              </p:nvSpPr>
              <p:spPr>
                <a:xfrm>
                  <a:off x="5541449" y="-709627"/>
                  <a:ext cx="109499" cy="109489"/>
                </a:xfrm>
                <a:custGeom>
                  <a:avLst/>
                  <a:gdLst>
                    <a:gd name="connsiteX0" fmla="*/ 54750 w 109499"/>
                    <a:gd name="connsiteY0" fmla="*/ 109490 h 109489"/>
                    <a:gd name="connsiteX1" fmla="*/ 109499 w 109499"/>
                    <a:gd name="connsiteY1" fmla="*/ 54750 h 109489"/>
                    <a:gd name="connsiteX2" fmla="*/ 54750 w 109499"/>
                    <a:gd name="connsiteY2" fmla="*/ 0 h 109489"/>
                    <a:gd name="connsiteX3" fmla="*/ 0 w 109499"/>
                    <a:gd name="connsiteY3" fmla="*/ 54750 h 109489"/>
                    <a:gd name="connsiteX4" fmla="*/ 54750 w 10949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9" h="109489">
                      <a:moveTo>
                        <a:pt x="54750" y="109490"/>
                      </a:moveTo>
                      <a:cubicBezTo>
                        <a:pt x="84982" y="109490"/>
                        <a:pt x="109499" y="84982"/>
                        <a:pt x="109499" y="54750"/>
                      </a:cubicBezTo>
                      <a:cubicBezTo>
                        <a:pt x="109499" y="24508"/>
                        <a:pt x="84982" y="0"/>
                        <a:pt x="54750" y="0"/>
                      </a:cubicBezTo>
                      <a:cubicBezTo>
                        <a:pt x="24517" y="0"/>
                        <a:pt x="0" y="24508"/>
                        <a:pt x="0" y="54750"/>
                      </a:cubicBezTo>
                      <a:cubicBezTo>
                        <a:pt x="0" y="84982"/>
                        <a:pt x="24517" y="109490"/>
                        <a:pt x="54750" y="109490"/>
                      </a:cubicBezTo>
                      <a:close/>
                    </a:path>
                  </a:pathLst>
                </a:custGeom>
                <a:solidFill>
                  <a:srgbClr val="FCFEFC"/>
                </a:solidFill>
                <a:ln w="9525"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73DD7AEA-9F01-848C-CFC9-C5E7F245FDDB}"/>
                    </a:ext>
                  </a:extLst>
                </p:cNvPr>
                <p:cNvSpPr/>
                <p:nvPr/>
              </p:nvSpPr>
              <p:spPr>
                <a:xfrm>
                  <a:off x="6145448"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E7EB222B-AFE4-9293-AC20-44B9FD583F03}"/>
                    </a:ext>
                  </a:extLst>
                </p:cNvPr>
                <p:cNvSpPr/>
                <p:nvPr/>
              </p:nvSpPr>
              <p:spPr>
                <a:xfrm>
                  <a:off x="6021195" y="-709627"/>
                  <a:ext cx="109489" cy="109489"/>
                </a:xfrm>
                <a:custGeom>
                  <a:avLst/>
                  <a:gdLst>
                    <a:gd name="connsiteX0" fmla="*/ 54740 w 109489"/>
                    <a:gd name="connsiteY0" fmla="*/ 109490 h 109489"/>
                    <a:gd name="connsiteX1" fmla="*/ 109490 w 109489"/>
                    <a:gd name="connsiteY1" fmla="*/ 54750 h 109489"/>
                    <a:gd name="connsiteX2" fmla="*/ 54740 w 109489"/>
                    <a:gd name="connsiteY2" fmla="*/ 0 h 109489"/>
                    <a:gd name="connsiteX3" fmla="*/ 0 w 109489"/>
                    <a:gd name="connsiteY3" fmla="*/ 54750 h 109489"/>
                    <a:gd name="connsiteX4" fmla="*/ 54740 w 10948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9" h="109489">
                      <a:moveTo>
                        <a:pt x="54740" y="109490"/>
                      </a:moveTo>
                      <a:cubicBezTo>
                        <a:pt x="84982" y="109490"/>
                        <a:pt x="109490" y="84982"/>
                        <a:pt x="109490" y="54750"/>
                      </a:cubicBezTo>
                      <a:cubicBezTo>
                        <a:pt x="109490" y="24508"/>
                        <a:pt x="84982" y="0"/>
                        <a:pt x="54740" y="0"/>
                      </a:cubicBezTo>
                      <a:cubicBezTo>
                        <a:pt x="24508" y="0"/>
                        <a:pt x="0" y="24508"/>
                        <a:pt x="0" y="54750"/>
                      </a:cubicBezTo>
                      <a:cubicBezTo>
                        <a:pt x="0" y="84982"/>
                        <a:pt x="24508" y="109490"/>
                        <a:pt x="54740" y="109490"/>
                      </a:cubicBezTo>
                      <a:close/>
                    </a:path>
                  </a:pathLst>
                </a:custGeom>
                <a:solidFill>
                  <a:srgbClr val="FCFEFC"/>
                </a:solidFill>
                <a:ln w="9525"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9BE342E9-A3F3-8A9C-FCF4-F530FEEB13A9}"/>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44053" cap="rnd">
                  <a:solidFill>
                    <a:srgbClr val="AA394C"/>
                  </a:solidFill>
                  <a:prstDash val="solid"/>
                  <a:round/>
                </a:ln>
              </p:spPr>
              <p:txBody>
                <a:bodyPr rtlCol="0" anchor="ctr"/>
                <a:lstStyle/>
                <a:p>
                  <a:endParaRPr lang="nl-NL"/>
                </a:p>
              </p:txBody>
            </p:sp>
            <p:sp>
              <p:nvSpPr>
                <p:cNvPr id="500" name="Vrije vorm: vorm 499">
                  <a:extLst>
                    <a:ext uri="{FF2B5EF4-FFF2-40B4-BE49-F238E27FC236}">
                      <a16:creationId xmlns:a16="http://schemas.microsoft.com/office/drawing/2014/main" id="{23E6CDC9-C962-1CB3-20EC-7C8AA0D6405E}"/>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11004" cap="rnd">
                  <a:solidFill>
                    <a:srgbClr val="515151"/>
                  </a:solidFill>
                  <a:prstDash val="solid"/>
                  <a:round/>
                </a:ln>
              </p:spPr>
              <p:txBody>
                <a:bodyPr rtlCol="0" anchor="ctr"/>
                <a:lstStyle/>
                <a:p>
                  <a:endParaRPr lang="nl-NL"/>
                </a:p>
              </p:txBody>
            </p:sp>
            <p:sp>
              <p:nvSpPr>
                <p:cNvPr id="501" name="Vrije vorm: vorm 500">
                  <a:extLst>
                    <a:ext uri="{FF2B5EF4-FFF2-40B4-BE49-F238E27FC236}">
                      <a16:creationId xmlns:a16="http://schemas.microsoft.com/office/drawing/2014/main" id="{419DBDDA-D5CB-21AA-8B46-152D17957FA1}"/>
                    </a:ext>
                  </a:extLst>
                </p:cNvPr>
                <p:cNvSpPr/>
                <p:nvPr/>
              </p:nvSpPr>
              <p:spPr>
                <a:xfrm>
                  <a:off x="4808158" y="-2261221"/>
                  <a:ext cx="2038350" cy="690091"/>
                </a:xfrm>
                <a:custGeom>
                  <a:avLst/>
                  <a:gdLst>
                    <a:gd name="connsiteX0" fmla="*/ 2038350 w 2038350"/>
                    <a:gd name="connsiteY0" fmla="*/ 342895 h 690091"/>
                    <a:gd name="connsiteX1" fmla="*/ 2038350 w 2038350"/>
                    <a:gd name="connsiteY1" fmla="*/ 374783 h 690091"/>
                    <a:gd name="connsiteX2" fmla="*/ 1019194 w 2038350"/>
                    <a:gd name="connsiteY2" fmla="*/ 690092 h 690091"/>
                    <a:gd name="connsiteX3" fmla="*/ 946004 w 2038350"/>
                    <a:gd name="connsiteY3" fmla="*/ 667464 h 690091"/>
                    <a:gd name="connsiteX4" fmla="*/ 336966 w 2038350"/>
                    <a:gd name="connsiteY4" fmla="*/ 479047 h 690091"/>
                    <a:gd name="connsiteX5" fmla="*/ 0 w 2038350"/>
                    <a:gd name="connsiteY5" fmla="*/ 374783 h 690091"/>
                    <a:gd name="connsiteX6" fmla="*/ 0 w 2038350"/>
                    <a:gd name="connsiteY6" fmla="*/ 343554 h 690091"/>
                    <a:gd name="connsiteX7" fmla="*/ 1018765 w 2038350"/>
                    <a:gd name="connsiteY7" fmla="*/ 0 h 690091"/>
                    <a:gd name="connsiteX8" fmla="*/ 2038350 w 2038350"/>
                    <a:gd name="connsiteY8" fmla="*/ 342895 h 6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690091">
                      <a:moveTo>
                        <a:pt x="2038350" y="342895"/>
                      </a:moveTo>
                      <a:lnTo>
                        <a:pt x="2038350" y="374783"/>
                      </a:lnTo>
                      <a:lnTo>
                        <a:pt x="1019194" y="690092"/>
                      </a:lnTo>
                      <a:lnTo>
                        <a:pt x="946004" y="667464"/>
                      </a:lnTo>
                      <a:lnTo>
                        <a:pt x="336966" y="479047"/>
                      </a:lnTo>
                      <a:lnTo>
                        <a:pt x="0" y="374783"/>
                      </a:lnTo>
                      <a:lnTo>
                        <a:pt x="0" y="343554"/>
                      </a:lnTo>
                      <a:lnTo>
                        <a:pt x="1018765" y="0"/>
                      </a:lnTo>
                      <a:lnTo>
                        <a:pt x="2038350" y="342895"/>
                      </a:lnTo>
                      <a:close/>
                    </a:path>
                  </a:pathLst>
                </a:custGeom>
                <a:solidFill>
                  <a:srgbClr val="353D42"/>
                </a:solidFill>
                <a:ln w="9525"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4FA2682B-C069-50DD-C09A-9942DC22DAD5}"/>
                    </a:ext>
                  </a:extLst>
                </p:cNvPr>
                <p:cNvSpPr/>
                <p:nvPr/>
              </p:nvSpPr>
              <p:spPr>
                <a:xfrm>
                  <a:off x="5145123" y="-1887445"/>
                  <a:ext cx="816863" cy="293689"/>
                </a:xfrm>
                <a:custGeom>
                  <a:avLst/>
                  <a:gdLst>
                    <a:gd name="connsiteX0" fmla="*/ 816864 w 816863"/>
                    <a:gd name="connsiteY0" fmla="*/ 38862 h 293689"/>
                    <a:gd name="connsiteX1" fmla="*/ 609038 w 816863"/>
                    <a:gd name="connsiteY1" fmla="*/ 293689 h 293689"/>
                    <a:gd name="connsiteX2" fmla="*/ 0 w 816863"/>
                    <a:gd name="connsiteY2" fmla="*/ 105271 h 293689"/>
                    <a:gd name="connsiteX3" fmla="*/ 287293 w 816863"/>
                    <a:gd name="connsiteY3" fmla="*/ 0 h 293689"/>
                    <a:gd name="connsiteX4" fmla="*/ 816864 w 816863"/>
                    <a:gd name="connsiteY4" fmla="*/ 38862 h 29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3" h="293689">
                      <a:moveTo>
                        <a:pt x="816864" y="38862"/>
                      </a:moveTo>
                      <a:lnTo>
                        <a:pt x="609038" y="293689"/>
                      </a:lnTo>
                      <a:lnTo>
                        <a:pt x="0" y="105271"/>
                      </a:lnTo>
                      <a:lnTo>
                        <a:pt x="287293" y="0"/>
                      </a:lnTo>
                      <a:lnTo>
                        <a:pt x="816864" y="38862"/>
                      </a:lnTo>
                      <a:close/>
                    </a:path>
                  </a:pathLst>
                </a:custGeom>
                <a:solidFill>
                  <a:srgbClr val="1E2326">
                    <a:alpha val="42000"/>
                  </a:srgbClr>
                </a:solidFill>
                <a:ln w="9525" cap="flat">
                  <a:noFill/>
                  <a:prstDash val="solid"/>
                  <a:miter/>
                </a:ln>
              </p:spPr>
              <p:txBody>
                <a:bodyPr rtlCol="0" anchor="ctr"/>
                <a:lstStyle/>
                <a:p>
                  <a:endParaRPr lang="nl-NL"/>
                </a:p>
              </p:txBody>
            </p:sp>
            <p:sp>
              <p:nvSpPr>
                <p:cNvPr id="503" name="Vrije vorm: vorm 502">
                  <a:extLst>
                    <a:ext uri="{FF2B5EF4-FFF2-40B4-BE49-F238E27FC236}">
                      <a16:creationId xmlns:a16="http://schemas.microsoft.com/office/drawing/2014/main" id="{4DF628A7-7900-47B5-3124-54A109B18112}"/>
                    </a:ext>
                  </a:extLst>
                </p:cNvPr>
                <p:cNvSpPr/>
                <p:nvPr/>
              </p:nvSpPr>
              <p:spPr>
                <a:xfrm>
                  <a:off x="5310837" y="-1925291"/>
                  <a:ext cx="1032852" cy="581712"/>
                </a:xfrm>
                <a:custGeom>
                  <a:avLst/>
                  <a:gdLst>
                    <a:gd name="connsiteX0" fmla="*/ 1023997 w 1032852"/>
                    <a:gd name="connsiteY0" fmla="*/ 581594 h 581712"/>
                    <a:gd name="connsiteX1" fmla="*/ 8871 w 1032852"/>
                    <a:gd name="connsiteY1" fmla="*/ 581594 h 581712"/>
                    <a:gd name="connsiteX2" fmla="*/ 193 w 1032852"/>
                    <a:gd name="connsiteY2" fmla="*/ 572489 h 581712"/>
                    <a:gd name="connsiteX3" fmla="*/ 108216 w 1032852"/>
                    <a:gd name="connsiteY3" fmla="*/ 96739 h 581712"/>
                    <a:gd name="connsiteX4" fmla="*/ 121580 w 1032852"/>
                    <a:gd name="connsiteY4" fmla="*/ 37807 h 581712"/>
                    <a:gd name="connsiteX5" fmla="*/ 903773 w 1032852"/>
                    <a:gd name="connsiteY5" fmla="*/ 37807 h 581712"/>
                    <a:gd name="connsiteX6" fmla="*/ 914736 w 1032852"/>
                    <a:gd name="connsiteY6" fmla="*/ 86122 h 581712"/>
                    <a:gd name="connsiteX7" fmla="*/ 1032637 w 1032852"/>
                    <a:gd name="connsiteY7" fmla="*/ 572336 h 581712"/>
                    <a:gd name="connsiteX8" fmla="*/ 1023997 w 1032852"/>
                    <a:gd name="connsiteY8" fmla="*/ 581556 h 581712"/>
                    <a:gd name="connsiteX9" fmla="*/ 1023997 w 1032852"/>
                    <a:gd name="connsiteY9" fmla="*/ 581594 h 58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852" h="581712">
                      <a:moveTo>
                        <a:pt x="1023997" y="581594"/>
                      </a:moveTo>
                      <a:cubicBezTo>
                        <a:pt x="688032" y="523092"/>
                        <a:pt x="344827" y="523092"/>
                        <a:pt x="8871" y="581594"/>
                      </a:cubicBezTo>
                      <a:cubicBezTo>
                        <a:pt x="3565" y="582528"/>
                        <a:pt x="-1007" y="577765"/>
                        <a:pt x="193" y="572489"/>
                      </a:cubicBezTo>
                      <a:lnTo>
                        <a:pt x="108216" y="96739"/>
                      </a:lnTo>
                      <a:lnTo>
                        <a:pt x="121580" y="37807"/>
                      </a:lnTo>
                      <a:cubicBezTo>
                        <a:pt x="381641" y="-13259"/>
                        <a:pt x="634834" y="-11942"/>
                        <a:pt x="903773" y="37807"/>
                      </a:cubicBezTo>
                      <a:lnTo>
                        <a:pt x="914736" y="86122"/>
                      </a:lnTo>
                      <a:lnTo>
                        <a:pt x="1032637" y="572336"/>
                      </a:lnTo>
                      <a:cubicBezTo>
                        <a:pt x="1033913" y="577642"/>
                        <a:pt x="1029341" y="582490"/>
                        <a:pt x="1023997" y="581556"/>
                      </a:cubicBezTo>
                      <a:lnTo>
                        <a:pt x="1023997" y="581594"/>
                      </a:lnTo>
                      <a:close/>
                    </a:path>
                  </a:pathLst>
                </a:custGeom>
                <a:solidFill>
                  <a:srgbClr val="2C3338"/>
                </a:solidFill>
                <a:ln w="9525" cap="flat">
                  <a:noFill/>
                  <a:prstDash val="solid"/>
                  <a:miter/>
                </a:ln>
              </p:spPr>
              <p:txBody>
                <a:bodyPr rtlCol="0" anchor="ctr"/>
                <a:lstStyle/>
                <a:p>
                  <a:endParaRPr lang="nl-NL"/>
                </a:p>
              </p:txBody>
            </p:sp>
            <p:sp>
              <p:nvSpPr>
                <p:cNvPr id="504" name="Vrije vorm: vorm 503">
                  <a:extLst>
                    <a:ext uri="{FF2B5EF4-FFF2-40B4-BE49-F238E27FC236}">
                      <a16:creationId xmlns:a16="http://schemas.microsoft.com/office/drawing/2014/main" id="{4B2377A6-7658-ECC9-629C-28A6BAC487AD}"/>
                    </a:ext>
                  </a:extLst>
                </p:cNvPr>
                <p:cNvSpPr/>
                <p:nvPr/>
              </p:nvSpPr>
              <p:spPr>
                <a:xfrm>
                  <a:off x="5419053" y="-1925252"/>
                  <a:ext cx="810815" cy="105107"/>
                </a:xfrm>
                <a:custGeom>
                  <a:avLst/>
                  <a:gdLst>
                    <a:gd name="connsiteX0" fmla="*/ 810816 w 810815"/>
                    <a:gd name="connsiteY0" fmla="*/ 105108 h 105107"/>
                    <a:gd name="connsiteX1" fmla="*/ 0 w 810815"/>
                    <a:gd name="connsiteY1" fmla="*/ 96739 h 105107"/>
                    <a:gd name="connsiteX2" fmla="*/ 13364 w 810815"/>
                    <a:gd name="connsiteY2" fmla="*/ 37807 h 105107"/>
                    <a:gd name="connsiteX3" fmla="*/ 795557 w 810815"/>
                    <a:gd name="connsiteY3" fmla="*/ 37807 h 105107"/>
                    <a:gd name="connsiteX4" fmla="*/ 810816 w 810815"/>
                    <a:gd name="connsiteY4" fmla="*/ 105108 h 10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15" h="105107">
                      <a:moveTo>
                        <a:pt x="810816" y="105108"/>
                      </a:moveTo>
                      <a:cubicBezTo>
                        <a:pt x="541963" y="43890"/>
                        <a:pt x="268815" y="28818"/>
                        <a:pt x="0" y="96739"/>
                      </a:cubicBezTo>
                      <a:lnTo>
                        <a:pt x="13364" y="37807"/>
                      </a:lnTo>
                      <a:cubicBezTo>
                        <a:pt x="273425" y="-13259"/>
                        <a:pt x="526628" y="-11941"/>
                        <a:pt x="795557" y="37807"/>
                      </a:cubicBezTo>
                      <a:lnTo>
                        <a:pt x="810816" y="105108"/>
                      </a:lnTo>
                      <a:close/>
                    </a:path>
                  </a:pathLst>
                </a:custGeom>
                <a:solidFill>
                  <a:srgbClr val="1E2326"/>
                </a:solidFill>
                <a:ln w="9525"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E1EFB6D3-4777-892F-423B-77EB1345E147}"/>
                    </a:ext>
                  </a:extLst>
                </p:cNvPr>
                <p:cNvSpPr/>
                <p:nvPr/>
              </p:nvSpPr>
              <p:spPr>
                <a:xfrm>
                  <a:off x="6397108" y="-594400"/>
                  <a:ext cx="164706" cy="619265"/>
                </a:xfrm>
                <a:custGeom>
                  <a:avLst/>
                  <a:gdLst>
                    <a:gd name="connsiteX0" fmla="*/ 164706 w 164706"/>
                    <a:gd name="connsiteY0" fmla="*/ 2940 h 619265"/>
                    <a:gd name="connsiteX1" fmla="*/ 98450 w 164706"/>
                    <a:gd name="connsiteY1" fmla="*/ 8560 h 619265"/>
                    <a:gd name="connsiteX2" fmla="*/ 64903 w 164706"/>
                    <a:gd name="connsiteY2" fmla="*/ 291634 h 619265"/>
                    <a:gd name="connsiteX3" fmla="*/ 0 w 164706"/>
                    <a:gd name="connsiteY3" fmla="*/ 619265 h 619265"/>
                    <a:gd name="connsiteX4" fmla="*/ 41653 w 164706"/>
                    <a:gd name="connsiteY4" fmla="*/ 608607 h 619265"/>
                    <a:gd name="connsiteX5" fmla="*/ 164668 w 164706"/>
                    <a:gd name="connsiteY5" fmla="*/ 2940 h 619265"/>
                    <a:gd name="connsiteX6" fmla="*/ 164706 w 164706"/>
                    <a:gd name="connsiteY6" fmla="*/ 2940 h 61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06" h="619265">
                      <a:moveTo>
                        <a:pt x="164706" y="2940"/>
                      </a:moveTo>
                      <a:cubicBezTo>
                        <a:pt x="164706" y="2940"/>
                        <a:pt x="144447" y="-6546"/>
                        <a:pt x="98450" y="8560"/>
                      </a:cubicBezTo>
                      <a:cubicBezTo>
                        <a:pt x="98450" y="8560"/>
                        <a:pt x="81210" y="189964"/>
                        <a:pt x="64903" y="291634"/>
                      </a:cubicBezTo>
                      <a:cubicBezTo>
                        <a:pt x="48587" y="393304"/>
                        <a:pt x="0" y="619265"/>
                        <a:pt x="0" y="619265"/>
                      </a:cubicBezTo>
                      <a:lnTo>
                        <a:pt x="41653" y="608607"/>
                      </a:lnTo>
                      <a:lnTo>
                        <a:pt x="164668" y="2940"/>
                      </a:lnTo>
                      <a:lnTo>
                        <a:pt x="164706" y="2940"/>
                      </a:lnTo>
                      <a:close/>
                    </a:path>
                  </a:pathLst>
                </a:custGeom>
                <a:solidFill>
                  <a:srgbClr val="FDDDDC"/>
                </a:solidFill>
                <a:ln w="9525"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AF7F8F17-FC97-3B9B-81FF-A7AF8871A078}"/>
                    </a:ext>
                  </a:extLst>
                </p:cNvPr>
                <p:cNvSpPr/>
                <p:nvPr/>
              </p:nvSpPr>
              <p:spPr>
                <a:xfrm>
                  <a:off x="6420788" y="-577315"/>
                  <a:ext cx="210150" cy="632242"/>
                </a:xfrm>
                <a:custGeom>
                  <a:avLst/>
                  <a:gdLst>
                    <a:gd name="connsiteX0" fmla="*/ 210150 w 210150"/>
                    <a:gd name="connsiteY0" fmla="*/ 18136 h 632242"/>
                    <a:gd name="connsiteX1" fmla="*/ 115805 w 210150"/>
                    <a:gd name="connsiteY1" fmla="*/ 609190 h 632242"/>
                    <a:gd name="connsiteX2" fmla="*/ 77953 w 210150"/>
                    <a:gd name="connsiteY2" fmla="*/ 632212 h 632242"/>
                    <a:gd name="connsiteX3" fmla="*/ 0 w 210150"/>
                    <a:gd name="connsiteY3" fmla="*/ 595675 h 632242"/>
                    <a:gd name="connsiteX4" fmla="*/ 93764 w 210150"/>
                    <a:gd name="connsiteY4" fmla="*/ 0 h 632242"/>
                    <a:gd name="connsiteX5" fmla="*/ 210150 w 210150"/>
                    <a:gd name="connsiteY5" fmla="*/ 18174 h 632242"/>
                    <a:gd name="connsiteX6" fmla="*/ 210150 w 210150"/>
                    <a:gd name="connsiteY6" fmla="*/ 18136 h 63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50" h="632242">
                      <a:moveTo>
                        <a:pt x="210150" y="18136"/>
                      </a:moveTo>
                      <a:cubicBezTo>
                        <a:pt x="166211" y="207407"/>
                        <a:pt x="135217" y="404698"/>
                        <a:pt x="115805" y="609190"/>
                      </a:cubicBezTo>
                      <a:cubicBezTo>
                        <a:pt x="115805" y="609190"/>
                        <a:pt x="113557" y="633213"/>
                        <a:pt x="77953" y="632212"/>
                      </a:cubicBezTo>
                      <a:cubicBezTo>
                        <a:pt x="42310" y="631165"/>
                        <a:pt x="3953" y="619887"/>
                        <a:pt x="0" y="595675"/>
                      </a:cubicBezTo>
                      <a:lnTo>
                        <a:pt x="93764" y="0"/>
                      </a:lnTo>
                      <a:lnTo>
                        <a:pt x="210150" y="18174"/>
                      </a:lnTo>
                      <a:lnTo>
                        <a:pt x="210150" y="18136"/>
                      </a:lnTo>
                      <a:close/>
                    </a:path>
                  </a:pathLst>
                </a:custGeom>
                <a:solidFill>
                  <a:srgbClr val="FAC6C3"/>
                </a:solidFill>
                <a:ln w="9525" cap="flat">
                  <a:noFill/>
                  <a:prstDash val="solid"/>
                  <a:miter/>
                </a:ln>
              </p:spPr>
              <p:txBody>
                <a:bodyPr rtlCol="0" anchor="ctr"/>
                <a:lstStyle/>
                <a:p>
                  <a:endParaRPr lang="nl-NL"/>
                </a:p>
              </p:txBody>
            </p:sp>
            <p:sp>
              <p:nvSpPr>
                <p:cNvPr id="507" name="Vrije vorm: vorm 506">
                  <a:extLst>
                    <a:ext uri="{FF2B5EF4-FFF2-40B4-BE49-F238E27FC236}">
                      <a16:creationId xmlns:a16="http://schemas.microsoft.com/office/drawing/2014/main" id="{78404423-1603-F4F7-B4DD-73615847876E}"/>
                    </a:ext>
                  </a:extLst>
                </p:cNvPr>
                <p:cNvSpPr/>
                <p:nvPr/>
              </p:nvSpPr>
              <p:spPr>
                <a:xfrm>
                  <a:off x="6514445" y="-591480"/>
                  <a:ext cx="116627" cy="47156"/>
                </a:xfrm>
                <a:custGeom>
                  <a:avLst/>
                  <a:gdLst>
                    <a:gd name="connsiteX0" fmla="*/ 116531 w 116627"/>
                    <a:gd name="connsiteY0" fmla="*/ 32463 h 47156"/>
                    <a:gd name="connsiteX1" fmla="*/ 61647 w 116627"/>
                    <a:gd name="connsiteY1" fmla="*/ 1745 h 47156"/>
                    <a:gd name="connsiteX2" fmla="*/ 97 w 116627"/>
                    <a:gd name="connsiteY2" fmla="*/ 14689 h 47156"/>
                    <a:gd name="connsiteX3" fmla="*/ 54980 w 116627"/>
                    <a:gd name="connsiteY3" fmla="*/ 45407 h 47156"/>
                    <a:gd name="connsiteX4" fmla="*/ 116531 w 116627"/>
                    <a:gd name="connsiteY4" fmla="*/ 32463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7" h="47156">
                      <a:moveTo>
                        <a:pt x="116531" y="32463"/>
                      </a:moveTo>
                      <a:cubicBezTo>
                        <a:pt x="118369" y="20414"/>
                        <a:pt x="93794" y="6660"/>
                        <a:pt x="61647" y="1745"/>
                      </a:cubicBezTo>
                      <a:cubicBezTo>
                        <a:pt x="29491" y="-3161"/>
                        <a:pt x="1935" y="2631"/>
                        <a:pt x="97" y="14689"/>
                      </a:cubicBezTo>
                      <a:cubicBezTo>
                        <a:pt x="-1741" y="26748"/>
                        <a:pt x="22823" y="40502"/>
                        <a:pt x="54980" y="45407"/>
                      </a:cubicBezTo>
                      <a:cubicBezTo>
                        <a:pt x="87136" y="50322"/>
                        <a:pt x="114692" y="44522"/>
                        <a:pt x="116531" y="32463"/>
                      </a:cubicBezTo>
                      <a:close/>
                    </a:path>
                  </a:pathLst>
                </a:custGeom>
                <a:solidFill>
                  <a:srgbClr val="FFACA3"/>
                </a:solidFill>
                <a:ln w="9525" cap="flat">
                  <a:noFill/>
                  <a:prstDash val="solid"/>
                  <a:miter/>
                </a:ln>
              </p:spPr>
              <p:txBody>
                <a:bodyPr rtlCol="0" anchor="ctr"/>
                <a:lstStyle/>
                <a:p>
                  <a:endParaRPr lang="nl-NL"/>
                </a:p>
              </p:txBody>
            </p:sp>
            <p:sp>
              <p:nvSpPr>
                <p:cNvPr id="508" name="Vrije vorm: vorm 507">
                  <a:extLst>
                    <a:ext uri="{FF2B5EF4-FFF2-40B4-BE49-F238E27FC236}">
                      <a16:creationId xmlns:a16="http://schemas.microsoft.com/office/drawing/2014/main" id="{E7139ED8-0F42-EDDC-31EB-747223650219}"/>
                    </a:ext>
                  </a:extLst>
                </p:cNvPr>
                <p:cNvSpPr/>
                <p:nvPr/>
              </p:nvSpPr>
              <p:spPr>
                <a:xfrm>
                  <a:off x="6514456" y="-578982"/>
                  <a:ext cx="59178" cy="32823"/>
                </a:xfrm>
                <a:custGeom>
                  <a:avLst/>
                  <a:gdLst>
                    <a:gd name="connsiteX0" fmla="*/ 54883 w 59178"/>
                    <a:gd name="connsiteY0" fmla="*/ 32823 h 32823"/>
                    <a:gd name="connsiteX1" fmla="*/ 59179 w 59178"/>
                    <a:gd name="connsiteY1" fmla="*/ 0 h 32823"/>
                    <a:gd name="connsiteX2" fmla="*/ 19 w 59178"/>
                    <a:gd name="connsiteY2" fmla="*/ 2095 h 32823"/>
                    <a:gd name="connsiteX3" fmla="*/ 54921 w 59178"/>
                    <a:gd name="connsiteY3" fmla="*/ 32823 h 32823"/>
                    <a:gd name="connsiteX4" fmla="*/ 54883 w 59178"/>
                    <a:gd name="connsiteY4" fmla="*/ 32823 h 3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8" h="32823">
                      <a:moveTo>
                        <a:pt x="54883" y="32823"/>
                      </a:moveTo>
                      <a:lnTo>
                        <a:pt x="59179" y="0"/>
                      </a:lnTo>
                      <a:lnTo>
                        <a:pt x="19" y="2095"/>
                      </a:lnTo>
                      <a:cubicBezTo>
                        <a:pt x="19" y="2095"/>
                        <a:pt x="-2657" y="22555"/>
                        <a:pt x="54921" y="32823"/>
                      </a:cubicBezTo>
                      <a:lnTo>
                        <a:pt x="54883" y="32823"/>
                      </a:lnTo>
                      <a:close/>
                    </a:path>
                  </a:pathLst>
                </a:custGeom>
                <a:solidFill>
                  <a:srgbClr val="F79D97"/>
                </a:solidFill>
                <a:ln w="9525" cap="flat">
                  <a:noFill/>
                  <a:prstDash val="solid"/>
                  <a:miter/>
                </a:ln>
              </p:spPr>
              <p:txBody>
                <a:bodyPr rtlCol="0" anchor="ctr"/>
                <a:lstStyle/>
                <a:p>
                  <a:endParaRPr lang="nl-NL"/>
                </a:p>
              </p:txBody>
            </p:sp>
            <p:sp>
              <p:nvSpPr>
                <p:cNvPr id="509" name="Vrije vorm: vorm 508">
                  <a:extLst>
                    <a:ext uri="{FF2B5EF4-FFF2-40B4-BE49-F238E27FC236}">
                      <a16:creationId xmlns:a16="http://schemas.microsoft.com/office/drawing/2014/main" id="{AD4848C9-23BF-0BCD-E2FB-478078797E2A}"/>
                    </a:ext>
                  </a:extLst>
                </p:cNvPr>
                <p:cNvSpPr/>
                <p:nvPr/>
              </p:nvSpPr>
              <p:spPr>
                <a:xfrm>
                  <a:off x="6449039" y="-321359"/>
                  <a:ext cx="133826" cy="98514"/>
                </a:xfrm>
                <a:custGeom>
                  <a:avLst/>
                  <a:gdLst>
                    <a:gd name="connsiteX0" fmla="*/ 133779 w 133826"/>
                    <a:gd name="connsiteY0" fmla="*/ 18364 h 98514"/>
                    <a:gd name="connsiteX1" fmla="*/ 11963 w 133826"/>
                    <a:gd name="connsiteY1" fmla="*/ 0 h 98514"/>
                    <a:gd name="connsiteX2" fmla="*/ 0 w 133826"/>
                    <a:gd name="connsiteY2" fmla="*/ 80705 h 98514"/>
                    <a:gd name="connsiteX3" fmla="*/ 122006 w 133826"/>
                    <a:gd name="connsiteY3" fmla="*/ 98174 h 98514"/>
                    <a:gd name="connsiteX4" fmla="*/ 133826 w 133826"/>
                    <a:gd name="connsiteY4" fmla="*/ 18364 h 98514"/>
                    <a:gd name="connsiteX5" fmla="*/ 133779 w 133826"/>
                    <a:gd name="connsiteY5" fmla="*/ 18364 h 9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26" h="98514">
                      <a:moveTo>
                        <a:pt x="133779" y="18364"/>
                      </a:moveTo>
                      <a:cubicBezTo>
                        <a:pt x="133779" y="18364"/>
                        <a:pt x="71095" y="18517"/>
                        <a:pt x="11963" y="0"/>
                      </a:cubicBezTo>
                      <a:cubicBezTo>
                        <a:pt x="11963" y="0"/>
                        <a:pt x="9373" y="33318"/>
                        <a:pt x="0" y="80705"/>
                      </a:cubicBezTo>
                      <a:cubicBezTo>
                        <a:pt x="0" y="80705"/>
                        <a:pt x="61636" y="101394"/>
                        <a:pt x="122006" y="98174"/>
                      </a:cubicBezTo>
                      <a:cubicBezTo>
                        <a:pt x="122006" y="98174"/>
                        <a:pt x="127349" y="72142"/>
                        <a:pt x="133826" y="18364"/>
                      </a:cubicBezTo>
                      <a:lnTo>
                        <a:pt x="133779" y="18364"/>
                      </a:lnTo>
                      <a:close/>
                    </a:path>
                  </a:pathLst>
                </a:custGeom>
                <a:solidFill>
                  <a:srgbClr val="FE6363"/>
                </a:solidFill>
                <a:ln w="9525" cap="flat">
                  <a:noFill/>
                  <a:prstDash val="solid"/>
                  <a:miter/>
                </a:ln>
              </p:spPr>
              <p:txBody>
                <a:bodyPr rtlCol="0" anchor="ctr"/>
                <a:lstStyle/>
                <a:p>
                  <a:endParaRPr lang="nl-NL"/>
                </a:p>
              </p:txBody>
            </p:sp>
            <p:sp>
              <p:nvSpPr>
                <p:cNvPr id="510" name="Vrije vorm: vorm 509">
                  <a:extLst>
                    <a:ext uri="{FF2B5EF4-FFF2-40B4-BE49-F238E27FC236}">
                      <a16:creationId xmlns:a16="http://schemas.microsoft.com/office/drawing/2014/main" id="{8DC0727A-BF55-8801-1D90-248F48F45EDC}"/>
                    </a:ext>
                  </a:extLst>
                </p:cNvPr>
                <p:cNvSpPr/>
                <p:nvPr/>
              </p:nvSpPr>
              <p:spPr>
                <a:xfrm>
                  <a:off x="6527010" y="-198039"/>
                  <a:ext cx="47815" cy="75866"/>
                </a:xfrm>
                <a:custGeom>
                  <a:avLst/>
                  <a:gdLst>
                    <a:gd name="connsiteX0" fmla="*/ 23908 w 47815"/>
                    <a:gd name="connsiteY0" fmla="*/ 75867 h 75866"/>
                    <a:gd name="connsiteX1" fmla="*/ 47815 w 47815"/>
                    <a:gd name="connsiteY1" fmla="*/ 37938 h 75866"/>
                    <a:gd name="connsiteX2" fmla="*/ 23908 w 47815"/>
                    <a:gd name="connsiteY2" fmla="*/ 0 h 75866"/>
                    <a:gd name="connsiteX3" fmla="*/ 0 w 47815"/>
                    <a:gd name="connsiteY3" fmla="*/ 37938 h 75866"/>
                    <a:gd name="connsiteX4" fmla="*/ 23908 w 47815"/>
                    <a:gd name="connsiteY4" fmla="*/ 75867 h 7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75866">
                      <a:moveTo>
                        <a:pt x="23908" y="75867"/>
                      </a:moveTo>
                      <a:cubicBezTo>
                        <a:pt x="37109" y="75867"/>
                        <a:pt x="47815" y="58884"/>
                        <a:pt x="47815" y="37938"/>
                      </a:cubicBezTo>
                      <a:cubicBezTo>
                        <a:pt x="47815" y="16983"/>
                        <a:pt x="37109" y="0"/>
                        <a:pt x="23908" y="0"/>
                      </a:cubicBezTo>
                      <a:cubicBezTo>
                        <a:pt x="10706" y="0"/>
                        <a:pt x="0" y="16983"/>
                        <a:pt x="0" y="37938"/>
                      </a:cubicBezTo>
                      <a:cubicBezTo>
                        <a:pt x="0" y="58884"/>
                        <a:pt x="10706" y="75867"/>
                        <a:pt x="23908" y="75867"/>
                      </a:cubicBezTo>
                      <a:close/>
                    </a:path>
                  </a:pathLst>
                </a:custGeom>
                <a:solidFill>
                  <a:srgbClr val="EA4D63"/>
                </a:solidFill>
                <a:ln w="9525" cap="flat">
                  <a:noFill/>
                  <a:prstDash val="solid"/>
                  <a:miter/>
                </a:ln>
              </p:spPr>
              <p:txBody>
                <a:bodyPr rtlCol="0" anchor="ctr"/>
                <a:lstStyle/>
                <a:p>
                  <a:endParaRPr lang="nl-NL"/>
                </a:p>
              </p:txBody>
            </p:sp>
            <p:sp>
              <p:nvSpPr>
                <p:cNvPr id="511" name="Vrije vorm: vorm 510">
                  <a:extLst>
                    <a:ext uri="{FF2B5EF4-FFF2-40B4-BE49-F238E27FC236}">
                      <a16:creationId xmlns:a16="http://schemas.microsoft.com/office/drawing/2014/main" id="{62C08CD3-FD06-9F7C-3541-254D96C19489}"/>
                    </a:ext>
                  </a:extLst>
                </p:cNvPr>
                <p:cNvSpPr/>
                <p:nvPr/>
              </p:nvSpPr>
              <p:spPr>
                <a:xfrm>
                  <a:off x="6527239" y="-2056639"/>
                  <a:ext cx="67390" cy="658783"/>
                </a:xfrm>
                <a:custGeom>
                  <a:avLst/>
                  <a:gdLst>
                    <a:gd name="connsiteX0" fmla="*/ 0 w 67390"/>
                    <a:gd name="connsiteY0" fmla="*/ 4294 h 658783"/>
                    <a:gd name="connsiteX1" fmla="*/ 52073 w 67390"/>
                    <a:gd name="connsiteY1" fmla="*/ 658783 h 658783"/>
                  </a:gdLst>
                  <a:ahLst/>
                  <a:cxnLst>
                    <a:cxn ang="0">
                      <a:pos x="connsiteX0" y="connsiteY0"/>
                    </a:cxn>
                    <a:cxn ang="0">
                      <a:pos x="connsiteX1" y="connsiteY1"/>
                    </a:cxn>
                  </a:cxnLst>
                  <a:rect l="l" t="t" r="r" b="b"/>
                  <a:pathLst>
                    <a:path w="67390" h="658783">
                      <a:moveTo>
                        <a:pt x="0" y="4294"/>
                      </a:moveTo>
                      <a:cubicBezTo>
                        <a:pt x="110195" y="-61883"/>
                        <a:pt x="52073" y="658783"/>
                        <a:pt x="52073" y="658783"/>
                      </a:cubicBezTo>
                    </a:path>
                  </a:pathLst>
                </a:custGeom>
                <a:noFill/>
                <a:ln w="15498" cap="rnd">
                  <a:solidFill>
                    <a:srgbClr val="773A5C"/>
                  </a:solidFill>
                  <a:prstDash val="solid"/>
                  <a:miter/>
                </a:ln>
              </p:spPr>
              <p:txBody>
                <a:bodyPr rtlCol="0" anchor="ctr"/>
                <a:lstStyle/>
                <a:p>
                  <a:endParaRPr lang="nl-NL"/>
                </a:p>
              </p:txBody>
            </p:sp>
            <p:sp>
              <p:nvSpPr>
                <p:cNvPr id="512" name="Vrije vorm: vorm 511">
                  <a:extLst>
                    <a:ext uri="{FF2B5EF4-FFF2-40B4-BE49-F238E27FC236}">
                      <a16:creationId xmlns:a16="http://schemas.microsoft.com/office/drawing/2014/main" id="{5CFA99C5-DD64-AE72-2D5F-CC94DC48457C}"/>
                    </a:ext>
                  </a:extLst>
                </p:cNvPr>
                <p:cNvSpPr/>
                <p:nvPr/>
              </p:nvSpPr>
              <p:spPr>
                <a:xfrm>
                  <a:off x="6504916" y="-1485501"/>
                  <a:ext cx="159216" cy="286832"/>
                </a:xfrm>
                <a:custGeom>
                  <a:avLst/>
                  <a:gdLst>
                    <a:gd name="connsiteX0" fmla="*/ 91103 w 159216"/>
                    <a:gd name="connsiteY0" fmla="*/ 8485 h 286832"/>
                    <a:gd name="connsiteX1" fmla="*/ 156845 w 159216"/>
                    <a:gd name="connsiteY1" fmla="*/ 219881 h 286832"/>
                    <a:gd name="connsiteX2" fmla="*/ 107562 w 159216"/>
                    <a:gd name="connsiteY2" fmla="*/ 286833 h 286832"/>
                    <a:gd name="connsiteX3" fmla="*/ 51660 w 159216"/>
                    <a:gd name="connsiteY3" fmla="*/ 286833 h 286832"/>
                    <a:gd name="connsiteX4" fmla="*/ 2368 w 159216"/>
                    <a:gd name="connsiteY4" fmla="*/ 219881 h 286832"/>
                    <a:gd name="connsiteX5" fmla="*/ 68119 w 159216"/>
                    <a:gd name="connsiteY5" fmla="*/ 8485 h 286832"/>
                    <a:gd name="connsiteX6" fmla="*/ 91179 w 159216"/>
                    <a:gd name="connsiteY6" fmla="*/ 8485 h 286832"/>
                    <a:gd name="connsiteX7" fmla="*/ 91103 w 159216"/>
                    <a:gd name="connsiteY7" fmla="*/ 8485 h 28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16" h="286832">
                      <a:moveTo>
                        <a:pt x="91103" y="8485"/>
                      </a:moveTo>
                      <a:lnTo>
                        <a:pt x="156845" y="219881"/>
                      </a:lnTo>
                      <a:cubicBezTo>
                        <a:pt x="167198" y="253124"/>
                        <a:pt x="142357" y="286833"/>
                        <a:pt x="107562" y="286833"/>
                      </a:cubicBezTo>
                      <a:lnTo>
                        <a:pt x="51660" y="286833"/>
                      </a:lnTo>
                      <a:cubicBezTo>
                        <a:pt x="16865" y="286833"/>
                        <a:pt x="-7976" y="253085"/>
                        <a:pt x="2368" y="219881"/>
                      </a:cubicBezTo>
                      <a:lnTo>
                        <a:pt x="68119" y="8485"/>
                      </a:lnTo>
                      <a:cubicBezTo>
                        <a:pt x="71653" y="-2828"/>
                        <a:pt x="87693" y="-2828"/>
                        <a:pt x="91179" y="8485"/>
                      </a:cubicBezTo>
                      <a:lnTo>
                        <a:pt x="91103" y="8485"/>
                      </a:lnTo>
                      <a:close/>
                    </a:path>
                  </a:pathLst>
                </a:custGeom>
                <a:solidFill>
                  <a:srgbClr val="773A5C"/>
                </a:solidFill>
                <a:ln w="9525" cap="flat">
                  <a:noFill/>
                  <a:prstDash val="solid"/>
                  <a:miter/>
                </a:ln>
              </p:spPr>
              <p:txBody>
                <a:bodyPr rtlCol="0" anchor="ctr"/>
                <a:lstStyle/>
                <a:p>
                  <a:endParaRPr lang="nl-NL"/>
                </a:p>
              </p:txBody>
            </p:sp>
            <p:sp>
              <p:nvSpPr>
                <p:cNvPr id="513" name="Vrije vorm: vorm 512">
                  <a:extLst>
                    <a:ext uri="{FF2B5EF4-FFF2-40B4-BE49-F238E27FC236}">
                      <a16:creationId xmlns:a16="http://schemas.microsoft.com/office/drawing/2014/main" id="{D9678F93-3856-5718-774A-59DF585E7F21}"/>
                    </a:ext>
                  </a:extLst>
                </p:cNvPr>
                <p:cNvSpPr/>
                <p:nvPr/>
              </p:nvSpPr>
              <p:spPr>
                <a:xfrm>
                  <a:off x="6529710" y="-1314559"/>
                  <a:ext cx="28409" cy="92640"/>
                </a:xfrm>
                <a:custGeom>
                  <a:avLst/>
                  <a:gdLst>
                    <a:gd name="connsiteX0" fmla="*/ 28409 w 28409"/>
                    <a:gd name="connsiteY0" fmla="*/ 92640 h 92640"/>
                    <a:gd name="connsiteX1" fmla="*/ 5549 w 28409"/>
                    <a:gd name="connsiteY1" fmla="*/ 81096 h 92640"/>
                    <a:gd name="connsiteX2" fmla="*/ 1292 w 28409"/>
                    <a:gd name="connsiteY2" fmla="*/ 55836 h 92640"/>
                    <a:gd name="connsiteX3" fmla="*/ 18646 w 28409"/>
                    <a:gd name="connsiteY3" fmla="*/ 0 h 92640"/>
                  </a:gdLst>
                  <a:ahLst/>
                  <a:cxnLst>
                    <a:cxn ang="0">
                      <a:pos x="connsiteX0" y="connsiteY0"/>
                    </a:cxn>
                    <a:cxn ang="0">
                      <a:pos x="connsiteX1" y="connsiteY1"/>
                    </a:cxn>
                    <a:cxn ang="0">
                      <a:pos x="connsiteX2" y="connsiteY2"/>
                    </a:cxn>
                    <a:cxn ang="0">
                      <a:pos x="connsiteX3" y="connsiteY3"/>
                    </a:cxn>
                  </a:cxnLst>
                  <a:rect l="l" t="t" r="r" b="b"/>
                  <a:pathLst>
                    <a:path w="28409" h="92640">
                      <a:moveTo>
                        <a:pt x="28409" y="92640"/>
                      </a:moveTo>
                      <a:cubicBezTo>
                        <a:pt x="19303" y="92640"/>
                        <a:pt x="10978" y="88421"/>
                        <a:pt x="5549" y="81096"/>
                      </a:cubicBezTo>
                      <a:cubicBezTo>
                        <a:pt x="129" y="73733"/>
                        <a:pt x="-1385" y="64551"/>
                        <a:pt x="1292" y="55836"/>
                      </a:cubicBezTo>
                      <a:lnTo>
                        <a:pt x="18646" y="0"/>
                      </a:lnTo>
                    </a:path>
                  </a:pathLst>
                </a:custGeom>
                <a:noFill/>
                <a:ln w="7749" cap="rnd">
                  <a:solidFill>
                    <a:srgbClr val="934672"/>
                  </a:solidFill>
                  <a:prstDash val="solid"/>
                  <a:miter/>
                </a:ln>
              </p:spPr>
              <p:txBody>
                <a:bodyPr rtlCol="0" anchor="ctr"/>
                <a:lstStyle/>
                <a:p>
                  <a:endParaRPr lang="nl-NL"/>
                </a:p>
              </p:txBody>
            </p:sp>
          </p:grpSp>
          <p:sp>
            <p:nvSpPr>
              <p:cNvPr id="514" name="Vrije vorm: vorm 513">
                <a:extLst>
                  <a:ext uri="{FF2B5EF4-FFF2-40B4-BE49-F238E27FC236}">
                    <a16:creationId xmlns:a16="http://schemas.microsoft.com/office/drawing/2014/main" id="{88F3ACE6-7120-285F-737D-6B80CF269DCA}"/>
                  </a:ext>
                </a:extLst>
              </p:cNvPr>
              <p:cNvSpPr/>
              <p:nvPr/>
            </p:nvSpPr>
            <p:spPr>
              <a:xfrm>
                <a:off x="6522658" y="-183259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
        <p:nvSpPr>
          <p:cNvPr id="3" name="Tijdelijke aanduiding voor datum 2">
            <a:extLst>
              <a:ext uri="{FF2B5EF4-FFF2-40B4-BE49-F238E27FC236}">
                <a16:creationId xmlns:a16="http://schemas.microsoft.com/office/drawing/2014/main" id="{A56DA3A7-DEFE-8D94-631D-4A70FB824EEA}"/>
              </a:ext>
            </a:extLst>
          </p:cNvPr>
          <p:cNvSpPr>
            <a:spLocks noGrp="1"/>
          </p:cNvSpPr>
          <p:nvPr>
            <p:ph type="dt" sz="half" idx="18"/>
          </p:nvPr>
        </p:nvSpPr>
        <p:spPr>
          <a:xfrm>
            <a:off x="10504896" y="6093537"/>
            <a:ext cx="966379" cy="252671"/>
          </a:xfrm>
        </p:spPr>
        <p:txBody>
          <a:bodyPr/>
          <a:lstStyle/>
          <a:p>
            <a:pPr algn="ctr"/>
            <a:fld id="{5A0EC08A-B127-4241-838E-F975ABA6C483}"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834AE90D-D25E-8639-4B7C-AB16F97195D7}"/>
              </a:ext>
            </a:extLst>
          </p:cNvPr>
          <p:cNvSpPr>
            <a:spLocks noGrp="1"/>
          </p:cNvSpPr>
          <p:nvPr>
            <p:ph type="ftr" sz="quarter" idx="19"/>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92A33F51-3287-26C6-F420-F2AC8569CAA4}"/>
              </a:ext>
            </a:extLst>
          </p:cNvPr>
          <p:cNvSpPr>
            <a:spLocks noGrp="1"/>
          </p:cNvSpPr>
          <p:nvPr>
            <p:ph type="sldNum" sz="quarter" idx="20"/>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3349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250"/>
                                      </p:stCondLst>
                                      <p:childTnLst>
                                        <p:animScale p14:bounceEnd="99000">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500"/>
                                      </p:stCondLst>
                                      <p:childTnLst>
                                        <p:animScale p14:bounceEnd="99000">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750"/>
                                      </p:stCondLst>
                                      <p:childTnLst>
                                        <p:animScale p14:bounceEnd="99000">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14:presetBounceEnd="99000">
                                      <p:stCondLst>
                                        <p:cond delay="1000"/>
                                      </p:stCondLst>
                                      <p:childTnLst>
                                        <p:animScale p14:bounceEnd="99000">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250"/>
                                      </p:stCondLst>
                                      <p:childTnLst>
                                        <p:animScale>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500"/>
                                      </p:stCondLst>
                                      <p:childTnLst>
                                        <p:animScale>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750"/>
                                      </p:stCondLst>
                                      <p:childTnLst>
                                        <p:animScale>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stCondLst>
                                        <p:cond delay="1000"/>
                                      </p:stCondLst>
                                      <p:childTnLst>
                                        <p:animScale>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elen #2">
    <p:spTree>
      <p:nvGrpSpPr>
        <p:cNvPr id="1" name=""/>
        <p:cNvGrpSpPr/>
        <p:nvPr/>
      </p:nvGrpSpPr>
      <p:grpSpPr>
        <a:xfrm>
          <a:off x="0" y="0"/>
          <a:ext cx="0" cy="0"/>
          <a:chOff x="0" y="0"/>
          <a:chExt cx="0" cy="0"/>
        </a:xfrm>
      </p:grpSpPr>
      <p:sp>
        <p:nvSpPr>
          <p:cNvPr id="17" name="Tijdelijke aanduiding voor tekst 43">
            <a:extLst>
              <a:ext uri="{FF2B5EF4-FFF2-40B4-BE49-F238E27FC236}">
                <a16:creationId xmlns:a16="http://schemas.microsoft.com/office/drawing/2014/main" id="{618B203C-5E57-85FC-05C2-092A56BE0F77}"/>
              </a:ext>
            </a:extLst>
          </p:cNvPr>
          <p:cNvSpPr>
            <a:spLocks noGrp="1"/>
          </p:cNvSpPr>
          <p:nvPr>
            <p:ph type="body" sz="quarter" idx="24" hasCustomPrompt="1"/>
          </p:nvPr>
        </p:nvSpPr>
        <p:spPr>
          <a:xfrm rot="397083">
            <a:off x="6003084" y="-99021"/>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marR="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sz="2000">
                <a:solidFill>
                  <a:schemeClr val="bg1"/>
                </a:solidFill>
                <a:latin typeface="+mj-lt"/>
              </a:defRPr>
            </a:lvl1pPr>
          </a:lstStyle>
          <a:p>
            <a:pPr marL="0" marR="0" lvl="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a:pPr>
            <a:r>
              <a:rPr lang="nl-NL" dirty="0"/>
              <a:t> Plaats hier je doel</a:t>
            </a:r>
          </a:p>
        </p:txBody>
      </p:sp>
      <p:sp>
        <p:nvSpPr>
          <p:cNvPr id="9" name="Tijdelijke aanduiding voor tekst 56">
            <a:extLst>
              <a:ext uri="{FF2B5EF4-FFF2-40B4-BE49-F238E27FC236}">
                <a16:creationId xmlns:a16="http://schemas.microsoft.com/office/drawing/2014/main" id="{F7E03223-F08F-3FE9-E0FD-645A61957BB3}"/>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r>
              <a:rPr lang="nl-NL" dirty="0"/>
              <a:t> </a:t>
            </a:r>
          </a:p>
        </p:txBody>
      </p:sp>
      <p:sp>
        <p:nvSpPr>
          <p:cNvPr id="10" name="Tijdelijke aanduiding voor tekst 43">
            <a:extLst>
              <a:ext uri="{FF2B5EF4-FFF2-40B4-BE49-F238E27FC236}">
                <a16:creationId xmlns:a16="http://schemas.microsoft.com/office/drawing/2014/main" id="{5B79F649-2F86-96A7-E169-6BB2FCB01521}"/>
              </a:ext>
            </a:extLst>
          </p:cNvPr>
          <p:cNvSpPr>
            <a:spLocks noGrp="1"/>
          </p:cNvSpPr>
          <p:nvPr>
            <p:ph type="body" sz="quarter" idx="14" hasCustomPrompt="1"/>
          </p:nvPr>
        </p:nvSpPr>
        <p:spPr>
          <a:xfrm rot="21319715">
            <a:off x="4413926" y="1539442"/>
            <a:ext cx="3734602" cy="1564781"/>
          </a:xfrm>
          <a:prstGeom prst="roundRect">
            <a:avLst>
              <a:gd name="adj" fmla="val 45802"/>
            </a:avLst>
          </a:prstGeom>
          <a:solidFill>
            <a:srgbClr val="567B67"/>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dirty="0"/>
              <a:t>Plaats hier je doel</a:t>
            </a:r>
          </a:p>
        </p:txBody>
      </p:sp>
      <p:sp>
        <p:nvSpPr>
          <p:cNvPr id="11" name="Tijdelijke aanduiding voor tekst 43">
            <a:extLst>
              <a:ext uri="{FF2B5EF4-FFF2-40B4-BE49-F238E27FC236}">
                <a16:creationId xmlns:a16="http://schemas.microsoft.com/office/drawing/2014/main" id="{A12D972D-DD0F-6CC3-5AE0-A4B44222B8C5}"/>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bg1">
              <a:lumMod val="75000"/>
            </a:schemeClr>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dirty="0"/>
              <a:t>Plaats hier je doel</a:t>
            </a:r>
          </a:p>
        </p:txBody>
      </p:sp>
      <p:sp>
        <p:nvSpPr>
          <p:cNvPr id="12" name="Tijdelijke aanduiding voor tekst 43">
            <a:extLst>
              <a:ext uri="{FF2B5EF4-FFF2-40B4-BE49-F238E27FC236}">
                <a16:creationId xmlns:a16="http://schemas.microsoft.com/office/drawing/2014/main" id="{80316398-5384-B150-6C8E-346F1029D3CF}"/>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dirty="0"/>
              <a:t>Plaats hier je doel</a:t>
            </a:r>
          </a:p>
        </p:txBody>
      </p:sp>
      <p:sp>
        <p:nvSpPr>
          <p:cNvPr id="13" name="Tijdelijke aanduiding voor tekst 59">
            <a:extLst>
              <a:ext uri="{FF2B5EF4-FFF2-40B4-BE49-F238E27FC236}">
                <a16:creationId xmlns:a16="http://schemas.microsoft.com/office/drawing/2014/main" id="{47DE2F21-3775-DF12-2426-9283C6E3A640}"/>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bg1"/>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r>
              <a:rPr lang="nl-NL" dirty="0"/>
              <a:t>Plaats hier je doel</a:t>
            </a:r>
          </a:p>
        </p:txBody>
      </p:sp>
      <p:sp>
        <p:nvSpPr>
          <p:cNvPr id="2" name="Titel 1">
            <a:extLst>
              <a:ext uri="{FF2B5EF4-FFF2-40B4-BE49-F238E27FC236}">
                <a16:creationId xmlns:a16="http://schemas.microsoft.com/office/drawing/2014/main" id="{74D0FAB4-4B77-F484-7E2C-D95E1790F104}"/>
              </a:ext>
            </a:extLst>
          </p:cNvPr>
          <p:cNvSpPr>
            <a:spLocks noGrp="1"/>
          </p:cNvSpPr>
          <p:nvPr>
            <p:ph type="title" hasCustomPrompt="1"/>
          </p:nvPr>
        </p:nvSpPr>
        <p:spPr>
          <a:xfrm>
            <a:off x="732032" y="1235907"/>
            <a:ext cx="3849635" cy="399600"/>
          </a:xfrm>
        </p:spPr>
        <p:txBody>
          <a:bodyPr/>
          <a:lstStyle/>
          <a:p>
            <a:r>
              <a:rPr lang="nl-NL" dirty="0"/>
              <a:t>Plaats hier je titel</a:t>
            </a:r>
          </a:p>
        </p:txBody>
      </p:sp>
      <p:sp>
        <p:nvSpPr>
          <p:cNvPr id="6" name="Rechthoek 5">
            <a:extLst>
              <a:ext uri="{FF2B5EF4-FFF2-40B4-BE49-F238E27FC236}">
                <a16:creationId xmlns:a16="http://schemas.microsoft.com/office/drawing/2014/main" id="{C50D0D3E-2308-C805-64D8-BDB93C6E0F78}"/>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Doelen #2</a:t>
            </a:r>
          </a:p>
        </p:txBody>
      </p:sp>
      <p:sp>
        <p:nvSpPr>
          <p:cNvPr id="16" name="Tijdelijke aanduiding voor tekst 58">
            <a:extLst>
              <a:ext uri="{FF2B5EF4-FFF2-40B4-BE49-F238E27FC236}">
                <a16:creationId xmlns:a16="http://schemas.microsoft.com/office/drawing/2014/main" id="{E5C5E794-7678-FA0A-6DF3-7D9779E9E16B}"/>
              </a:ext>
            </a:extLst>
          </p:cNvPr>
          <p:cNvSpPr>
            <a:spLocks noGrp="1"/>
          </p:cNvSpPr>
          <p:nvPr>
            <p:ph type="body" sz="quarter" idx="23" hasCustomPrompt="1"/>
          </p:nvPr>
        </p:nvSpPr>
        <p:spPr>
          <a:xfrm rot="20621535">
            <a:off x="3181823" y="1896836"/>
            <a:ext cx="1492519" cy="1892551"/>
          </a:xfrm>
          <a:blipFill>
            <a:blip r:embed="rId2">
              <a:extLst>
                <a:ext uri="{96DAC541-7B7A-43D3-8B79-37D633B846F1}">
                  <asvg:svgBlip xmlns:asvg="http://schemas.microsoft.com/office/drawing/2016/SVG/main" r:embed="rId3"/>
                </a:ext>
              </a:extLst>
            </a:blip>
            <a:srcRect/>
            <a:stretch>
              <a:fillRect t="7785" b="7785"/>
            </a:stretch>
          </a:blipFill>
        </p:spPr>
        <p:txBody>
          <a:bodyPr/>
          <a:lstStyle>
            <a:lvl1pPr marL="0" indent="0">
              <a:buNone/>
              <a:defRPr/>
            </a:lvl1pPr>
          </a:lstStyle>
          <a:p>
            <a:pPr lvl="0"/>
            <a:r>
              <a:rPr lang="nl-NL" dirty="0"/>
              <a:t>  </a:t>
            </a:r>
          </a:p>
        </p:txBody>
      </p:sp>
      <p:sp>
        <p:nvSpPr>
          <p:cNvPr id="14" name="Tijdelijke aanduiding voor tekst 43">
            <a:extLst>
              <a:ext uri="{FF2B5EF4-FFF2-40B4-BE49-F238E27FC236}">
                <a16:creationId xmlns:a16="http://schemas.microsoft.com/office/drawing/2014/main" id="{D248FD90-6F66-BB10-B0D9-C15015C753F3}"/>
              </a:ext>
            </a:extLst>
          </p:cNvPr>
          <p:cNvSpPr>
            <a:spLocks noGrp="1"/>
          </p:cNvSpPr>
          <p:nvPr>
            <p:ph type="body" sz="quarter" idx="22" hasCustomPrompt="1"/>
          </p:nvPr>
        </p:nvSpPr>
        <p:spPr>
          <a:xfrm rot="2867698">
            <a:off x="8490721" y="2241430"/>
            <a:ext cx="3734602" cy="1564781"/>
          </a:xfrm>
          <a:prstGeom prst="roundRect">
            <a:avLst>
              <a:gd name="adj" fmla="val 45802"/>
            </a:avLst>
          </a:prstGeom>
          <a:solidFill>
            <a:schemeClr val="bg1"/>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r>
              <a:rPr lang="nl-NL" dirty="0"/>
              <a:t>Plaats hier je doel</a:t>
            </a:r>
          </a:p>
        </p:txBody>
      </p:sp>
      <p:sp>
        <p:nvSpPr>
          <p:cNvPr id="40" name="Tijdelijke aanduiding voor tekst 39">
            <a:extLst>
              <a:ext uri="{FF2B5EF4-FFF2-40B4-BE49-F238E27FC236}">
                <a16:creationId xmlns:a16="http://schemas.microsoft.com/office/drawing/2014/main" id="{68813338-3A44-E4FB-99E0-4ED853C33E2C}"/>
              </a:ext>
            </a:extLst>
          </p:cNvPr>
          <p:cNvSpPr>
            <a:spLocks noGrp="1"/>
          </p:cNvSpPr>
          <p:nvPr>
            <p:ph type="body" sz="quarter" idx="28" hasCustomPrompt="1"/>
          </p:nvPr>
        </p:nvSpPr>
        <p:spPr>
          <a:xfrm>
            <a:off x="352425" y="0"/>
            <a:ext cx="11839575" cy="225425"/>
          </a:xfrm>
          <a:solidFill>
            <a:schemeClr val="accent6"/>
          </a:solidFill>
        </p:spPr>
        <p:txBody>
          <a:bodyPr/>
          <a:lstStyle>
            <a:lvl1pPr marL="0" indent="0">
              <a:buNone/>
              <a:defRPr/>
            </a:lvl1pPr>
          </a:lstStyle>
          <a:p>
            <a:pPr lvl="0"/>
            <a:r>
              <a:rPr lang="nl-NL" dirty="0"/>
              <a:t> </a:t>
            </a:r>
          </a:p>
        </p:txBody>
      </p:sp>
      <p:sp>
        <p:nvSpPr>
          <p:cNvPr id="3" name="Tijdelijke aanduiding voor datum 2">
            <a:extLst>
              <a:ext uri="{FF2B5EF4-FFF2-40B4-BE49-F238E27FC236}">
                <a16:creationId xmlns:a16="http://schemas.microsoft.com/office/drawing/2014/main" id="{EBDECEAF-478A-9790-30E8-B9F5C7EB370F}"/>
              </a:ext>
            </a:extLst>
          </p:cNvPr>
          <p:cNvSpPr>
            <a:spLocks noGrp="1"/>
          </p:cNvSpPr>
          <p:nvPr>
            <p:ph type="dt" sz="half" idx="29"/>
          </p:nvPr>
        </p:nvSpPr>
        <p:spPr/>
        <p:txBody>
          <a:bodyPr/>
          <a:lstStyle/>
          <a:p>
            <a:pPr algn="ctr"/>
            <a:fld id="{F6EC64C8-031D-4213-9D9A-3A713F2ACEF6}"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2EDEB516-81E6-AD43-AA7C-84F427EAF514}"/>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6A3834CB-23E9-8EDD-5AEA-D16D47564E05}"/>
              </a:ext>
            </a:extLst>
          </p:cNvPr>
          <p:cNvSpPr>
            <a:spLocks noGrp="1"/>
          </p:cNvSpPr>
          <p:nvPr>
            <p:ph type="sldNum" sz="quarter" idx="31"/>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4330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500"/>
                                      </p:stCondLst>
                                      <p:childTnLst>
                                        <p:animScale p14:bounceEnd="99000">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50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500"/>
                                      </p:stCondLst>
                                      <p:childTnLst>
                                        <p:animScale>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50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4">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3358" y="237744"/>
            <a:ext cx="6350879" cy="6382512"/>
          </a:xfrm>
          <a:prstGeom prst="rect">
            <a:avLst/>
          </a:prstGeom>
        </p:spPr>
      </p:pic>
      <p:sp>
        <p:nvSpPr>
          <p:cNvPr id="45" name="Tijdelijke aanduiding voor tekst 44">
            <a:extLst>
              <a:ext uri="{FF2B5EF4-FFF2-40B4-BE49-F238E27FC236}">
                <a16:creationId xmlns:a16="http://schemas.microsoft.com/office/drawing/2014/main" id="{D46C2EB7-858A-42A2-B33F-6647DAD12F53}"/>
              </a:ext>
            </a:extLst>
          </p:cNvPr>
          <p:cNvSpPr>
            <a:spLocks noGrp="1"/>
          </p:cNvSpPr>
          <p:nvPr>
            <p:ph type="body" sz="quarter" idx="23" hasCustomPrompt="1"/>
          </p:nvPr>
        </p:nvSpPr>
        <p:spPr>
          <a:xfrm>
            <a:off x="5973808" y="5131485"/>
            <a:ext cx="5980428" cy="1358216"/>
          </a:xfrm>
          <a:custGeom>
            <a:avLst/>
            <a:gdLst>
              <a:gd name="connsiteX0" fmla="*/ 622090 w 5980428"/>
              <a:gd name="connsiteY0" fmla="*/ 0 h 1358216"/>
              <a:gd name="connsiteX1" fmla="*/ 5980428 w 5980428"/>
              <a:gd name="connsiteY1" fmla="*/ 0 h 1358216"/>
              <a:gd name="connsiteX2" fmla="*/ 5980428 w 5980428"/>
              <a:gd name="connsiteY2" fmla="*/ 1139092 h 1358216"/>
              <a:gd name="connsiteX3" fmla="*/ 5920708 w 5980428"/>
              <a:gd name="connsiteY3" fmla="*/ 1334601 h 1358216"/>
              <a:gd name="connsiteX4" fmla="*/ 5901224 w 5980428"/>
              <a:gd name="connsiteY4" fmla="*/ 1358216 h 1358216"/>
              <a:gd name="connsiteX5" fmla="*/ 622090 w 5980428"/>
              <a:gd name="connsiteY5" fmla="*/ 1358216 h 1358216"/>
              <a:gd name="connsiteX6" fmla="*/ 0 w 5980428"/>
              <a:gd name="connsiteY6" fmla="*/ 736126 h 1358216"/>
              <a:gd name="connsiteX7" fmla="*/ 0 w 5980428"/>
              <a:gd name="connsiteY7" fmla="*/ 622090 h 1358216"/>
              <a:gd name="connsiteX8" fmla="*/ 622090 w 5980428"/>
              <a:gd name="connsiteY8" fmla="*/ 0 h 135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428" h="1358216">
                <a:moveTo>
                  <a:pt x="622090" y="0"/>
                </a:moveTo>
                <a:lnTo>
                  <a:pt x="5980428" y="0"/>
                </a:lnTo>
                <a:lnTo>
                  <a:pt x="5980428" y="1139092"/>
                </a:lnTo>
                <a:cubicBezTo>
                  <a:pt x="5980428" y="1211513"/>
                  <a:pt x="5958412" y="1278792"/>
                  <a:pt x="5920708" y="1334601"/>
                </a:cubicBezTo>
                <a:lnTo>
                  <a:pt x="5901224" y="1358216"/>
                </a:lnTo>
                <a:lnTo>
                  <a:pt x="622090" y="1358216"/>
                </a:lnTo>
                <a:cubicBezTo>
                  <a:pt x="278519" y="1358216"/>
                  <a:pt x="0" y="1079697"/>
                  <a:pt x="0" y="736126"/>
                </a:cubicBezTo>
                <a:lnTo>
                  <a:pt x="0" y="622090"/>
                </a:lnTo>
                <a:cubicBezTo>
                  <a:pt x="0" y="278519"/>
                  <a:pt x="278519" y="0"/>
                  <a:pt x="622090" y="0"/>
                </a:cubicBezTo>
                <a:close/>
              </a:path>
            </a:pathLst>
          </a:custGeom>
          <a:solidFill>
            <a:srgbClr val="567B67"/>
          </a:solidFill>
        </p:spPr>
        <p:txBody>
          <a:bodyPr wrap="square" lIns="972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5183094"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562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4</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4262215" cy="1742411"/>
          </a:xfrm>
        </p:spPr>
        <p:txBody>
          <a:bodyPr anchor="ctr" anchorCtr="0"/>
          <a:lstStyle>
            <a:lvl1pPr algn="l">
              <a:lnSpc>
                <a:spcPct val="80000"/>
              </a:lnSpc>
              <a:defRPr sz="5400">
                <a:solidFill>
                  <a:schemeClr val="tx1"/>
                </a:solidFill>
              </a:defRPr>
            </a:lvl1pPr>
          </a:lstStyle>
          <a:p>
            <a:r>
              <a:rPr lang="nl-NL" noProof="0" dirty="0"/>
              <a:t>Titel van de presentatie</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dirty="0"/>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dirty="0"/>
              <a:t>Ace </a:t>
            </a:r>
            <a:r>
              <a:rPr lang="nl-NL" dirty="0" err="1"/>
              <a:t>Yourself</a:t>
            </a:r>
            <a:endParaRPr lang="nl-NL" dirty="0"/>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a:t>
            </a:fld>
            <a:endParaRPr lang="nl-NL" dirty="0"/>
          </a:p>
        </p:txBody>
      </p:sp>
      <p:sp>
        <p:nvSpPr>
          <p:cNvPr id="6" name="Tijdelijke aanduiding voor tekst 43">
            <a:extLst>
              <a:ext uri="{FF2B5EF4-FFF2-40B4-BE49-F238E27FC236}">
                <a16:creationId xmlns:a16="http://schemas.microsoft.com/office/drawing/2014/main" id="{8327EF16-C689-9F83-0122-D3B4D98EDDF7}"/>
              </a:ext>
            </a:extLst>
          </p:cNvPr>
          <p:cNvSpPr>
            <a:spLocks noGrp="1"/>
          </p:cNvSpPr>
          <p:nvPr>
            <p:ph type="body" sz="quarter" idx="18" hasCustomPrompt="1"/>
          </p:nvPr>
        </p:nvSpPr>
        <p:spPr>
          <a:xfrm>
            <a:off x="7924114" y="4202812"/>
            <a:ext cx="3547524"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dirty="0"/>
              <a:t>3. </a:t>
            </a:r>
            <a:r>
              <a:rPr lang="nl-NL" dirty="0" err="1"/>
              <a:t>Lorem</a:t>
            </a:r>
            <a:r>
              <a:rPr lang="nl-NL" dirty="0"/>
              <a:t> </a:t>
            </a:r>
            <a:br>
              <a:rPr lang="nl-NL" dirty="0"/>
            </a:br>
            <a:r>
              <a:rPr lang="nl-NL" dirty="0" err="1"/>
              <a:t>ipsum</a:t>
            </a:r>
            <a:endParaRPr lang="nl-NL" dirty="0"/>
          </a:p>
        </p:txBody>
      </p:sp>
      <p:sp>
        <p:nvSpPr>
          <p:cNvPr id="10" name="Tijdelijke aanduiding voor tekst 43">
            <a:extLst>
              <a:ext uri="{FF2B5EF4-FFF2-40B4-BE49-F238E27FC236}">
                <a16:creationId xmlns:a16="http://schemas.microsoft.com/office/drawing/2014/main" id="{2C07F476-DE44-A95E-E9DB-6B23764425BC}"/>
              </a:ext>
            </a:extLst>
          </p:cNvPr>
          <p:cNvSpPr>
            <a:spLocks noGrp="1"/>
          </p:cNvSpPr>
          <p:nvPr>
            <p:ph type="body" sz="quarter" idx="19" hasCustomPrompt="1"/>
          </p:nvPr>
        </p:nvSpPr>
        <p:spPr>
          <a:xfrm>
            <a:off x="8839200" y="2861673"/>
            <a:ext cx="2632438"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dirty="0"/>
              <a:t>2. </a:t>
            </a:r>
            <a:r>
              <a:rPr lang="nl-NL" dirty="0" err="1"/>
              <a:t>Lorem</a:t>
            </a:r>
            <a:r>
              <a:rPr lang="nl-NL" dirty="0"/>
              <a:t> </a:t>
            </a:r>
            <a:br>
              <a:rPr lang="nl-NL" dirty="0"/>
            </a:br>
            <a:r>
              <a:rPr lang="nl-NL" dirty="0" err="1"/>
              <a:t>ipsum</a:t>
            </a:r>
            <a:endParaRPr lang="nl-NL" dirty="0"/>
          </a:p>
        </p:txBody>
      </p:sp>
      <p:sp>
        <p:nvSpPr>
          <p:cNvPr id="27" name="Tijdelijke aanduiding voor tekst 26">
            <a:extLst>
              <a:ext uri="{FF2B5EF4-FFF2-40B4-BE49-F238E27FC236}">
                <a16:creationId xmlns:a16="http://schemas.microsoft.com/office/drawing/2014/main" id="{6627CD1F-D9D5-56F1-28EE-2DDE9AE3906C}"/>
              </a:ext>
            </a:extLst>
          </p:cNvPr>
          <p:cNvSpPr>
            <a:spLocks noGrp="1"/>
          </p:cNvSpPr>
          <p:nvPr>
            <p:ph type="body" sz="quarter" idx="14" hasCustomPrompt="1"/>
          </p:nvPr>
        </p:nvSpPr>
        <p:spPr>
          <a:xfrm>
            <a:off x="8290510" y="1067545"/>
            <a:ext cx="3663727" cy="1346624"/>
          </a:xfrm>
          <a:custGeom>
            <a:avLst/>
            <a:gdLst>
              <a:gd name="connsiteX0" fmla="*/ 616781 w 3663727"/>
              <a:gd name="connsiteY0" fmla="*/ 0 h 1346624"/>
              <a:gd name="connsiteX1" fmla="*/ 3663727 w 3663727"/>
              <a:gd name="connsiteY1" fmla="*/ 0 h 1346624"/>
              <a:gd name="connsiteX2" fmla="*/ 3663727 w 3663727"/>
              <a:gd name="connsiteY2" fmla="*/ 1346624 h 1346624"/>
              <a:gd name="connsiteX3" fmla="*/ 616781 w 3663727"/>
              <a:gd name="connsiteY3" fmla="*/ 1346624 h 1346624"/>
              <a:gd name="connsiteX4" fmla="*/ 0 w 3663727"/>
              <a:gd name="connsiteY4" fmla="*/ 729843 h 1346624"/>
              <a:gd name="connsiteX5" fmla="*/ 0 w 3663727"/>
              <a:gd name="connsiteY5" fmla="*/ 616781 h 1346624"/>
              <a:gd name="connsiteX6" fmla="*/ 616781 w 3663727"/>
              <a:gd name="connsiteY6" fmla="*/ 0 h 134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3727" h="1346624">
                <a:moveTo>
                  <a:pt x="616781" y="0"/>
                </a:moveTo>
                <a:lnTo>
                  <a:pt x="3663727" y="0"/>
                </a:lnTo>
                <a:lnTo>
                  <a:pt x="3663727" y="1346624"/>
                </a:lnTo>
                <a:lnTo>
                  <a:pt x="616781" y="1346624"/>
                </a:lnTo>
                <a:cubicBezTo>
                  <a:pt x="276142" y="1346624"/>
                  <a:pt x="0" y="1070482"/>
                  <a:pt x="0" y="729843"/>
                </a:cubicBezTo>
                <a:lnTo>
                  <a:pt x="0" y="616781"/>
                </a:lnTo>
                <a:cubicBezTo>
                  <a:pt x="0" y="276142"/>
                  <a:pt x="276142" y="0"/>
                  <a:pt x="616781" y="0"/>
                </a:cubicBezTo>
                <a:close/>
              </a:path>
            </a:pathLst>
          </a:custGeom>
          <a:solidFill>
            <a:schemeClr val="accent5"/>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29" name="Tijdelijke aanduiding voor tekst 28">
            <a:extLst>
              <a:ext uri="{FF2B5EF4-FFF2-40B4-BE49-F238E27FC236}">
                <a16:creationId xmlns:a16="http://schemas.microsoft.com/office/drawing/2014/main" id="{53808BDC-7D8A-6757-0B7C-66F79E247E4F}"/>
              </a:ext>
            </a:extLst>
          </p:cNvPr>
          <p:cNvSpPr>
            <a:spLocks noGrp="1"/>
          </p:cNvSpPr>
          <p:nvPr>
            <p:ph type="body" sz="quarter" idx="21" hasCustomPrompt="1"/>
          </p:nvPr>
        </p:nvSpPr>
        <p:spPr>
          <a:xfrm>
            <a:off x="7458623" y="2412098"/>
            <a:ext cx="4495615" cy="1374833"/>
          </a:xfrm>
          <a:custGeom>
            <a:avLst/>
            <a:gdLst>
              <a:gd name="connsiteX0" fmla="*/ 629701 w 4495615"/>
              <a:gd name="connsiteY0" fmla="*/ 0 h 1374833"/>
              <a:gd name="connsiteX1" fmla="*/ 4495615 w 4495615"/>
              <a:gd name="connsiteY1" fmla="*/ 0 h 1374833"/>
              <a:gd name="connsiteX2" fmla="*/ 4495615 w 4495615"/>
              <a:gd name="connsiteY2" fmla="*/ 1374833 h 1374833"/>
              <a:gd name="connsiteX3" fmla="*/ 629701 w 4495615"/>
              <a:gd name="connsiteY3" fmla="*/ 1374833 h 1374833"/>
              <a:gd name="connsiteX4" fmla="*/ 0 w 4495615"/>
              <a:gd name="connsiteY4" fmla="*/ 745132 h 1374833"/>
              <a:gd name="connsiteX5" fmla="*/ 0 w 4495615"/>
              <a:gd name="connsiteY5" fmla="*/ 629701 h 1374833"/>
              <a:gd name="connsiteX6" fmla="*/ 629701 w 4495615"/>
              <a:gd name="connsiteY6" fmla="*/ 0 h 13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615" h="1374833">
                <a:moveTo>
                  <a:pt x="629701" y="0"/>
                </a:moveTo>
                <a:lnTo>
                  <a:pt x="4495615" y="0"/>
                </a:lnTo>
                <a:lnTo>
                  <a:pt x="4495615" y="1374833"/>
                </a:lnTo>
                <a:lnTo>
                  <a:pt x="629701" y="1374833"/>
                </a:lnTo>
                <a:cubicBezTo>
                  <a:pt x="281927" y="1374833"/>
                  <a:pt x="0" y="1092906"/>
                  <a:pt x="0" y="745132"/>
                </a:cubicBezTo>
                <a:lnTo>
                  <a:pt x="0" y="629701"/>
                </a:lnTo>
                <a:cubicBezTo>
                  <a:pt x="0" y="281927"/>
                  <a:pt x="281927" y="0"/>
                  <a:pt x="629701" y="0"/>
                </a:cubicBezTo>
                <a:close/>
              </a:path>
            </a:pathLst>
          </a:custGeom>
          <a:solidFill>
            <a:schemeClr val="accent4"/>
          </a:solidFill>
        </p:spPr>
        <p:txBody>
          <a:bodyPr wrap="square" lIns="1116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31" name="Tijdelijke aanduiding voor tekst 30">
            <a:extLst>
              <a:ext uri="{FF2B5EF4-FFF2-40B4-BE49-F238E27FC236}">
                <a16:creationId xmlns:a16="http://schemas.microsoft.com/office/drawing/2014/main" id="{F72F1642-41D4-173F-A5B4-36A3173A8D5C}"/>
              </a:ext>
            </a:extLst>
          </p:cNvPr>
          <p:cNvSpPr>
            <a:spLocks noGrp="1"/>
          </p:cNvSpPr>
          <p:nvPr>
            <p:ph type="body" sz="quarter" idx="22" hasCustomPrompt="1"/>
          </p:nvPr>
        </p:nvSpPr>
        <p:spPr>
          <a:xfrm>
            <a:off x="6764315" y="3786931"/>
            <a:ext cx="5189923" cy="1344553"/>
          </a:xfrm>
          <a:custGeom>
            <a:avLst/>
            <a:gdLst>
              <a:gd name="connsiteX0" fmla="*/ 615832 w 5189923"/>
              <a:gd name="connsiteY0" fmla="*/ 0 h 1344553"/>
              <a:gd name="connsiteX1" fmla="*/ 5189923 w 5189923"/>
              <a:gd name="connsiteY1" fmla="*/ 0 h 1344553"/>
              <a:gd name="connsiteX2" fmla="*/ 5189923 w 5189923"/>
              <a:gd name="connsiteY2" fmla="*/ 1344553 h 1344553"/>
              <a:gd name="connsiteX3" fmla="*/ 615832 w 5189923"/>
              <a:gd name="connsiteY3" fmla="*/ 1344553 h 1344553"/>
              <a:gd name="connsiteX4" fmla="*/ 0 w 5189923"/>
              <a:gd name="connsiteY4" fmla="*/ 728721 h 1344553"/>
              <a:gd name="connsiteX5" fmla="*/ 0 w 5189923"/>
              <a:gd name="connsiteY5" fmla="*/ 615832 h 1344553"/>
              <a:gd name="connsiteX6" fmla="*/ 615832 w 5189923"/>
              <a:gd name="connsiteY6" fmla="*/ 0 h 13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923" h="1344553">
                <a:moveTo>
                  <a:pt x="615832" y="0"/>
                </a:moveTo>
                <a:lnTo>
                  <a:pt x="5189923" y="0"/>
                </a:lnTo>
                <a:lnTo>
                  <a:pt x="5189923" y="1344553"/>
                </a:lnTo>
                <a:lnTo>
                  <a:pt x="615832" y="1344553"/>
                </a:lnTo>
                <a:cubicBezTo>
                  <a:pt x="275717" y="1344553"/>
                  <a:pt x="0" y="1068836"/>
                  <a:pt x="0" y="728721"/>
                </a:cubicBezTo>
                <a:lnTo>
                  <a:pt x="0" y="615832"/>
                </a:lnTo>
                <a:cubicBezTo>
                  <a:pt x="0" y="275717"/>
                  <a:pt x="275717" y="0"/>
                  <a:pt x="615832" y="0"/>
                </a:cubicBezTo>
                <a:close/>
              </a:path>
            </a:pathLst>
          </a:custGeom>
          <a:solidFill>
            <a:schemeClr val="accent1"/>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25" name="Tijdelijke aanduiding voor tekst 58">
            <a:extLst>
              <a:ext uri="{FF2B5EF4-FFF2-40B4-BE49-F238E27FC236}">
                <a16:creationId xmlns:a16="http://schemas.microsoft.com/office/drawing/2014/main" id="{19B3B599-69BA-8C33-C742-E1EFB9D73CB8}"/>
              </a:ext>
            </a:extLst>
          </p:cNvPr>
          <p:cNvSpPr>
            <a:spLocks noGrp="1"/>
          </p:cNvSpPr>
          <p:nvPr>
            <p:ph type="body" sz="quarter" idx="24" hasCustomPrompt="1"/>
          </p:nvPr>
        </p:nvSpPr>
        <p:spPr>
          <a:xfrm>
            <a:off x="6345620" y="801046"/>
            <a:ext cx="2505151" cy="3176594"/>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27611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000"/>
                                      </p:stCondLst>
                                      <p:childTnLst>
                                        <p:animScale p14:bounceEnd="99000">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14:presetBounceEnd="99000">
                      <p:stCondLst>
                        <p:cond delay="1000"/>
                      </p:stCondLst>
                      <p:childTnLst>
                        <p:animScale p14:bounceEnd="99000">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000"/>
                                      </p:stCondLst>
                                      <p:childTnLst>
                                        <p:animScale>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stCondLst>
                        <p:cond delay="1000"/>
                      </p:stCondLst>
                      <p:childTnLst>
                        <p:animScale>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llen en taken #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CD2AB13-1C74-6FC3-ACAA-D6174AF624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131" y="5244228"/>
            <a:ext cx="971550" cy="409575"/>
          </a:xfrm>
          <a:prstGeom prst="rect">
            <a:avLst/>
          </a:prstGeom>
        </p:spPr>
      </p:pic>
      <p:sp>
        <p:nvSpPr>
          <p:cNvPr id="2" name="Titel 1">
            <a:extLst>
              <a:ext uri="{FF2B5EF4-FFF2-40B4-BE49-F238E27FC236}">
                <a16:creationId xmlns:a16="http://schemas.microsoft.com/office/drawing/2014/main" id="{BD0A2F5F-4D9A-1719-2B80-1B135CBFD5D1}"/>
              </a:ext>
            </a:extLst>
          </p:cNvPr>
          <p:cNvSpPr>
            <a:spLocks noGrp="1"/>
          </p:cNvSpPr>
          <p:nvPr>
            <p:ph type="title" hasCustomPrompt="1"/>
          </p:nvPr>
        </p:nvSpPr>
        <p:spPr/>
        <p:txBody>
          <a:bodyPr/>
          <a:lstStyle/>
          <a:p>
            <a:r>
              <a:rPr lang="nl-NL" dirty="0"/>
              <a:t>Plaats hier je titel</a:t>
            </a:r>
          </a:p>
        </p:txBody>
      </p:sp>
      <p:sp>
        <p:nvSpPr>
          <p:cNvPr id="6" name="Rechthoek 5">
            <a:extLst>
              <a:ext uri="{FF2B5EF4-FFF2-40B4-BE49-F238E27FC236}">
                <a16:creationId xmlns:a16="http://schemas.microsoft.com/office/drawing/2014/main" id="{A680740E-D92B-65F9-F42A-3119941323FD}"/>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Rollen en taken #1</a:t>
            </a:r>
          </a:p>
        </p:txBody>
      </p:sp>
      <p:sp>
        <p:nvSpPr>
          <p:cNvPr id="7" name="Rechthoek: afgeronde hoeken 6">
            <a:extLst>
              <a:ext uri="{FF2B5EF4-FFF2-40B4-BE49-F238E27FC236}">
                <a16:creationId xmlns:a16="http://schemas.microsoft.com/office/drawing/2014/main" id="{536B92CD-F31D-D8AA-BADF-D463DD775D5F}"/>
              </a:ext>
            </a:extLst>
          </p:cNvPr>
          <p:cNvSpPr/>
          <p:nvPr userDrawn="1"/>
        </p:nvSpPr>
        <p:spPr>
          <a:xfrm>
            <a:off x="719999"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8" name="Tijdelijke aanduiding voor afbeelding 13">
            <a:extLst>
              <a:ext uri="{FF2B5EF4-FFF2-40B4-BE49-F238E27FC236}">
                <a16:creationId xmlns:a16="http://schemas.microsoft.com/office/drawing/2014/main" id="{4A786E6A-7EBA-E418-C736-FE2BF8A1E7B2}"/>
              </a:ext>
            </a:extLst>
          </p:cNvPr>
          <p:cNvSpPr>
            <a:spLocks noGrp="1"/>
          </p:cNvSpPr>
          <p:nvPr>
            <p:ph type="pic" sz="quarter" idx="13" hasCustomPrompt="1"/>
          </p:nvPr>
        </p:nvSpPr>
        <p:spPr>
          <a:xfrm>
            <a:off x="929566"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9" name="Rechthoek: afgeronde hoeken 8">
            <a:extLst>
              <a:ext uri="{FF2B5EF4-FFF2-40B4-BE49-F238E27FC236}">
                <a16:creationId xmlns:a16="http://schemas.microsoft.com/office/drawing/2014/main" id="{1F806CA9-0ED1-B2FF-F7DB-446AEF8025A8}"/>
              </a:ext>
            </a:extLst>
          </p:cNvPr>
          <p:cNvSpPr/>
          <p:nvPr userDrawn="1"/>
        </p:nvSpPr>
        <p:spPr>
          <a:xfrm>
            <a:off x="2517805"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0" name="Tijdelijke aanduiding voor afbeelding 13">
            <a:extLst>
              <a:ext uri="{FF2B5EF4-FFF2-40B4-BE49-F238E27FC236}">
                <a16:creationId xmlns:a16="http://schemas.microsoft.com/office/drawing/2014/main" id="{06A0640D-75F0-F176-E25D-9F809E0DF28A}"/>
              </a:ext>
            </a:extLst>
          </p:cNvPr>
          <p:cNvSpPr>
            <a:spLocks noGrp="1"/>
          </p:cNvSpPr>
          <p:nvPr>
            <p:ph type="pic" sz="quarter" idx="14" hasCustomPrompt="1"/>
          </p:nvPr>
        </p:nvSpPr>
        <p:spPr>
          <a:xfrm>
            <a:off x="2727372"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1" name="Rechthoek: afgeronde hoeken 10">
            <a:extLst>
              <a:ext uri="{FF2B5EF4-FFF2-40B4-BE49-F238E27FC236}">
                <a16:creationId xmlns:a16="http://schemas.microsoft.com/office/drawing/2014/main" id="{A8550880-9FF4-0D8E-4261-70EBE422EC38}"/>
              </a:ext>
            </a:extLst>
          </p:cNvPr>
          <p:cNvSpPr/>
          <p:nvPr userDrawn="1"/>
        </p:nvSpPr>
        <p:spPr>
          <a:xfrm>
            <a:off x="435317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2" name="Tijdelijke aanduiding voor afbeelding 13">
            <a:extLst>
              <a:ext uri="{FF2B5EF4-FFF2-40B4-BE49-F238E27FC236}">
                <a16:creationId xmlns:a16="http://schemas.microsoft.com/office/drawing/2014/main" id="{BD382A3F-3BCD-82A7-1972-19314650E328}"/>
              </a:ext>
            </a:extLst>
          </p:cNvPr>
          <p:cNvSpPr>
            <a:spLocks noGrp="1"/>
          </p:cNvSpPr>
          <p:nvPr>
            <p:ph type="pic" sz="quarter" idx="15" hasCustomPrompt="1"/>
          </p:nvPr>
        </p:nvSpPr>
        <p:spPr>
          <a:xfrm>
            <a:off x="456274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3" name="Rechthoek: afgeronde hoeken 12">
            <a:extLst>
              <a:ext uri="{FF2B5EF4-FFF2-40B4-BE49-F238E27FC236}">
                <a16:creationId xmlns:a16="http://schemas.microsoft.com/office/drawing/2014/main" id="{CC1540B7-7038-D8DB-13EE-A719D5C671BC}"/>
              </a:ext>
            </a:extLst>
          </p:cNvPr>
          <p:cNvSpPr/>
          <p:nvPr userDrawn="1"/>
        </p:nvSpPr>
        <p:spPr>
          <a:xfrm>
            <a:off x="6156918"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4" name="Tijdelijke aanduiding voor afbeelding 13">
            <a:extLst>
              <a:ext uri="{FF2B5EF4-FFF2-40B4-BE49-F238E27FC236}">
                <a16:creationId xmlns:a16="http://schemas.microsoft.com/office/drawing/2014/main" id="{DE3766BF-5725-AFFE-3F23-02662F3619F7}"/>
              </a:ext>
            </a:extLst>
          </p:cNvPr>
          <p:cNvSpPr>
            <a:spLocks noGrp="1"/>
          </p:cNvSpPr>
          <p:nvPr>
            <p:ph type="pic" sz="quarter" idx="16" hasCustomPrompt="1"/>
          </p:nvPr>
        </p:nvSpPr>
        <p:spPr>
          <a:xfrm>
            <a:off x="6366485"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5" name="Rechthoek: afgeronde hoeken 14">
            <a:extLst>
              <a:ext uri="{FF2B5EF4-FFF2-40B4-BE49-F238E27FC236}">
                <a16:creationId xmlns:a16="http://schemas.microsoft.com/office/drawing/2014/main" id="{EA670B7C-76DF-1928-6186-07F0F470C591}"/>
              </a:ext>
            </a:extLst>
          </p:cNvPr>
          <p:cNvSpPr/>
          <p:nvPr userDrawn="1"/>
        </p:nvSpPr>
        <p:spPr>
          <a:xfrm>
            <a:off x="7998226"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6" name="Tijdelijke aanduiding voor afbeelding 13">
            <a:extLst>
              <a:ext uri="{FF2B5EF4-FFF2-40B4-BE49-F238E27FC236}">
                <a16:creationId xmlns:a16="http://schemas.microsoft.com/office/drawing/2014/main" id="{13156C17-854E-641B-65F6-13C5BBAD80B0}"/>
              </a:ext>
            </a:extLst>
          </p:cNvPr>
          <p:cNvSpPr>
            <a:spLocks noGrp="1"/>
          </p:cNvSpPr>
          <p:nvPr>
            <p:ph type="pic" sz="quarter" idx="17" hasCustomPrompt="1"/>
          </p:nvPr>
        </p:nvSpPr>
        <p:spPr>
          <a:xfrm>
            <a:off x="8207793"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7" name="Rechthoek: afgeronde hoeken 16">
            <a:extLst>
              <a:ext uri="{FF2B5EF4-FFF2-40B4-BE49-F238E27FC236}">
                <a16:creationId xmlns:a16="http://schemas.microsoft.com/office/drawing/2014/main" id="{8BD2FF34-A9FC-818E-3933-5C0E85647995}"/>
              </a:ext>
            </a:extLst>
          </p:cNvPr>
          <p:cNvSpPr/>
          <p:nvPr userDrawn="1"/>
        </p:nvSpPr>
        <p:spPr>
          <a:xfrm>
            <a:off x="980196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8" name="Tijdelijke aanduiding voor afbeelding 13">
            <a:extLst>
              <a:ext uri="{FF2B5EF4-FFF2-40B4-BE49-F238E27FC236}">
                <a16:creationId xmlns:a16="http://schemas.microsoft.com/office/drawing/2014/main" id="{D805D603-B734-71BF-3ECF-60F9E58F40BD}"/>
              </a:ext>
            </a:extLst>
          </p:cNvPr>
          <p:cNvSpPr>
            <a:spLocks noGrp="1"/>
          </p:cNvSpPr>
          <p:nvPr>
            <p:ph type="pic" sz="quarter" idx="18" hasCustomPrompt="1"/>
          </p:nvPr>
        </p:nvSpPr>
        <p:spPr>
          <a:xfrm>
            <a:off x="1001153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19" name="Graphic 18">
            <a:extLst>
              <a:ext uri="{FF2B5EF4-FFF2-40B4-BE49-F238E27FC236}">
                <a16:creationId xmlns:a16="http://schemas.microsoft.com/office/drawing/2014/main" id="{62EA72D1-4601-AC44-EF8C-510BE3E9C0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0703" y="471638"/>
            <a:ext cx="971550" cy="409575"/>
          </a:xfrm>
          <a:prstGeom prst="rect">
            <a:avLst/>
          </a:prstGeom>
        </p:spPr>
      </p:pic>
      <p:pic>
        <p:nvPicPr>
          <p:cNvPr id="20" name="Graphic 19">
            <a:extLst>
              <a:ext uri="{FF2B5EF4-FFF2-40B4-BE49-F238E27FC236}">
                <a16:creationId xmlns:a16="http://schemas.microsoft.com/office/drawing/2014/main" id="{4F1EC12E-05B7-19C8-ABFC-6875B0BEF90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0288" y="5463467"/>
            <a:ext cx="1949622" cy="514994"/>
          </a:xfrm>
          <a:prstGeom prst="rect">
            <a:avLst/>
          </a:prstGeom>
        </p:spPr>
      </p:pic>
      <p:sp>
        <p:nvSpPr>
          <p:cNvPr id="24" name="Tijdelijke aanduiding voor tekst 17">
            <a:extLst>
              <a:ext uri="{FF2B5EF4-FFF2-40B4-BE49-F238E27FC236}">
                <a16:creationId xmlns:a16="http://schemas.microsoft.com/office/drawing/2014/main" id="{5782B802-2AB2-354B-6D39-F7FF7F1327BA}"/>
              </a:ext>
            </a:extLst>
          </p:cNvPr>
          <p:cNvSpPr>
            <a:spLocks noGrp="1"/>
          </p:cNvSpPr>
          <p:nvPr>
            <p:ph type="body" sz="quarter" idx="19" hasCustomPrompt="1"/>
          </p:nvPr>
        </p:nvSpPr>
        <p:spPr>
          <a:xfrm>
            <a:off x="894170"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25" name="Tijdelijke aanduiding voor tekst 17">
            <a:extLst>
              <a:ext uri="{FF2B5EF4-FFF2-40B4-BE49-F238E27FC236}">
                <a16:creationId xmlns:a16="http://schemas.microsoft.com/office/drawing/2014/main" id="{D1627D59-729E-B858-B8F1-9825CE7F1478}"/>
              </a:ext>
            </a:extLst>
          </p:cNvPr>
          <p:cNvSpPr>
            <a:spLocks noGrp="1"/>
          </p:cNvSpPr>
          <p:nvPr>
            <p:ph type="body" sz="quarter" idx="20" hasCustomPrompt="1"/>
          </p:nvPr>
        </p:nvSpPr>
        <p:spPr>
          <a:xfrm>
            <a:off x="2727372"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26" name="Tijdelijke aanduiding voor tekst 17">
            <a:extLst>
              <a:ext uri="{FF2B5EF4-FFF2-40B4-BE49-F238E27FC236}">
                <a16:creationId xmlns:a16="http://schemas.microsoft.com/office/drawing/2014/main" id="{E2B74063-300A-8A79-FA82-D127177ADFF0}"/>
              </a:ext>
            </a:extLst>
          </p:cNvPr>
          <p:cNvSpPr>
            <a:spLocks noGrp="1"/>
          </p:cNvSpPr>
          <p:nvPr>
            <p:ph type="body" sz="quarter" idx="21" hasCustomPrompt="1"/>
          </p:nvPr>
        </p:nvSpPr>
        <p:spPr>
          <a:xfrm>
            <a:off x="456274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29" name="Tijdelijke aanduiding voor tekst 17">
            <a:extLst>
              <a:ext uri="{FF2B5EF4-FFF2-40B4-BE49-F238E27FC236}">
                <a16:creationId xmlns:a16="http://schemas.microsoft.com/office/drawing/2014/main" id="{7F97C56E-1738-1220-34B4-F3AC5C1330F5}"/>
              </a:ext>
            </a:extLst>
          </p:cNvPr>
          <p:cNvSpPr>
            <a:spLocks noGrp="1"/>
          </p:cNvSpPr>
          <p:nvPr>
            <p:ph type="body" sz="quarter" idx="22" hasCustomPrompt="1"/>
          </p:nvPr>
        </p:nvSpPr>
        <p:spPr>
          <a:xfrm>
            <a:off x="6366485"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30" name="Tijdelijke aanduiding voor tekst 17">
            <a:extLst>
              <a:ext uri="{FF2B5EF4-FFF2-40B4-BE49-F238E27FC236}">
                <a16:creationId xmlns:a16="http://schemas.microsoft.com/office/drawing/2014/main" id="{FF5DAE32-5AB5-14C9-69CE-B3568BE05C53}"/>
              </a:ext>
            </a:extLst>
          </p:cNvPr>
          <p:cNvSpPr>
            <a:spLocks noGrp="1"/>
          </p:cNvSpPr>
          <p:nvPr>
            <p:ph type="body" sz="quarter" idx="23" hasCustomPrompt="1"/>
          </p:nvPr>
        </p:nvSpPr>
        <p:spPr>
          <a:xfrm>
            <a:off x="8207793"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31" name="Tijdelijke aanduiding voor tekst 17">
            <a:extLst>
              <a:ext uri="{FF2B5EF4-FFF2-40B4-BE49-F238E27FC236}">
                <a16:creationId xmlns:a16="http://schemas.microsoft.com/office/drawing/2014/main" id="{B35E2EB5-774B-3B6A-8143-D94B5EF8AFF3}"/>
              </a:ext>
            </a:extLst>
          </p:cNvPr>
          <p:cNvSpPr>
            <a:spLocks noGrp="1"/>
          </p:cNvSpPr>
          <p:nvPr>
            <p:ph type="body" sz="quarter" idx="24" hasCustomPrompt="1"/>
          </p:nvPr>
        </p:nvSpPr>
        <p:spPr>
          <a:xfrm>
            <a:off x="1001153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34" name="Tijdelijke aanduiding voor tekst 17">
            <a:extLst>
              <a:ext uri="{FF2B5EF4-FFF2-40B4-BE49-F238E27FC236}">
                <a16:creationId xmlns:a16="http://schemas.microsoft.com/office/drawing/2014/main" id="{E9B20717-4F78-ACB2-AD94-8999F6FBAE82}"/>
              </a:ext>
            </a:extLst>
          </p:cNvPr>
          <p:cNvSpPr>
            <a:spLocks noGrp="1"/>
          </p:cNvSpPr>
          <p:nvPr>
            <p:ph type="body" sz="quarter" idx="25" hasCustomPrompt="1"/>
          </p:nvPr>
        </p:nvSpPr>
        <p:spPr>
          <a:xfrm>
            <a:off x="894170"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5" name="Tijdelijke aanduiding voor tekst 17">
            <a:extLst>
              <a:ext uri="{FF2B5EF4-FFF2-40B4-BE49-F238E27FC236}">
                <a16:creationId xmlns:a16="http://schemas.microsoft.com/office/drawing/2014/main" id="{59D8F5D9-0D9D-111A-0DC1-53AC230693D9}"/>
              </a:ext>
            </a:extLst>
          </p:cNvPr>
          <p:cNvSpPr>
            <a:spLocks noGrp="1"/>
          </p:cNvSpPr>
          <p:nvPr>
            <p:ph type="body" sz="quarter" idx="26" hasCustomPrompt="1"/>
          </p:nvPr>
        </p:nvSpPr>
        <p:spPr>
          <a:xfrm>
            <a:off x="2727372"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6" name="Tijdelijke aanduiding voor tekst 17">
            <a:extLst>
              <a:ext uri="{FF2B5EF4-FFF2-40B4-BE49-F238E27FC236}">
                <a16:creationId xmlns:a16="http://schemas.microsoft.com/office/drawing/2014/main" id="{F266AB64-C54E-6E4D-E647-ED79DD3BCF77}"/>
              </a:ext>
            </a:extLst>
          </p:cNvPr>
          <p:cNvSpPr>
            <a:spLocks noGrp="1"/>
          </p:cNvSpPr>
          <p:nvPr>
            <p:ph type="body" sz="quarter" idx="27" hasCustomPrompt="1"/>
          </p:nvPr>
        </p:nvSpPr>
        <p:spPr>
          <a:xfrm>
            <a:off x="456274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7" name="Tijdelijke aanduiding voor tekst 17">
            <a:extLst>
              <a:ext uri="{FF2B5EF4-FFF2-40B4-BE49-F238E27FC236}">
                <a16:creationId xmlns:a16="http://schemas.microsoft.com/office/drawing/2014/main" id="{FC4F6A51-3064-9EC7-DA0D-9B61032D0A87}"/>
              </a:ext>
            </a:extLst>
          </p:cNvPr>
          <p:cNvSpPr>
            <a:spLocks noGrp="1"/>
          </p:cNvSpPr>
          <p:nvPr>
            <p:ph type="body" sz="quarter" idx="28" hasCustomPrompt="1"/>
          </p:nvPr>
        </p:nvSpPr>
        <p:spPr>
          <a:xfrm>
            <a:off x="6366485"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8" name="Tijdelijke aanduiding voor tekst 17">
            <a:extLst>
              <a:ext uri="{FF2B5EF4-FFF2-40B4-BE49-F238E27FC236}">
                <a16:creationId xmlns:a16="http://schemas.microsoft.com/office/drawing/2014/main" id="{8B1EC4CE-29EE-F039-1E39-7BA0F51F39FF}"/>
              </a:ext>
            </a:extLst>
          </p:cNvPr>
          <p:cNvSpPr>
            <a:spLocks noGrp="1"/>
          </p:cNvSpPr>
          <p:nvPr>
            <p:ph type="body" sz="quarter" idx="29" hasCustomPrompt="1"/>
          </p:nvPr>
        </p:nvSpPr>
        <p:spPr>
          <a:xfrm>
            <a:off x="8207793"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9" name="Tijdelijke aanduiding voor tekst 17">
            <a:extLst>
              <a:ext uri="{FF2B5EF4-FFF2-40B4-BE49-F238E27FC236}">
                <a16:creationId xmlns:a16="http://schemas.microsoft.com/office/drawing/2014/main" id="{A2DE91DA-3B80-22A6-5B86-83A06A002D5A}"/>
              </a:ext>
            </a:extLst>
          </p:cNvPr>
          <p:cNvSpPr>
            <a:spLocks noGrp="1"/>
          </p:cNvSpPr>
          <p:nvPr>
            <p:ph type="body" sz="quarter" idx="30" hasCustomPrompt="1"/>
          </p:nvPr>
        </p:nvSpPr>
        <p:spPr>
          <a:xfrm>
            <a:off x="1001153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 name="Tijdelijke aanduiding voor datum 2">
            <a:extLst>
              <a:ext uri="{FF2B5EF4-FFF2-40B4-BE49-F238E27FC236}">
                <a16:creationId xmlns:a16="http://schemas.microsoft.com/office/drawing/2014/main" id="{278B758D-F3B1-B1AC-0F3B-7149E4B620C1}"/>
              </a:ext>
            </a:extLst>
          </p:cNvPr>
          <p:cNvSpPr>
            <a:spLocks noGrp="1"/>
          </p:cNvSpPr>
          <p:nvPr>
            <p:ph type="dt" sz="half" idx="31"/>
          </p:nvPr>
        </p:nvSpPr>
        <p:spPr/>
        <p:txBody>
          <a:bodyPr/>
          <a:lstStyle/>
          <a:p>
            <a:pPr algn="ctr"/>
            <a:fld id="{EFEA7960-8CC2-4B45-839A-F18C6EFFF24C}"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E90FE2D3-6D3B-9CA9-B108-FF5861FFF7BA}"/>
              </a:ext>
            </a:extLst>
          </p:cNvPr>
          <p:cNvSpPr>
            <a:spLocks noGrp="1"/>
          </p:cNvSpPr>
          <p:nvPr>
            <p:ph type="ftr" sz="quarter" idx="32"/>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6AD7E107-5438-51C3-E3F3-D6974BFCBF3A}"/>
              </a:ext>
            </a:extLst>
          </p:cNvPr>
          <p:cNvSpPr>
            <a:spLocks noGrp="1"/>
          </p:cNvSpPr>
          <p:nvPr>
            <p:ph type="sldNum" sz="quarter" idx="33"/>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14018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0"/>
                                      </p:stCondLst>
                                      <p:childTnLst>
                                        <p:animScale p14:bounceEnd="99000">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14:presetBounceEnd="99000">
                                      <p:stCondLst>
                                        <p:cond delay="250"/>
                                      </p:stCondLst>
                                      <p:childTnLst>
                                        <p:animScale p14:bounceEnd="99000">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14:presetBounceEnd="99000">
                                      <p:stCondLst>
                                        <p:cond delay="500"/>
                                      </p:stCondLst>
                                      <p:childTnLst>
                                        <p:animScale p14:bounceEnd="99000">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14:presetBounceEnd="99000">
                                      <p:stCondLst>
                                        <p:cond delay="750"/>
                                      </p:stCondLst>
                                      <p:childTnLst>
                                        <p:animScale p14:bounceEnd="99000">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14:presetBounceEnd="99000">
                                      <p:stCondLst>
                                        <p:cond delay="1000"/>
                                      </p:stCondLst>
                                      <p:childTnLst>
                                        <p:animScale p14:bounceEnd="99000">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250"/>
                                      </p:stCondLst>
                                      <p:childTnLst>
                                        <p:animScale p14:bounceEnd="99000">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0"/>
                                      </p:stCondLst>
                                      <p:childTnLst>
                                        <p:animScale>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stCondLst>
                                        <p:cond delay="250"/>
                                      </p:stCondLst>
                                      <p:childTnLst>
                                        <p:animScale>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stCondLst>
                                        <p:cond delay="500"/>
                                      </p:stCondLst>
                                      <p:childTnLst>
                                        <p:animScale>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stCondLst>
                                        <p:cond delay="750"/>
                                      </p:stCondLst>
                                      <p:childTnLst>
                                        <p:animScale>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stCondLst>
                                        <p:cond delay="1000"/>
                                      </p:stCondLst>
                                      <p:childTnLst>
                                        <p:animScale>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250"/>
                                      </p:stCondLst>
                                      <p:childTnLst>
                                        <p:animScale>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ollen en tak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5F38-A2AC-5FB2-B469-16F518A449EB}"/>
              </a:ext>
            </a:extLst>
          </p:cNvPr>
          <p:cNvSpPr>
            <a:spLocks noGrp="1"/>
          </p:cNvSpPr>
          <p:nvPr>
            <p:ph type="title" hasCustomPrompt="1"/>
          </p:nvPr>
        </p:nvSpPr>
        <p:spPr/>
        <p:txBody>
          <a:bodyPr/>
          <a:lstStyle/>
          <a:p>
            <a:r>
              <a:rPr lang="nl-NL" dirty="0"/>
              <a:t>Plaats hier je titel</a:t>
            </a:r>
          </a:p>
        </p:txBody>
      </p:sp>
      <p:sp>
        <p:nvSpPr>
          <p:cNvPr id="6" name="Rechthoek 5">
            <a:extLst>
              <a:ext uri="{FF2B5EF4-FFF2-40B4-BE49-F238E27FC236}">
                <a16:creationId xmlns:a16="http://schemas.microsoft.com/office/drawing/2014/main" id="{6752170A-A587-4268-549C-26D4BCBB435B}"/>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Rollen en taken #2</a:t>
            </a:r>
          </a:p>
        </p:txBody>
      </p:sp>
      <p:sp>
        <p:nvSpPr>
          <p:cNvPr id="7" name="Tijdelijke aanduiding voor tekst 43">
            <a:extLst>
              <a:ext uri="{FF2B5EF4-FFF2-40B4-BE49-F238E27FC236}">
                <a16:creationId xmlns:a16="http://schemas.microsoft.com/office/drawing/2014/main" id="{AE3A7D4B-41C0-BC15-02EF-EFAA03E007D8}"/>
              </a:ext>
            </a:extLst>
          </p:cNvPr>
          <p:cNvSpPr>
            <a:spLocks noGrp="1"/>
          </p:cNvSpPr>
          <p:nvPr>
            <p:ph type="body" sz="quarter" idx="19" hasCustomPrompt="1"/>
          </p:nvPr>
        </p:nvSpPr>
        <p:spPr>
          <a:xfrm>
            <a:off x="696765" y="2263125"/>
            <a:ext cx="3556888" cy="1564215"/>
          </a:xfrm>
          <a:prstGeom prst="roundRect">
            <a:avLst>
              <a:gd name="adj" fmla="val 45802"/>
            </a:avLst>
          </a:prstGeom>
          <a:solidFill>
            <a:srgbClr val="9F3F7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8" name="Tijdelijke aanduiding voor tekst 43">
            <a:extLst>
              <a:ext uri="{FF2B5EF4-FFF2-40B4-BE49-F238E27FC236}">
                <a16:creationId xmlns:a16="http://schemas.microsoft.com/office/drawing/2014/main" id="{A39E56A3-CFD0-85EA-3700-B375B7200088}"/>
              </a:ext>
            </a:extLst>
          </p:cNvPr>
          <p:cNvSpPr>
            <a:spLocks noGrp="1"/>
          </p:cNvSpPr>
          <p:nvPr>
            <p:ph type="body" sz="quarter" idx="28" hasCustomPrompt="1"/>
          </p:nvPr>
        </p:nvSpPr>
        <p:spPr>
          <a:xfrm>
            <a:off x="696765" y="3986557"/>
            <a:ext cx="3556888" cy="1564215"/>
          </a:xfrm>
          <a:prstGeom prst="roundRect">
            <a:avLst>
              <a:gd name="adj" fmla="val 45802"/>
            </a:avLst>
          </a:prstGeom>
          <a:solidFill>
            <a:schemeClr val="accent1"/>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9" name="Tijdelijke aanduiding voor tekst 43">
            <a:extLst>
              <a:ext uri="{FF2B5EF4-FFF2-40B4-BE49-F238E27FC236}">
                <a16:creationId xmlns:a16="http://schemas.microsoft.com/office/drawing/2014/main" id="{B3228832-C29B-4C02-A21F-8DF0217F6819}"/>
              </a:ext>
            </a:extLst>
          </p:cNvPr>
          <p:cNvSpPr>
            <a:spLocks noGrp="1"/>
          </p:cNvSpPr>
          <p:nvPr>
            <p:ph type="body" sz="quarter" idx="29" hasCustomPrompt="1"/>
          </p:nvPr>
        </p:nvSpPr>
        <p:spPr>
          <a:xfrm>
            <a:off x="4303312" y="2263124"/>
            <a:ext cx="3556888" cy="1564215"/>
          </a:xfrm>
          <a:prstGeom prst="roundRect">
            <a:avLst>
              <a:gd name="adj" fmla="val 45802"/>
            </a:avLst>
          </a:prstGeom>
          <a:solidFill>
            <a:srgbClr val="397585"/>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0" name="Tijdelijke aanduiding voor tekst 43">
            <a:extLst>
              <a:ext uri="{FF2B5EF4-FFF2-40B4-BE49-F238E27FC236}">
                <a16:creationId xmlns:a16="http://schemas.microsoft.com/office/drawing/2014/main" id="{E318754C-7CE5-D9C1-2E7C-1B0472248911}"/>
              </a:ext>
            </a:extLst>
          </p:cNvPr>
          <p:cNvSpPr>
            <a:spLocks noGrp="1"/>
          </p:cNvSpPr>
          <p:nvPr>
            <p:ph type="body" sz="quarter" idx="30" hasCustomPrompt="1"/>
          </p:nvPr>
        </p:nvSpPr>
        <p:spPr>
          <a:xfrm>
            <a:off x="4303312" y="4007059"/>
            <a:ext cx="3556888" cy="1564215"/>
          </a:xfrm>
          <a:prstGeom prst="roundRect">
            <a:avLst>
              <a:gd name="adj" fmla="val 45802"/>
            </a:avLst>
          </a:prstGeom>
          <a:solidFill>
            <a:schemeClr val="bg1">
              <a:lumMod val="75000"/>
            </a:schemeClr>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1" name="Tijdelijke aanduiding voor tekst 43">
            <a:extLst>
              <a:ext uri="{FF2B5EF4-FFF2-40B4-BE49-F238E27FC236}">
                <a16:creationId xmlns:a16="http://schemas.microsoft.com/office/drawing/2014/main" id="{16002416-F23B-679E-5308-C07BF065BF33}"/>
              </a:ext>
            </a:extLst>
          </p:cNvPr>
          <p:cNvSpPr>
            <a:spLocks noGrp="1"/>
          </p:cNvSpPr>
          <p:nvPr>
            <p:ph type="body" sz="quarter" idx="31" hasCustomPrompt="1"/>
          </p:nvPr>
        </p:nvSpPr>
        <p:spPr>
          <a:xfrm>
            <a:off x="7914387" y="2263124"/>
            <a:ext cx="3556888" cy="1564215"/>
          </a:xfrm>
          <a:prstGeom prst="roundRect">
            <a:avLst>
              <a:gd name="adj" fmla="val 45802"/>
            </a:avLst>
          </a:prstGeom>
          <a:solidFill>
            <a:srgbClr val="567B67"/>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2" name="Tijdelijke aanduiding voor tekst 43">
            <a:extLst>
              <a:ext uri="{FF2B5EF4-FFF2-40B4-BE49-F238E27FC236}">
                <a16:creationId xmlns:a16="http://schemas.microsoft.com/office/drawing/2014/main" id="{D04C260E-FA77-144F-30D0-9081F4C3FB9E}"/>
              </a:ext>
            </a:extLst>
          </p:cNvPr>
          <p:cNvSpPr>
            <a:spLocks noGrp="1"/>
          </p:cNvSpPr>
          <p:nvPr>
            <p:ph type="body" sz="quarter" idx="32" hasCustomPrompt="1"/>
          </p:nvPr>
        </p:nvSpPr>
        <p:spPr>
          <a:xfrm>
            <a:off x="7914387" y="4007059"/>
            <a:ext cx="3556888" cy="1564215"/>
          </a:xfrm>
          <a:prstGeom prst="roundRect">
            <a:avLst>
              <a:gd name="adj" fmla="val 45802"/>
            </a:avLst>
          </a:prstGeom>
          <a:solidFill>
            <a:schemeClr val="accent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3" name="Tijdelijke aanduiding voor tekst 17">
            <a:extLst>
              <a:ext uri="{FF2B5EF4-FFF2-40B4-BE49-F238E27FC236}">
                <a16:creationId xmlns:a16="http://schemas.microsoft.com/office/drawing/2014/main" id="{F84F3D4A-DAF3-A489-8923-5D59477C0837}"/>
              </a:ext>
            </a:extLst>
          </p:cNvPr>
          <p:cNvSpPr>
            <a:spLocks noGrp="1"/>
          </p:cNvSpPr>
          <p:nvPr>
            <p:ph type="body" sz="quarter" idx="25" hasCustomPrompt="1"/>
          </p:nvPr>
        </p:nvSpPr>
        <p:spPr>
          <a:xfrm>
            <a:off x="1930154"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4" name="Tijdelijke aanduiding voor tekst 17">
            <a:extLst>
              <a:ext uri="{FF2B5EF4-FFF2-40B4-BE49-F238E27FC236}">
                <a16:creationId xmlns:a16="http://schemas.microsoft.com/office/drawing/2014/main" id="{EE2B9360-B2B2-1CCE-26C3-EFBA4961D910}"/>
              </a:ext>
            </a:extLst>
          </p:cNvPr>
          <p:cNvSpPr>
            <a:spLocks noGrp="1"/>
          </p:cNvSpPr>
          <p:nvPr>
            <p:ph type="body" sz="quarter" idx="33" hasCustomPrompt="1"/>
          </p:nvPr>
        </p:nvSpPr>
        <p:spPr>
          <a:xfrm>
            <a:off x="5536701"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5" name="Tijdelijke aanduiding voor tekst 17">
            <a:extLst>
              <a:ext uri="{FF2B5EF4-FFF2-40B4-BE49-F238E27FC236}">
                <a16:creationId xmlns:a16="http://schemas.microsoft.com/office/drawing/2014/main" id="{9FCB2AAF-E663-61C4-A7DB-B4CC18DD69B0}"/>
              </a:ext>
            </a:extLst>
          </p:cNvPr>
          <p:cNvSpPr>
            <a:spLocks noGrp="1"/>
          </p:cNvSpPr>
          <p:nvPr>
            <p:ph type="body" sz="quarter" idx="34" hasCustomPrompt="1"/>
          </p:nvPr>
        </p:nvSpPr>
        <p:spPr>
          <a:xfrm>
            <a:off x="9147776"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6" name="Tijdelijke aanduiding voor tekst 17">
            <a:extLst>
              <a:ext uri="{FF2B5EF4-FFF2-40B4-BE49-F238E27FC236}">
                <a16:creationId xmlns:a16="http://schemas.microsoft.com/office/drawing/2014/main" id="{7D7DE424-640B-FD7B-5E5A-0D40FB16A2DD}"/>
              </a:ext>
            </a:extLst>
          </p:cNvPr>
          <p:cNvSpPr>
            <a:spLocks noGrp="1"/>
          </p:cNvSpPr>
          <p:nvPr>
            <p:ph type="body" sz="quarter" idx="35" hasCustomPrompt="1"/>
          </p:nvPr>
        </p:nvSpPr>
        <p:spPr>
          <a:xfrm>
            <a:off x="1930154"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7" name="Tijdelijke aanduiding voor tekst 17">
            <a:extLst>
              <a:ext uri="{FF2B5EF4-FFF2-40B4-BE49-F238E27FC236}">
                <a16:creationId xmlns:a16="http://schemas.microsoft.com/office/drawing/2014/main" id="{10A83DB8-37D9-205E-3A85-1D1D8038A08E}"/>
              </a:ext>
            </a:extLst>
          </p:cNvPr>
          <p:cNvSpPr>
            <a:spLocks noGrp="1"/>
          </p:cNvSpPr>
          <p:nvPr>
            <p:ph type="body" sz="quarter" idx="36" hasCustomPrompt="1"/>
          </p:nvPr>
        </p:nvSpPr>
        <p:spPr>
          <a:xfrm>
            <a:off x="5536701"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8" name="Tijdelijke aanduiding voor tekst 17">
            <a:extLst>
              <a:ext uri="{FF2B5EF4-FFF2-40B4-BE49-F238E27FC236}">
                <a16:creationId xmlns:a16="http://schemas.microsoft.com/office/drawing/2014/main" id="{86209ACE-9033-6E22-7D67-D2FAED3C7714}"/>
              </a:ext>
            </a:extLst>
          </p:cNvPr>
          <p:cNvSpPr>
            <a:spLocks noGrp="1"/>
          </p:cNvSpPr>
          <p:nvPr>
            <p:ph type="body" sz="quarter" idx="37" hasCustomPrompt="1"/>
          </p:nvPr>
        </p:nvSpPr>
        <p:spPr>
          <a:xfrm>
            <a:off x="9147776"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3" name="Tijdelijke aanduiding voor datum 2">
            <a:extLst>
              <a:ext uri="{FF2B5EF4-FFF2-40B4-BE49-F238E27FC236}">
                <a16:creationId xmlns:a16="http://schemas.microsoft.com/office/drawing/2014/main" id="{B6D6CE15-3C40-CAC3-4AFC-25C10A670940}"/>
              </a:ext>
            </a:extLst>
          </p:cNvPr>
          <p:cNvSpPr>
            <a:spLocks noGrp="1"/>
          </p:cNvSpPr>
          <p:nvPr>
            <p:ph type="dt" sz="half" idx="38"/>
          </p:nvPr>
        </p:nvSpPr>
        <p:spPr/>
        <p:txBody>
          <a:bodyPr/>
          <a:lstStyle/>
          <a:p>
            <a:pPr algn="ctr"/>
            <a:fld id="{C0BD0926-5E3A-446F-B406-A03096C823A1}"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E2CB8B3C-B082-389A-034B-3D1796F03194}"/>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43D738E8-699C-A85E-101D-1867F25A16C4}"/>
              </a:ext>
            </a:extLst>
          </p:cNvPr>
          <p:cNvSpPr>
            <a:spLocks noGrp="1"/>
          </p:cNvSpPr>
          <p:nvPr>
            <p:ph type="sldNum" sz="quarter" idx="40"/>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229101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667 -0.00046 L -4.79167E-6 -1.48148E-6 " pathEditMode="relative" rAng="0" ptsTypes="AA">
                                      <p:cBhvr>
                                        <p:cTn id="9" dur="50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4.79167E-6 0.03889 L -4.79167E-6 -7.40741E-7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750"/>
                                  </p:stCondLst>
                                  <p:childTnLst>
                                    <p:animMotion origin="layout" path="M 0.01666 -0.00046 L 2.29167E-6 -3.7037E-7 " pathEditMode="relative" rAng="0" ptsTypes="AA">
                                      <p:cBhvr>
                                        <p:cTn id="19" dur="500" fill="hold"/>
                                        <p:tgtEl>
                                          <p:spTgt spid="8"/>
                                        </p:tgtEl>
                                        <p:attrNameLst>
                                          <p:attrName>ppt_x</p:attrName>
                                          <p:attrName>ppt_y</p:attrName>
                                        </p:attrNameLst>
                                      </p:cBhvr>
                                      <p:rCtr x="-833" y="23"/>
                                    </p:animMotion>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1000"/>
                                  </p:stCondLst>
                                  <p:childTnLst>
                                    <p:animMotion origin="layout" path="M -4.79167E-6 0.03889 L -4.79167E-6 -7.40741E-7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grpId="1" nodeType="withEffect">
                                  <p:stCondLst>
                                    <p:cond delay="250"/>
                                  </p:stCondLst>
                                  <p:childTnLst>
                                    <p:animMotion origin="layout" path="M 0.01666 -0.00046 L 1.875E-6 -1.48148E-6 " pathEditMode="relative" rAng="0" ptsTypes="AA">
                                      <p:cBhvr>
                                        <p:cTn id="29" dur="500" fill="hold"/>
                                        <p:tgtEl>
                                          <p:spTgt spid="9"/>
                                        </p:tgtEl>
                                        <p:attrNameLst>
                                          <p:attrName>ppt_x</p:attrName>
                                          <p:attrName>ppt_y</p:attrName>
                                        </p:attrNameLst>
                                      </p:cBhvr>
                                      <p:rCtr x="-833" y="23"/>
                                    </p:animMotion>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500"/>
                                  </p:stCondLst>
                                  <p:childTnLst>
                                    <p:animMotion origin="layout" path="M 1.875E-6 0.03889 L 1.875E-6 -7.40741E-7 " pathEditMode="relative" rAng="0" ptsTypes="AA">
                                      <p:cBhvr>
                                        <p:cTn id="34" dur="500" fill="hold"/>
                                        <p:tgtEl>
                                          <p:spTgt spid="14"/>
                                        </p:tgtEl>
                                        <p:attrNameLst>
                                          <p:attrName>ppt_x</p:attrName>
                                          <p:attrName>ppt_y</p:attrName>
                                        </p:attrNameLst>
                                      </p:cBhvr>
                                      <p:rCtr x="0" y="-1944"/>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1000"/>
                                  </p:stCondLst>
                                  <p:childTnLst>
                                    <p:animMotion origin="layout" path="M 0.01666 -0.00046 L 1.875E-6 1.85185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1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1250"/>
                                  </p:stCondLst>
                                  <p:childTnLst>
                                    <p:animMotion origin="layout" path="M 1.875E-6 0.03889 L 1.875E-6 -7.40741E-7 " pathEditMode="relative" rAng="0" ptsTypes="AA">
                                      <p:cBhvr>
                                        <p:cTn id="44" dur="500" fill="hold"/>
                                        <p:tgtEl>
                                          <p:spTgt spid="17"/>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decel="100000" fill="hold" grpId="1" nodeType="withEffect">
                                  <p:stCondLst>
                                    <p:cond delay="500"/>
                                  </p:stCondLst>
                                  <p:childTnLst>
                                    <p:animMotion origin="layout" path="M 0.01667 -0.00046 L -1.875E-6 -1.48148E-6 " pathEditMode="relative" rAng="0" ptsTypes="AA">
                                      <p:cBhvr>
                                        <p:cTn id="49" dur="500" fill="hold"/>
                                        <p:tgtEl>
                                          <p:spTgt spid="11"/>
                                        </p:tgtEl>
                                        <p:attrNameLst>
                                          <p:attrName>ppt_x</p:attrName>
                                          <p:attrName>ppt_y</p:attrName>
                                        </p:attrNameLst>
                                      </p:cBhvr>
                                      <p:rCtr x="-833" y="23"/>
                                    </p:animMotion>
                                  </p:childTnLst>
                                </p:cTn>
                              </p:par>
                              <p:par>
                                <p:cTn id="50" presetID="10" presetClass="entr" presetSubtype="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750"/>
                                  </p:stCondLst>
                                  <p:childTnLst>
                                    <p:animMotion origin="layout" path="M -1.875E-6 0.03889 L -1.875E-6 -7.40741E-7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250"/>
                                  </p:stCondLst>
                                  <p:childTnLst>
                                    <p:animMotion origin="layout" path="M 0.01667 -0.00046 L -1.875E-6 1.85185E-6 " pathEditMode="relative" rAng="0" ptsTypes="AA">
                                      <p:cBhvr>
                                        <p:cTn id="59" dur="500" fill="hold"/>
                                        <p:tgtEl>
                                          <p:spTgt spid="12"/>
                                        </p:tgtEl>
                                        <p:attrNameLst>
                                          <p:attrName>ppt_x</p:attrName>
                                          <p:attrName>ppt_y</p:attrName>
                                        </p:attrNameLst>
                                      </p:cBhvr>
                                      <p:rCtr x="-833" y="23"/>
                                    </p:animMotion>
                                  </p:childTnLst>
                                </p:cTn>
                              </p:par>
                              <p:par>
                                <p:cTn id="60" presetID="10" presetClass="entr" presetSubtype="0" fill="hold" grpId="0" nodeType="withEffect">
                                  <p:stCondLst>
                                    <p:cond delay="1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42" presetClass="path" presetSubtype="0" decel="100000" fill="hold" grpId="1" nodeType="withEffect">
                                  <p:stCondLst>
                                    <p:cond delay="1500"/>
                                  </p:stCondLst>
                                  <p:childTnLst>
                                    <p:animMotion origin="layout" path="M -1.875E-6 0.03889 L -1.875E-6 -7.40741E-7 " pathEditMode="relative" rAng="0" ptsTypes="AA">
                                      <p:cBhvr>
                                        <p:cTn id="6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0"/>
                  </p:stCondLst>
                  <p:childTnLst>
                    <p:animMotion origin="layout" path="M 0.01667 -0.00046 L -4.791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6 -0.00046 L 2.29167E-6 -3.7037E-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250"/>
                  </p:stCondLst>
                  <p:childTnLst>
                    <p:animMotion origin="layout" path="M 0.01666 -0.00046 L 1.875E-6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6 -0.00046 L 1.875E-6 1.85185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500"/>
                  </p:stCondLst>
                  <p:childTnLst>
                    <p:animMotion origin="layout" path="M 0.01667 -0.00046 L -1.875E-6 -1.48148E-6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667 -0.00046 L -1.875E-6 1.85185E-6 " pathEditMode="relative" rAng="0" ptsTypes="AA">
                      <p:cBhvr>
                        <p:cTn dur="500" fill="hold"/>
                        <p:tgtEl>
                          <p:spTgt spid="12"/>
                        </p:tgtEl>
                        <p:attrNameLst>
                          <p:attrName>ppt_x</p:attrName>
                          <p:attrName>ppt_y</p:attrName>
                        </p:attrNameLst>
                      </p:cBhvr>
                      <p:rCtr x="-833" y="23"/>
                    </p:animMotion>
                  </p:childTnLst>
                </p:cTn>
              </p:par>
            </p:tnLst>
          </p:tmpl>
        </p:tmplLst>
      </p:bldP>
      <p:bldP spid="13" grpId="0">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42" presetClass="path" presetSubtype="0" decel="100000" fill="hold" nodeType="withEffect">
                  <p:stCondLst>
                    <p:cond delay="250"/>
                  </p:stCondLst>
                  <p:childTnLst>
                    <p:animMotion origin="layout" path="M -4.79167E-6 0.03889 L -4.79167E-6 -7.40741E-7 " pathEditMode="relative" rAng="0" ptsTypes="AA">
                      <p:cBhvr>
                        <p:cTn dur="500" fill="hold"/>
                        <p:tgtEl>
                          <p:spTgt spid="13"/>
                        </p:tgtEl>
                        <p:attrNameLst>
                          <p:attrName>ppt_x</p:attrName>
                          <p:attrName>ppt_y</p:attrName>
                        </p:attrNameLst>
                      </p:cBhvr>
                      <p:rCtr x="0" y="-1944"/>
                    </p:animMotion>
                  </p:childTnLst>
                </p:cTn>
              </p:par>
            </p:tnLst>
          </p:tmpl>
        </p:tmplLst>
      </p:bldP>
      <p:bldP spid="14" grpId="0">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42" presetClass="path" presetSubtype="0" decel="100000" fill="hold" nodeType="withEffect">
                  <p:stCondLst>
                    <p:cond delay="500"/>
                  </p:stCondLst>
                  <p:childTnLst>
                    <p:animMotion origin="layout" path="M 1.875E-6 0.03889 L 1.875E-6 -7.40741E-7 " pathEditMode="relative" rAng="0" ptsTypes="AA">
                      <p:cBhvr>
                        <p:cTn dur="500" fill="hold"/>
                        <p:tgtEl>
                          <p:spTgt spid="14"/>
                        </p:tgtEl>
                        <p:attrNameLst>
                          <p:attrName>ppt_x</p:attrName>
                          <p:attrName>ppt_y</p:attrName>
                        </p:attrNameLst>
                      </p:cBhvr>
                      <p:rCtr x="0" y="-1944"/>
                    </p:animMotion>
                  </p:childTnLst>
                </p:cTn>
              </p:par>
            </p:tnLst>
          </p:tmpl>
        </p:tmplLst>
      </p:bldP>
      <p:bldP spid="15" grpId="0">
        <p:tmplLst>
          <p:tmpl>
            <p:tnLst>
              <p:par>
                <p:cTn presetID="10" presetClass="entr" presetSubtype="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42" presetClass="path" presetSubtype="0" decel="100000" fill="hold" nodeType="withEffect">
                  <p:stCondLst>
                    <p:cond delay="750"/>
                  </p:stCondLst>
                  <p:childTnLst>
                    <p:animMotion origin="layout" path="M -1.875E-6 0.03889 L -1.875E-6 -7.40741E-7 " pathEditMode="relative" rAng="0" ptsTypes="AA">
                      <p:cBhvr>
                        <p:cTn dur="500" fill="hold"/>
                        <p:tgtEl>
                          <p:spTgt spid="15"/>
                        </p:tgtEl>
                        <p:attrNameLst>
                          <p:attrName>ppt_x</p:attrName>
                          <p:attrName>ppt_y</p:attrName>
                        </p:attrNameLst>
                      </p:cBhvr>
                      <p:rCtr x="0" y="-1944"/>
                    </p:animMotion>
                  </p:childTnLst>
                </p:cTn>
              </p:par>
            </p:tnLst>
          </p:tmpl>
        </p:tmplLst>
      </p:bldP>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tmplLst>
          <p:tmpl>
            <p:tnLst>
              <p:par>
                <p:cTn presetID="42" presetClass="path" presetSubtype="0" decel="100000" fill="hold" nodeType="withEffect">
                  <p:stCondLst>
                    <p:cond delay="1000"/>
                  </p:stCondLst>
                  <p:childTnLst>
                    <p:animMotion origin="layout" path="M -4.79167E-6 0.03889 L -4.79167E-6 -7.40741E-7 " pathEditMode="relative" rAng="0" ptsTypes="AA">
                      <p:cBhvr>
                        <p:cTn dur="500" fill="hold"/>
                        <p:tgtEl>
                          <p:spTgt spid="16"/>
                        </p:tgtEl>
                        <p:attrNameLst>
                          <p:attrName>ppt_x</p:attrName>
                          <p:attrName>ppt_y</p:attrName>
                        </p:attrNameLst>
                      </p:cBhvr>
                      <p:rCtr x="0" y="-1944"/>
                    </p:animMotion>
                  </p:childTnLst>
                </p:cTn>
              </p:par>
            </p:tnLst>
          </p:tmpl>
        </p:tmplLst>
      </p:bldP>
      <p:bldP spid="17" grpId="0">
        <p:tmplLst>
          <p:tmpl>
            <p:tnLst>
              <p:par>
                <p:cTn presetID="10" presetClass="entr" presetSubtype="0" fill="hold" nodeType="withEffect">
                  <p:stCondLst>
                    <p:cond delay="125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42" presetClass="path" presetSubtype="0" decel="100000" fill="hold" nodeType="withEffect">
                  <p:stCondLst>
                    <p:cond delay="1250"/>
                  </p:stCondLst>
                  <p:childTnLst>
                    <p:animMotion origin="layout" path="M 1.875E-6 0.03889 L 1.875E-6 -7.40741E-7 " pathEditMode="relative" rAng="0" ptsTypes="AA">
                      <p:cBhvr>
                        <p:cTn dur="500" fill="hold"/>
                        <p:tgtEl>
                          <p:spTgt spid="17"/>
                        </p:tgtEl>
                        <p:attrNameLst>
                          <p:attrName>ppt_x</p:attrName>
                          <p:attrName>ppt_y</p:attrName>
                        </p:attrNameLst>
                      </p:cBhvr>
                      <p:rCtr x="0" y="-1944"/>
                    </p:animMotion>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1500"/>
                  </p:stCondLst>
                  <p:childTnLst>
                    <p:animMotion origin="layout" path="M -1.875E-6 0.03889 L -1.875E-6 -7.40741E-7 " pathEditMode="relative" rAng="0" ptsTypes="AA">
                      <p:cBhvr>
                        <p:cTn dur="500" fill="hold"/>
                        <p:tgtEl>
                          <p:spTgt spid="18"/>
                        </p:tgtEl>
                        <p:attrNameLst>
                          <p:attrName>ppt_x</p:attrName>
                          <p:attrName>ppt_y</p:attrName>
                        </p:attrNameLst>
                      </p:cBhvr>
                      <p:rCtr x="0" y="-1944"/>
                    </p:animMotion>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jdspad #1">
    <p:bg>
      <p:bgPr>
        <a:solidFill>
          <a:schemeClr val="accent6"/>
        </a:solidFill>
        <a:effectLst/>
      </p:bgPr>
    </p:bg>
    <p:spTree>
      <p:nvGrpSpPr>
        <p:cNvPr id="1" name=""/>
        <p:cNvGrpSpPr/>
        <p:nvPr/>
      </p:nvGrpSpPr>
      <p:grpSpPr>
        <a:xfrm>
          <a:off x="0" y="0"/>
          <a:ext cx="0" cy="0"/>
          <a:chOff x="0" y="0"/>
          <a:chExt cx="0" cy="0"/>
        </a:xfrm>
      </p:grpSpPr>
      <p:sp>
        <p:nvSpPr>
          <p:cNvPr id="13" name="Vrije vorm: vorm 12">
            <a:extLst>
              <a:ext uri="{FF2B5EF4-FFF2-40B4-BE49-F238E27FC236}">
                <a16:creationId xmlns:a16="http://schemas.microsoft.com/office/drawing/2014/main" id="{0836E99F-5EAF-D4B3-7275-59C467F8F16E}"/>
              </a:ext>
            </a:extLst>
          </p:cNvPr>
          <p:cNvSpPr/>
          <p:nvPr userDrawn="1"/>
        </p:nvSpPr>
        <p:spPr>
          <a:xfrm>
            <a:off x="0" y="-1"/>
            <a:ext cx="12192000" cy="6879673"/>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7" name="Tijdelijke aanduiding voor tekst 49">
            <a:extLst>
              <a:ext uri="{FF2B5EF4-FFF2-40B4-BE49-F238E27FC236}">
                <a16:creationId xmlns:a16="http://schemas.microsoft.com/office/drawing/2014/main" id="{3F41C3AF-5991-862B-4533-F980A90B1D57}"/>
              </a:ext>
            </a:extLst>
          </p:cNvPr>
          <p:cNvSpPr>
            <a:spLocks noGrp="1"/>
          </p:cNvSpPr>
          <p:nvPr>
            <p:ph type="body" sz="quarter" idx="17" hasCustomPrompt="1"/>
          </p:nvPr>
        </p:nvSpPr>
        <p:spPr>
          <a:xfrm>
            <a:off x="4036209" y="5030709"/>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dirty="0"/>
              <a:t>1999 - </a:t>
            </a:r>
            <a:r>
              <a:rPr lang="nl-NL" dirty="0" err="1"/>
              <a:t>Lorem</a:t>
            </a:r>
            <a:r>
              <a:rPr lang="nl-NL" dirty="0"/>
              <a:t> </a:t>
            </a:r>
            <a:r>
              <a:rPr lang="nl-NL" dirty="0" err="1"/>
              <a:t>ipsum</a:t>
            </a:r>
            <a:endParaRPr lang="nl-NL" dirty="0"/>
          </a:p>
        </p:txBody>
      </p:sp>
      <p:sp>
        <p:nvSpPr>
          <p:cNvPr id="8" name="Tijdelijke aanduiding voor tekst 51">
            <a:extLst>
              <a:ext uri="{FF2B5EF4-FFF2-40B4-BE49-F238E27FC236}">
                <a16:creationId xmlns:a16="http://schemas.microsoft.com/office/drawing/2014/main" id="{50EA9AD6-A56C-9155-9E17-BCB6023365A4}"/>
              </a:ext>
            </a:extLst>
          </p:cNvPr>
          <p:cNvSpPr>
            <a:spLocks noGrp="1"/>
          </p:cNvSpPr>
          <p:nvPr>
            <p:ph type="body" sz="quarter" idx="14" hasCustomPrompt="1"/>
          </p:nvPr>
        </p:nvSpPr>
        <p:spPr>
          <a:xfrm>
            <a:off x="6726040" y="318411"/>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1400">
                <a:latin typeface="+mj-lt"/>
              </a:defRPr>
            </a:lvl1pPr>
          </a:lstStyle>
          <a:p>
            <a:pPr lvl="0"/>
            <a:r>
              <a:rPr lang="nl-NL" dirty="0"/>
              <a:t>2023 - </a:t>
            </a:r>
            <a:r>
              <a:rPr lang="nl-NL" dirty="0" err="1"/>
              <a:t>Lorem</a:t>
            </a:r>
            <a:r>
              <a:rPr lang="nl-NL" dirty="0"/>
              <a:t> </a:t>
            </a:r>
            <a:r>
              <a:rPr lang="nl-NL" dirty="0" err="1"/>
              <a:t>ipsum</a:t>
            </a:r>
            <a:endParaRPr lang="nl-NL" dirty="0"/>
          </a:p>
        </p:txBody>
      </p:sp>
      <p:sp>
        <p:nvSpPr>
          <p:cNvPr id="9" name="Tijdelijke aanduiding voor tekst 44">
            <a:extLst>
              <a:ext uri="{FF2B5EF4-FFF2-40B4-BE49-F238E27FC236}">
                <a16:creationId xmlns:a16="http://schemas.microsoft.com/office/drawing/2014/main" id="{527438A4-EA24-875A-241D-2B07C8D836FC}"/>
              </a:ext>
            </a:extLst>
          </p:cNvPr>
          <p:cNvSpPr>
            <a:spLocks noGrp="1"/>
          </p:cNvSpPr>
          <p:nvPr>
            <p:ph type="body" sz="quarter" idx="15" hasCustomPrompt="1"/>
          </p:nvPr>
        </p:nvSpPr>
        <p:spPr>
          <a:xfrm>
            <a:off x="5771354" y="1882762"/>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dirty="0"/>
              <a:t>2013 - </a:t>
            </a:r>
            <a:r>
              <a:rPr lang="nl-NL" dirty="0" err="1"/>
              <a:t>Lorem</a:t>
            </a:r>
            <a:r>
              <a:rPr lang="nl-NL" dirty="0"/>
              <a:t> </a:t>
            </a:r>
            <a:r>
              <a:rPr lang="nl-NL" dirty="0" err="1"/>
              <a:t>ipsum</a:t>
            </a:r>
            <a:r>
              <a:rPr lang="nl-NL" dirty="0"/>
              <a:t> </a:t>
            </a:r>
          </a:p>
        </p:txBody>
      </p:sp>
      <p:sp>
        <p:nvSpPr>
          <p:cNvPr id="10" name="Tijdelijke aanduiding voor tekst 46">
            <a:extLst>
              <a:ext uri="{FF2B5EF4-FFF2-40B4-BE49-F238E27FC236}">
                <a16:creationId xmlns:a16="http://schemas.microsoft.com/office/drawing/2014/main" id="{885DE7C2-ED80-7151-CC05-2CF0AE99DC27}"/>
              </a:ext>
            </a:extLst>
          </p:cNvPr>
          <p:cNvSpPr>
            <a:spLocks noGrp="1"/>
          </p:cNvSpPr>
          <p:nvPr>
            <p:ph type="body" sz="quarter" idx="16" hasCustomPrompt="1"/>
          </p:nvPr>
        </p:nvSpPr>
        <p:spPr>
          <a:xfrm>
            <a:off x="4962988" y="3474436"/>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1400">
                <a:solidFill>
                  <a:schemeClr val="tx1"/>
                </a:solidFill>
                <a:latin typeface="+mj-lt"/>
              </a:defRPr>
            </a:lvl1pPr>
          </a:lstStyle>
          <a:p>
            <a:pPr lvl="0"/>
            <a:r>
              <a:rPr lang="nl-NL" dirty="0"/>
              <a:t>2007 - </a:t>
            </a:r>
            <a:r>
              <a:rPr lang="nl-NL" dirty="0" err="1"/>
              <a:t>Lorem</a:t>
            </a:r>
            <a:r>
              <a:rPr lang="nl-NL" dirty="0"/>
              <a:t> </a:t>
            </a:r>
            <a:r>
              <a:rPr lang="nl-NL" dirty="0" err="1"/>
              <a:t>ipsum</a:t>
            </a:r>
            <a:endParaRPr lang="nl-NL" dirty="0"/>
          </a:p>
        </p:txBody>
      </p:sp>
      <p:sp>
        <p:nvSpPr>
          <p:cNvPr id="12" name="Tijdelijke aanduiding voor tekst 58">
            <a:extLst>
              <a:ext uri="{FF2B5EF4-FFF2-40B4-BE49-F238E27FC236}">
                <a16:creationId xmlns:a16="http://schemas.microsoft.com/office/drawing/2014/main" id="{B9EE3FA2-4906-1C8E-CC9C-5702EDFDAFC5}"/>
              </a:ext>
            </a:extLst>
          </p:cNvPr>
          <p:cNvSpPr>
            <a:spLocks noGrp="1"/>
          </p:cNvSpPr>
          <p:nvPr>
            <p:ph type="body" sz="quarter" idx="22" hasCustomPrompt="1"/>
          </p:nvPr>
        </p:nvSpPr>
        <p:spPr>
          <a:xfrm>
            <a:off x="5108618" y="297790"/>
            <a:ext cx="2658466" cy="3371001"/>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9BC2E168-DA70-BD08-3185-92236716F1AA}"/>
              </a:ext>
            </a:extLst>
          </p:cNvPr>
          <p:cNvSpPr>
            <a:spLocks noGrp="1"/>
          </p:cNvSpPr>
          <p:nvPr>
            <p:ph type="title" hasCustomPrompt="1"/>
          </p:nvPr>
        </p:nvSpPr>
        <p:spPr>
          <a:xfrm>
            <a:off x="732032" y="2771462"/>
            <a:ext cx="4009301" cy="1397621"/>
          </a:xfrm>
        </p:spPr>
        <p:txBody>
          <a:bodyPr/>
          <a:lstStyle>
            <a:lvl1pPr>
              <a:defRPr sz="4800"/>
            </a:lvl1pPr>
          </a:lstStyle>
          <a:p>
            <a:r>
              <a:rPr lang="nl-NL" dirty="0"/>
              <a:t>Plaats hier je titel</a:t>
            </a:r>
          </a:p>
        </p:txBody>
      </p:sp>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Tijdspad #1</a:t>
            </a:r>
          </a:p>
        </p:txBody>
      </p:sp>
      <p:sp>
        <p:nvSpPr>
          <p:cNvPr id="3" name="Tijdelijke aanduiding voor datum 2">
            <a:extLst>
              <a:ext uri="{FF2B5EF4-FFF2-40B4-BE49-F238E27FC236}">
                <a16:creationId xmlns:a16="http://schemas.microsoft.com/office/drawing/2014/main" id="{B7E2374B-7FF1-91E2-5757-B4FBFB583AF5}"/>
              </a:ext>
            </a:extLst>
          </p:cNvPr>
          <p:cNvSpPr>
            <a:spLocks noGrp="1"/>
          </p:cNvSpPr>
          <p:nvPr>
            <p:ph type="dt" sz="half" idx="23"/>
          </p:nvPr>
        </p:nvSpPr>
        <p:spPr/>
        <p:txBody>
          <a:bodyPr/>
          <a:lstStyle/>
          <a:p>
            <a:pPr algn="ctr"/>
            <a:fld id="{D6F5D33D-E755-4C57-8EA4-7E1A7BA35569}"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8C557384-D064-0036-14A2-939238BE55C5}"/>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F0B2ABC1-6DF9-EF9D-8869-634C3F443739}"/>
              </a:ext>
            </a:extLst>
          </p:cNvPr>
          <p:cNvSpPr>
            <a:spLocks noGrp="1"/>
          </p:cNvSpPr>
          <p:nvPr>
            <p:ph type="sldNum" sz="quarter" idx="25"/>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170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75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75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jdspad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FBF4A08-27E6-6BF1-EF58-4D6BA568E8B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7506"/>
          <a:stretch/>
        </p:blipFill>
        <p:spPr>
          <a:xfrm>
            <a:off x="300038" y="3609406"/>
            <a:ext cx="11591925" cy="3248594"/>
          </a:xfrm>
          <a:prstGeom prst="rect">
            <a:avLst/>
          </a:prstGeom>
        </p:spPr>
      </p:pic>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Tijdspad #2</a:t>
            </a:r>
          </a:p>
        </p:txBody>
      </p:sp>
      <p:sp>
        <p:nvSpPr>
          <p:cNvPr id="11" name="Vrije vorm: vorm 10">
            <a:extLst>
              <a:ext uri="{FF2B5EF4-FFF2-40B4-BE49-F238E27FC236}">
                <a16:creationId xmlns:a16="http://schemas.microsoft.com/office/drawing/2014/main" id="{4DB6DA9E-5802-B608-8657-B306000A766E}"/>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5" name="Titel 14">
            <a:extLst>
              <a:ext uri="{FF2B5EF4-FFF2-40B4-BE49-F238E27FC236}">
                <a16:creationId xmlns:a16="http://schemas.microsoft.com/office/drawing/2014/main" id="{73B72D45-17E6-8B8F-CCB5-E84574104E1B}"/>
              </a:ext>
            </a:extLst>
          </p:cNvPr>
          <p:cNvSpPr>
            <a:spLocks noGrp="1"/>
          </p:cNvSpPr>
          <p:nvPr>
            <p:ph type="title" hasCustomPrompt="1"/>
          </p:nvPr>
        </p:nvSpPr>
        <p:spPr/>
        <p:txBody>
          <a:bodyPr/>
          <a:lstStyle/>
          <a:p>
            <a:r>
              <a:rPr lang="nl-NL" dirty="0"/>
              <a:t>Plaats hier je titel</a:t>
            </a:r>
          </a:p>
        </p:txBody>
      </p:sp>
      <p:pic>
        <p:nvPicPr>
          <p:cNvPr id="16" name="Graphic 15">
            <a:extLst>
              <a:ext uri="{FF2B5EF4-FFF2-40B4-BE49-F238E27FC236}">
                <a16:creationId xmlns:a16="http://schemas.microsoft.com/office/drawing/2014/main" id="{BB4F2FFC-B64F-C1E5-A829-590A70CDAF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32" y="4321979"/>
            <a:ext cx="696069" cy="745204"/>
          </a:xfrm>
          <a:prstGeom prst="rect">
            <a:avLst/>
          </a:prstGeom>
        </p:spPr>
      </p:pic>
      <p:pic>
        <p:nvPicPr>
          <p:cNvPr id="50" name="Graphic 49">
            <a:extLst>
              <a:ext uri="{FF2B5EF4-FFF2-40B4-BE49-F238E27FC236}">
                <a16:creationId xmlns:a16="http://schemas.microsoft.com/office/drawing/2014/main" id="{66B14BAC-898A-1510-B221-661717C92D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090246" y="3787901"/>
            <a:ext cx="678180" cy="772550"/>
          </a:xfrm>
          <a:prstGeom prst="rect">
            <a:avLst/>
          </a:prstGeom>
        </p:spPr>
      </p:pic>
      <p:pic>
        <p:nvPicPr>
          <p:cNvPr id="58" name="Graphic 57">
            <a:extLst>
              <a:ext uri="{FF2B5EF4-FFF2-40B4-BE49-F238E27FC236}">
                <a16:creationId xmlns:a16="http://schemas.microsoft.com/office/drawing/2014/main" id="{0910A8A5-3C3A-297C-2F64-AAA88655D8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3949" y="3926359"/>
            <a:ext cx="529421" cy="1020292"/>
          </a:xfrm>
          <a:prstGeom prst="rect">
            <a:avLst/>
          </a:prstGeom>
        </p:spPr>
      </p:pic>
      <p:cxnSp>
        <p:nvCxnSpPr>
          <p:cNvPr id="60" name="Rechte verbindingslijn 59">
            <a:extLst>
              <a:ext uri="{FF2B5EF4-FFF2-40B4-BE49-F238E27FC236}">
                <a16:creationId xmlns:a16="http://schemas.microsoft.com/office/drawing/2014/main" id="{4686E4D5-EE8E-B166-9227-8F90DE98EED7}"/>
              </a:ext>
            </a:extLst>
          </p:cNvPr>
          <p:cNvCxnSpPr>
            <a:cxnSpLocks/>
          </p:cNvCxnSpPr>
          <p:nvPr userDrawn="1"/>
        </p:nvCxnSpPr>
        <p:spPr>
          <a:xfrm>
            <a:off x="2499360" y="2947003"/>
            <a:ext cx="0" cy="1086893"/>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30D45232-4B58-C32E-99EB-ADB8BF66729A}"/>
              </a:ext>
            </a:extLst>
          </p:cNvPr>
          <p:cNvCxnSpPr>
            <a:cxnSpLocks/>
          </p:cNvCxnSpPr>
          <p:nvPr userDrawn="1"/>
        </p:nvCxnSpPr>
        <p:spPr>
          <a:xfrm>
            <a:off x="4019536" y="3502446"/>
            <a:ext cx="0" cy="1306621"/>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BB40D2F-CD69-31A2-F7CF-18075BCE10DA}"/>
              </a:ext>
            </a:extLst>
          </p:cNvPr>
          <p:cNvCxnSpPr>
            <a:cxnSpLocks/>
          </p:cNvCxnSpPr>
          <p:nvPr userDrawn="1"/>
        </p:nvCxnSpPr>
        <p:spPr>
          <a:xfrm>
            <a:off x="5581228" y="210610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0E8DFB1-B7FA-FD34-A1DF-1A9F710DB109}"/>
              </a:ext>
            </a:extLst>
          </p:cNvPr>
          <p:cNvCxnSpPr>
            <a:cxnSpLocks/>
          </p:cNvCxnSpPr>
          <p:nvPr userDrawn="1"/>
        </p:nvCxnSpPr>
        <p:spPr>
          <a:xfrm>
            <a:off x="7186508" y="3530503"/>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F43E4AE6-28C5-4C73-39F1-579CA44124EC}"/>
              </a:ext>
            </a:extLst>
          </p:cNvPr>
          <p:cNvCxnSpPr>
            <a:cxnSpLocks/>
          </p:cNvCxnSpPr>
          <p:nvPr userDrawn="1"/>
        </p:nvCxnSpPr>
        <p:spPr>
          <a:xfrm>
            <a:off x="8921278" y="451709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A6339FCA-605C-88A2-E285-D54292D869B4}"/>
              </a:ext>
            </a:extLst>
          </p:cNvPr>
          <p:cNvCxnSpPr>
            <a:cxnSpLocks/>
          </p:cNvCxnSpPr>
          <p:nvPr userDrawn="1"/>
        </p:nvCxnSpPr>
        <p:spPr>
          <a:xfrm>
            <a:off x="10520723" y="326485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70" name="Tijdelijke aanduiding voor tekst 17">
            <a:extLst>
              <a:ext uri="{FF2B5EF4-FFF2-40B4-BE49-F238E27FC236}">
                <a16:creationId xmlns:a16="http://schemas.microsoft.com/office/drawing/2014/main" id="{795EEA3A-20DF-9657-8EE8-2BE4986FC4EB}"/>
              </a:ext>
            </a:extLst>
          </p:cNvPr>
          <p:cNvSpPr>
            <a:spLocks noGrp="1"/>
          </p:cNvSpPr>
          <p:nvPr>
            <p:ph type="body" sz="quarter" idx="19" hasCustomPrompt="1"/>
          </p:nvPr>
        </p:nvSpPr>
        <p:spPr>
          <a:xfrm>
            <a:off x="1283329" y="2503893"/>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lIns="108000" tIns="72000" rIns="0" bIns="72000" anchor="t" anchorCtr="0">
            <a:spAutoFit/>
          </a:bodyPr>
          <a:lstStyle>
            <a:lvl1pPr marL="0" indent="0" algn="ctr">
              <a:spcBef>
                <a:spcPts val="0"/>
              </a:spcBef>
              <a:spcAft>
                <a:spcPts val="0"/>
              </a:spcAft>
              <a:buNone/>
              <a:defRPr sz="1100">
                <a:solidFill>
                  <a:schemeClr val="bg1"/>
                </a:solidFill>
                <a:latin typeface="+mn-lt"/>
              </a:defRPr>
            </a:lvl1pPr>
          </a:lstStyle>
          <a:p>
            <a:pPr lvl="0"/>
            <a:r>
              <a:rPr lang="nl-NL" dirty="0"/>
              <a:t>1995</a:t>
            </a:r>
            <a:br>
              <a:rPr lang="nl-NL" dirty="0"/>
            </a:br>
            <a:r>
              <a:rPr lang="nl-NL" dirty="0" err="1"/>
              <a:t>Lorem</a:t>
            </a:r>
            <a:r>
              <a:rPr lang="nl-NL" dirty="0"/>
              <a:t> </a:t>
            </a:r>
            <a:r>
              <a:rPr lang="nl-NL" dirty="0" err="1"/>
              <a:t>ipsum</a:t>
            </a:r>
            <a:r>
              <a:rPr lang="nl-NL" dirty="0"/>
              <a:t> </a:t>
            </a:r>
          </a:p>
        </p:txBody>
      </p:sp>
      <p:sp>
        <p:nvSpPr>
          <p:cNvPr id="71" name="Tijdelijke aanduiding voor tekst 17">
            <a:extLst>
              <a:ext uri="{FF2B5EF4-FFF2-40B4-BE49-F238E27FC236}">
                <a16:creationId xmlns:a16="http://schemas.microsoft.com/office/drawing/2014/main" id="{A00D0620-4C32-F6EF-0CD8-96F9823B33A6}"/>
              </a:ext>
            </a:extLst>
          </p:cNvPr>
          <p:cNvSpPr>
            <a:spLocks noGrp="1"/>
          </p:cNvSpPr>
          <p:nvPr>
            <p:ph type="body" sz="quarter" idx="20" hasCustomPrompt="1"/>
          </p:nvPr>
        </p:nvSpPr>
        <p:spPr>
          <a:xfrm>
            <a:off x="2810716" y="3092372"/>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indent="0" algn="ctr">
              <a:spcBef>
                <a:spcPts val="0"/>
              </a:spcBef>
              <a:spcAft>
                <a:spcPts val="0"/>
              </a:spcAft>
              <a:buNone/>
              <a:defRPr lang="nl-NL" sz="1100" dirty="0">
                <a:solidFill>
                  <a:schemeClr val="bg1"/>
                </a:solidFill>
              </a:defRPr>
            </a:lvl1pPr>
          </a:lstStyle>
          <a:p>
            <a:pPr lvl="0"/>
            <a:r>
              <a:rPr lang="nl-NL" dirty="0"/>
              <a:t>2007</a:t>
            </a:r>
            <a:br>
              <a:rPr lang="nl-NL" dirty="0"/>
            </a:br>
            <a:r>
              <a:rPr lang="nl-NL" dirty="0" err="1"/>
              <a:t>Lorem</a:t>
            </a:r>
            <a:r>
              <a:rPr lang="nl-NL" dirty="0"/>
              <a:t> </a:t>
            </a:r>
            <a:r>
              <a:rPr lang="nl-NL" dirty="0" err="1"/>
              <a:t>ipsum</a:t>
            </a:r>
            <a:r>
              <a:rPr lang="nl-NL" dirty="0"/>
              <a:t> </a:t>
            </a:r>
          </a:p>
        </p:txBody>
      </p:sp>
      <p:sp>
        <p:nvSpPr>
          <p:cNvPr id="75" name="Tijdelijke aanduiding voor tekst 17">
            <a:extLst>
              <a:ext uri="{FF2B5EF4-FFF2-40B4-BE49-F238E27FC236}">
                <a16:creationId xmlns:a16="http://schemas.microsoft.com/office/drawing/2014/main" id="{85D75092-A493-6273-C21D-B33280B84C89}"/>
              </a:ext>
            </a:extLst>
          </p:cNvPr>
          <p:cNvSpPr>
            <a:spLocks noGrp="1"/>
          </p:cNvSpPr>
          <p:nvPr>
            <p:ph type="body" sz="quarter" idx="21" hasCustomPrompt="1"/>
          </p:nvPr>
        </p:nvSpPr>
        <p:spPr>
          <a:xfrm>
            <a:off x="4372405" y="193542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2013</a:t>
            </a:r>
            <a:br>
              <a:rPr lang="nl-NL" dirty="0"/>
            </a:br>
            <a:r>
              <a:rPr lang="nl-NL" dirty="0" err="1"/>
              <a:t>Lorem</a:t>
            </a:r>
            <a:r>
              <a:rPr lang="nl-NL" dirty="0"/>
              <a:t> </a:t>
            </a:r>
            <a:r>
              <a:rPr lang="nl-NL" dirty="0" err="1"/>
              <a:t>ipsum</a:t>
            </a:r>
            <a:r>
              <a:rPr lang="nl-NL" dirty="0"/>
              <a:t> </a:t>
            </a:r>
          </a:p>
        </p:txBody>
      </p:sp>
      <p:sp>
        <p:nvSpPr>
          <p:cNvPr id="76" name="Tijdelijke aanduiding voor tekst 17">
            <a:extLst>
              <a:ext uri="{FF2B5EF4-FFF2-40B4-BE49-F238E27FC236}">
                <a16:creationId xmlns:a16="http://schemas.microsoft.com/office/drawing/2014/main" id="{7BE19800-96E8-DA43-FBD9-888A4D2504A6}"/>
              </a:ext>
            </a:extLst>
          </p:cNvPr>
          <p:cNvSpPr>
            <a:spLocks noGrp="1"/>
          </p:cNvSpPr>
          <p:nvPr>
            <p:ph type="body" sz="quarter" idx="22" hasCustomPrompt="1"/>
          </p:nvPr>
        </p:nvSpPr>
        <p:spPr>
          <a:xfrm>
            <a:off x="5968453" y="3455597"/>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2019</a:t>
            </a:r>
            <a:br>
              <a:rPr lang="nl-NL" dirty="0"/>
            </a:br>
            <a:r>
              <a:rPr lang="nl-NL" dirty="0" err="1"/>
              <a:t>Lorem</a:t>
            </a:r>
            <a:r>
              <a:rPr lang="nl-NL" dirty="0"/>
              <a:t> </a:t>
            </a:r>
            <a:r>
              <a:rPr lang="nl-NL" dirty="0" err="1"/>
              <a:t>ipsum</a:t>
            </a:r>
            <a:r>
              <a:rPr lang="nl-NL" dirty="0"/>
              <a:t> </a:t>
            </a:r>
          </a:p>
        </p:txBody>
      </p:sp>
      <p:sp>
        <p:nvSpPr>
          <p:cNvPr id="77" name="Tijdelijke aanduiding voor tekst 17">
            <a:extLst>
              <a:ext uri="{FF2B5EF4-FFF2-40B4-BE49-F238E27FC236}">
                <a16:creationId xmlns:a16="http://schemas.microsoft.com/office/drawing/2014/main" id="{0FD0CDCB-1EF3-0F41-73E6-7EDE1D0B2556}"/>
              </a:ext>
            </a:extLst>
          </p:cNvPr>
          <p:cNvSpPr>
            <a:spLocks noGrp="1"/>
          </p:cNvSpPr>
          <p:nvPr>
            <p:ph type="body" sz="quarter" idx="23" hasCustomPrompt="1"/>
          </p:nvPr>
        </p:nvSpPr>
        <p:spPr>
          <a:xfrm>
            <a:off x="7703386" y="443650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2021</a:t>
            </a:r>
            <a:br>
              <a:rPr lang="nl-NL" dirty="0"/>
            </a:br>
            <a:r>
              <a:rPr lang="nl-NL" dirty="0" err="1"/>
              <a:t>Lorem</a:t>
            </a:r>
            <a:r>
              <a:rPr lang="nl-NL" dirty="0"/>
              <a:t> </a:t>
            </a:r>
            <a:r>
              <a:rPr lang="nl-NL" dirty="0" err="1"/>
              <a:t>ipsum</a:t>
            </a:r>
            <a:r>
              <a:rPr lang="nl-NL" dirty="0"/>
              <a:t> </a:t>
            </a:r>
          </a:p>
        </p:txBody>
      </p:sp>
      <p:sp>
        <p:nvSpPr>
          <p:cNvPr id="78" name="Tijdelijke aanduiding voor tekst 17">
            <a:extLst>
              <a:ext uri="{FF2B5EF4-FFF2-40B4-BE49-F238E27FC236}">
                <a16:creationId xmlns:a16="http://schemas.microsoft.com/office/drawing/2014/main" id="{A8DDCCD1-76D2-6D5A-A9D2-B39ADA68B957}"/>
              </a:ext>
            </a:extLst>
          </p:cNvPr>
          <p:cNvSpPr>
            <a:spLocks noGrp="1"/>
          </p:cNvSpPr>
          <p:nvPr>
            <p:ph type="body" sz="quarter" idx="24" hasCustomPrompt="1"/>
          </p:nvPr>
        </p:nvSpPr>
        <p:spPr>
          <a:xfrm>
            <a:off x="9302349" y="3164229"/>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2023</a:t>
            </a:r>
            <a:br>
              <a:rPr lang="nl-NL" dirty="0"/>
            </a:br>
            <a:r>
              <a:rPr lang="nl-NL" dirty="0" err="1"/>
              <a:t>Lorem</a:t>
            </a:r>
            <a:r>
              <a:rPr lang="nl-NL" dirty="0"/>
              <a:t> </a:t>
            </a:r>
            <a:r>
              <a:rPr lang="nl-NL" dirty="0" err="1"/>
              <a:t>ipsum</a:t>
            </a:r>
            <a:r>
              <a:rPr lang="nl-NL" dirty="0"/>
              <a:t> </a:t>
            </a:r>
          </a:p>
        </p:txBody>
      </p:sp>
      <p:sp>
        <p:nvSpPr>
          <p:cNvPr id="79" name="Vrije vorm: vorm 78">
            <a:extLst>
              <a:ext uri="{FF2B5EF4-FFF2-40B4-BE49-F238E27FC236}">
                <a16:creationId xmlns:a16="http://schemas.microsoft.com/office/drawing/2014/main" id="{A812F4A7-5072-055F-EB89-5A912C1E037B}"/>
              </a:ext>
            </a:extLst>
          </p:cNvPr>
          <p:cNvSpPr/>
          <p:nvPr userDrawn="1"/>
        </p:nvSpPr>
        <p:spPr>
          <a:xfrm>
            <a:off x="8376742" y="2276256"/>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3D72C6E-A838-A1C5-88B1-D92C4E4541F9}"/>
              </a:ext>
            </a:extLst>
          </p:cNvPr>
          <p:cNvSpPr/>
          <p:nvPr userDrawn="1"/>
        </p:nvSpPr>
        <p:spPr>
          <a:xfrm>
            <a:off x="5804362" y="645219"/>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EB7DA8F7-7DE2-A32C-1A8A-EB1EDD232A1E}"/>
              </a:ext>
            </a:extLst>
          </p:cNvPr>
          <p:cNvSpPr>
            <a:spLocks noGrp="1"/>
          </p:cNvSpPr>
          <p:nvPr>
            <p:ph type="dt" sz="half" idx="25"/>
          </p:nvPr>
        </p:nvSpPr>
        <p:spPr/>
        <p:txBody>
          <a:bodyPr/>
          <a:lstStyle/>
          <a:p>
            <a:pPr algn="ctr"/>
            <a:fld id="{A5C8793E-9BBE-4A93-B312-BF9BC00517B2}" type="datetime4">
              <a:rPr lang="nl-NL" smtClean="0"/>
              <a:t>2 oktober 2024</a:t>
            </a:fld>
            <a:endParaRPr lang="nl-NL" dirty="0"/>
          </a:p>
        </p:txBody>
      </p:sp>
      <p:sp>
        <p:nvSpPr>
          <p:cNvPr id="3" name="Tijdelijke aanduiding voor voettekst 2">
            <a:extLst>
              <a:ext uri="{FF2B5EF4-FFF2-40B4-BE49-F238E27FC236}">
                <a16:creationId xmlns:a16="http://schemas.microsoft.com/office/drawing/2014/main" id="{535561AA-516E-FD81-1098-5292E581EFF2}"/>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4" name="Tijdelijke aanduiding voor dianummer 3">
            <a:extLst>
              <a:ext uri="{FF2B5EF4-FFF2-40B4-BE49-F238E27FC236}">
                <a16:creationId xmlns:a16="http://schemas.microsoft.com/office/drawing/2014/main" id="{CD0A1B8D-A95B-ED79-2232-B5CBEBEBF51B}"/>
              </a:ext>
            </a:extLst>
          </p:cNvPr>
          <p:cNvSpPr>
            <a:spLocks noGrp="1"/>
          </p:cNvSpPr>
          <p:nvPr>
            <p:ph type="sldNum" sz="quarter" idx="27"/>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27045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14:presetBounceEnd="99000">
                                      <p:stCondLst>
                                        <p:cond delay="0"/>
                                      </p:stCondLst>
                                      <p:childTnLst>
                                        <p:animScale p14:bounceEnd="99000">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14:presetBounceEnd="99000">
                                      <p:stCondLst>
                                        <p:cond delay="750"/>
                                      </p:stCondLst>
                                      <p:childTnLst>
                                        <p:animScale p14:bounceEnd="99000">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14:presetBounceEnd="99000">
                                      <p:stCondLst>
                                        <p:cond delay="2000"/>
                                      </p:stCondLst>
                                      <p:childTnLst>
                                        <p:animScale p14:bounceEnd="99000">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stCondLst>
                                        <p:cond delay="0"/>
                                      </p:stCondLst>
                                      <p:childTnLst>
                                        <p:animScale>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stCondLst>
                                        <p:cond delay="750"/>
                                      </p:stCondLst>
                                      <p:childTnLst>
                                        <p:animScale>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stCondLst>
                                        <p:cond delay="2000"/>
                                      </p:stCondLst>
                                      <p:childTnLst>
                                        <p:animScale>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spad #3">
    <p:bg>
      <p:bgPr>
        <a:solidFill>
          <a:srgbClr val="FFFFFF"/>
        </a:solidFill>
        <a:effectLst/>
      </p:bgPr>
    </p:bg>
    <p:spTree>
      <p:nvGrpSpPr>
        <p:cNvPr id="1" name=""/>
        <p:cNvGrpSpPr/>
        <p:nvPr/>
      </p:nvGrpSpPr>
      <p:grpSpPr>
        <a:xfrm>
          <a:off x="0" y="0"/>
          <a:ext cx="0" cy="0"/>
          <a:chOff x="0" y="0"/>
          <a:chExt cx="0" cy="0"/>
        </a:xfrm>
      </p:grpSpPr>
      <p:sp>
        <p:nvSpPr>
          <p:cNvPr id="7" name="Tijdelijke aanduiding voor tekst 43">
            <a:extLst>
              <a:ext uri="{FF2B5EF4-FFF2-40B4-BE49-F238E27FC236}">
                <a16:creationId xmlns:a16="http://schemas.microsoft.com/office/drawing/2014/main" id="{6D704FC7-20F6-FE6D-DB65-46231801F9DD}"/>
              </a:ext>
            </a:extLst>
          </p:cNvPr>
          <p:cNvSpPr>
            <a:spLocks noGrp="1"/>
          </p:cNvSpPr>
          <p:nvPr>
            <p:ph type="body" sz="quarter" idx="29" hasCustomPrompt="1"/>
          </p:nvPr>
        </p:nvSpPr>
        <p:spPr>
          <a:xfrm>
            <a:off x="3962060" y="5384261"/>
            <a:ext cx="7168102" cy="959389"/>
          </a:xfrm>
          <a:prstGeom prst="roundRect">
            <a:avLst>
              <a:gd name="adj" fmla="val 50000"/>
            </a:avLst>
          </a:prstGeom>
          <a:solidFill>
            <a:srgbClr val="397585"/>
          </a:solidFill>
        </p:spPr>
        <p:txBody>
          <a:bodyPr lIns="108000" tIns="144000" rIns="108000" bIns="144000" anchor="ctr" anchorCtr="1">
            <a:scene3d>
              <a:camera prst="orthographicFront">
                <a:rot lat="0" lon="0" rev="0"/>
              </a:camera>
              <a:lightRig rig="threePt" dir="t"/>
            </a:scene3d>
          </a:bodyPr>
          <a:lstStyle>
            <a:lvl1pPr marL="0" indent="0" algn="l">
              <a:buNone/>
              <a:defRPr sz="1200" baseline="0">
                <a:solidFill>
                  <a:schemeClr val="bg1"/>
                </a:solidFill>
                <a:latin typeface="+mj-lt"/>
              </a:defRPr>
            </a:lvl1pPr>
          </a:lstStyle>
          <a:p>
            <a:pPr lvl="0"/>
            <a:r>
              <a:rPr lang="nl-NL" dirty="0"/>
              <a:t>1995 - </a:t>
            </a:r>
            <a:r>
              <a:rPr lang="nl-NL" dirty="0" err="1"/>
              <a:t>Lorem</a:t>
            </a:r>
            <a:r>
              <a:rPr lang="nl-NL" dirty="0"/>
              <a:t> </a:t>
            </a:r>
            <a:r>
              <a:rPr lang="nl-NL" dirty="0" err="1"/>
              <a:t>ipsum</a:t>
            </a:r>
            <a:r>
              <a:rPr lang="nl-NL" dirty="0"/>
              <a:t> </a:t>
            </a:r>
          </a:p>
        </p:txBody>
      </p:sp>
      <p:sp>
        <p:nvSpPr>
          <p:cNvPr id="8" name="Tijdelijke aanduiding voor tekst 43">
            <a:extLst>
              <a:ext uri="{FF2B5EF4-FFF2-40B4-BE49-F238E27FC236}">
                <a16:creationId xmlns:a16="http://schemas.microsoft.com/office/drawing/2014/main" id="{B0FFE8E1-5912-1E91-D57E-54FC17BA1AEC}"/>
              </a:ext>
            </a:extLst>
          </p:cNvPr>
          <p:cNvSpPr>
            <a:spLocks noGrp="1"/>
          </p:cNvSpPr>
          <p:nvPr>
            <p:ph type="body" sz="quarter" idx="30" hasCustomPrompt="1"/>
          </p:nvPr>
        </p:nvSpPr>
        <p:spPr>
          <a:xfrm>
            <a:off x="4583694" y="4424872"/>
            <a:ext cx="5924834" cy="959389"/>
          </a:xfrm>
          <a:prstGeom prst="roundRect">
            <a:avLst>
              <a:gd name="adj" fmla="val 50000"/>
            </a:avLst>
          </a:prstGeom>
          <a:solidFill>
            <a:schemeClr val="accent1"/>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dirty="0"/>
              <a:t>2007 - </a:t>
            </a:r>
            <a:r>
              <a:rPr lang="nl-NL" dirty="0" err="1"/>
              <a:t>Lorem</a:t>
            </a:r>
            <a:r>
              <a:rPr lang="nl-NL" dirty="0"/>
              <a:t> </a:t>
            </a:r>
            <a:r>
              <a:rPr lang="nl-NL" dirty="0" err="1"/>
              <a:t>ipsum</a:t>
            </a:r>
            <a:r>
              <a:rPr lang="nl-NL" dirty="0"/>
              <a:t> </a:t>
            </a:r>
          </a:p>
        </p:txBody>
      </p:sp>
      <p:sp>
        <p:nvSpPr>
          <p:cNvPr id="9" name="Tijdelijke aanduiding voor tekst 43">
            <a:extLst>
              <a:ext uri="{FF2B5EF4-FFF2-40B4-BE49-F238E27FC236}">
                <a16:creationId xmlns:a16="http://schemas.microsoft.com/office/drawing/2014/main" id="{8E4D32D2-5915-0A03-E24E-B3516BC8D0DB}"/>
              </a:ext>
            </a:extLst>
          </p:cNvPr>
          <p:cNvSpPr>
            <a:spLocks noGrp="1"/>
          </p:cNvSpPr>
          <p:nvPr>
            <p:ph type="body" sz="quarter" idx="31" hasCustomPrompt="1"/>
          </p:nvPr>
        </p:nvSpPr>
        <p:spPr>
          <a:xfrm>
            <a:off x="5338921" y="3465483"/>
            <a:ext cx="4414381" cy="959389"/>
          </a:xfrm>
          <a:prstGeom prst="roundRect">
            <a:avLst>
              <a:gd name="adj" fmla="val 50000"/>
            </a:avLst>
          </a:prstGeom>
          <a:solidFill>
            <a:schemeClr val="accent3"/>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dirty="0"/>
              <a:t>2013 - </a:t>
            </a:r>
            <a:r>
              <a:rPr lang="nl-NL" dirty="0" err="1"/>
              <a:t>Lorem</a:t>
            </a:r>
            <a:r>
              <a:rPr lang="nl-NL" dirty="0"/>
              <a:t> </a:t>
            </a:r>
            <a:r>
              <a:rPr lang="nl-NL" dirty="0" err="1"/>
              <a:t>ipsum</a:t>
            </a:r>
            <a:r>
              <a:rPr lang="nl-NL" dirty="0"/>
              <a:t> </a:t>
            </a:r>
          </a:p>
        </p:txBody>
      </p:sp>
      <p:sp>
        <p:nvSpPr>
          <p:cNvPr id="10" name="Tijdelijke aanduiding voor tekst 43">
            <a:extLst>
              <a:ext uri="{FF2B5EF4-FFF2-40B4-BE49-F238E27FC236}">
                <a16:creationId xmlns:a16="http://schemas.microsoft.com/office/drawing/2014/main" id="{B25D5081-9F79-6D48-9E66-242B3971EEF4}"/>
              </a:ext>
            </a:extLst>
          </p:cNvPr>
          <p:cNvSpPr>
            <a:spLocks noGrp="1"/>
          </p:cNvSpPr>
          <p:nvPr>
            <p:ph type="body" sz="quarter" idx="32" hasCustomPrompt="1"/>
          </p:nvPr>
        </p:nvSpPr>
        <p:spPr>
          <a:xfrm>
            <a:off x="5927897" y="2506094"/>
            <a:ext cx="3236428" cy="959389"/>
          </a:xfrm>
          <a:prstGeom prst="roundRect">
            <a:avLst>
              <a:gd name="adj" fmla="val 50000"/>
            </a:avLst>
          </a:prstGeom>
          <a:solidFill>
            <a:srgbClr val="567B67"/>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dirty="0"/>
              <a:t>2019 - </a:t>
            </a:r>
            <a:r>
              <a:rPr lang="nl-NL" dirty="0" err="1"/>
              <a:t>Lorem</a:t>
            </a:r>
            <a:r>
              <a:rPr lang="nl-NL" dirty="0"/>
              <a:t> </a:t>
            </a:r>
            <a:r>
              <a:rPr lang="nl-NL" dirty="0" err="1"/>
              <a:t>ipsum</a:t>
            </a:r>
            <a:r>
              <a:rPr lang="nl-NL" dirty="0"/>
              <a:t> </a:t>
            </a:r>
          </a:p>
        </p:txBody>
      </p:sp>
      <p:sp>
        <p:nvSpPr>
          <p:cNvPr id="11" name="Tijdelijke aanduiding voor tekst 43">
            <a:extLst>
              <a:ext uri="{FF2B5EF4-FFF2-40B4-BE49-F238E27FC236}">
                <a16:creationId xmlns:a16="http://schemas.microsoft.com/office/drawing/2014/main" id="{071EE5E7-BCBC-A08F-9061-FC8D3B284417}"/>
              </a:ext>
            </a:extLst>
          </p:cNvPr>
          <p:cNvSpPr>
            <a:spLocks noGrp="1"/>
          </p:cNvSpPr>
          <p:nvPr>
            <p:ph type="body" sz="quarter" idx="33" hasCustomPrompt="1"/>
          </p:nvPr>
        </p:nvSpPr>
        <p:spPr>
          <a:xfrm>
            <a:off x="6401879" y="1549102"/>
            <a:ext cx="2288464" cy="959389"/>
          </a:xfrm>
          <a:prstGeom prst="roundRect">
            <a:avLst>
              <a:gd name="adj" fmla="val 50000"/>
            </a:avLst>
          </a:prstGeom>
          <a:solidFill>
            <a:schemeClr val="accent5"/>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accent2"/>
                </a:solidFill>
                <a:latin typeface="+mj-lt"/>
              </a:defRPr>
            </a:lvl1pPr>
          </a:lstStyle>
          <a:p>
            <a:pPr lvl="0"/>
            <a:r>
              <a:rPr lang="nl-NL" dirty="0"/>
              <a:t>2023 - </a:t>
            </a:r>
            <a:r>
              <a:rPr lang="nl-NL" dirty="0" err="1"/>
              <a:t>Lorem</a:t>
            </a:r>
            <a:r>
              <a:rPr lang="nl-NL" dirty="0"/>
              <a:t> </a:t>
            </a:r>
            <a:r>
              <a:rPr lang="nl-NL" dirty="0" err="1"/>
              <a:t>ipsum</a:t>
            </a:r>
            <a:r>
              <a:rPr lang="nl-NL" dirty="0"/>
              <a:t> </a:t>
            </a:r>
          </a:p>
        </p:txBody>
      </p:sp>
      <p:sp>
        <p:nvSpPr>
          <p:cNvPr id="2" name="Titel 1">
            <a:extLst>
              <a:ext uri="{FF2B5EF4-FFF2-40B4-BE49-F238E27FC236}">
                <a16:creationId xmlns:a16="http://schemas.microsoft.com/office/drawing/2014/main" id="{AC8EAFF7-0C8A-8903-49EF-67712260FCD9}"/>
              </a:ext>
            </a:extLst>
          </p:cNvPr>
          <p:cNvSpPr>
            <a:spLocks noGrp="1"/>
          </p:cNvSpPr>
          <p:nvPr>
            <p:ph type="title" hasCustomPrompt="1"/>
          </p:nvPr>
        </p:nvSpPr>
        <p:spPr>
          <a:xfrm>
            <a:off x="732033" y="1235907"/>
            <a:ext cx="5363968" cy="399600"/>
          </a:xfrm>
        </p:spPr>
        <p:txBody>
          <a:bodyPr/>
          <a:lstStyle/>
          <a:p>
            <a:r>
              <a:rPr lang="nl-NL" dirty="0"/>
              <a:t>Plaats hier je titel</a:t>
            </a:r>
          </a:p>
        </p:txBody>
      </p:sp>
      <p:sp>
        <p:nvSpPr>
          <p:cNvPr id="6" name="Rechthoek 5">
            <a:extLst>
              <a:ext uri="{FF2B5EF4-FFF2-40B4-BE49-F238E27FC236}">
                <a16:creationId xmlns:a16="http://schemas.microsoft.com/office/drawing/2014/main" id="{33DD0212-AC06-9DFE-F4D9-6325BCE9B25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Tijdspad #3</a:t>
            </a:r>
          </a:p>
        </p:txBody>
      </p:sp>
      <p:pic>
        <p:nvPicPr>
          <p:cNvPr id="12" name="Graphic 11">
            <a:extLst>
              <a:ext uri="{FF2B5EF4-FFF2-40B4-BE49-F238E27FC236}">
                <a16:creationId xmlns:a16="http://schemas.microsoft.com/office/drawing/2014/main" id="{6E859470-52A5-5E1D-76E6-8626DF44D2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551" y="236079"/>
            <a:ext cx="1119119" cy="1308647"/>
          </a:xfrm>
          <a:prstGeom prst="rect">
            <a:avLst/>
          </a:prstGeom>
        </p:spPr>
      </p:pic>
      <p:sp>
        <p:nvSpPr>
          <p:cNvPr id="13" name="Vrije vorm: vorm 12">
            <a:extLst>
              <a:ext uri="{FF2B5EF4-FFF2-40B4-BE49-F238E27FC236}">
                <a16:creationId xmlns:a16="http://schemas.microsoft.com/office/drawing/2014/main" id="{496EDAA2-E093-ACC1-A99F-988DB6F86AF0}"/>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3" name="Tijdelijke aanduiding voor datum 2">
            <a:extLst>
              <a:ext uri="{FF2B5EF4-FFF2-40B4-BE49-F238E27FC236}">
                <a16:creationId xmlns:a16="http://schemas.microsoft.com/office/drawing/2014/main" id="{56DFDD1E-8BA4-92E3-0623-687ADD70D61A}"/>
              </a:ext>
            </a:extLst>
          </p:cNvPr>
          <p:cNvSpPr>
            <a:spLocks noGrp="1"/>
          </p:cNvSpPr>
          <p:nvPr>
            <p:ph type="dt" sz="half" idx="34"/>
          </p:nvPr>
        </p:nvSpPr>
        <p:spPr/>
        <p:txBody>
          <a:bodyPr/>
          <a:lstStyle/>
          <a:p>
            <a:pPr algn="ctr"/>
            <a:fld id="{39A568E0-4157-43E6-AFA4-52D8B3D5AA2B}"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3F150C40-A065-3925-A9A2-48B59726D6DE}"/>
              </a:ext>
            </a:extLst>
          </p:cNvPr>
          <p:cNvSpPr>
            <a:spLocks noGrp="1"/>
          </p:cNvSpPr>
          <p:nvPr>
            <p:ph type="ftr" sz="quarter" idx="3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13BEA440-482A-CE51-FF61-22DAECCF7E2C}"/>
              </a:ext>
            </a:extLst>
          </p:cNvPr>
          <p:cNvSpPr>
            <a:spLocks noGrp="1"/>
          </p:cNvSpPr>
          <p:nvPr>
            <p:ph type="sldNum" sz="quarter" idx="36"/>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176464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1500"/>
                                      </p:stCondLst>
                                      <p:childTnLst>
                                        <p:animScale p14:bounceEnd="99000">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1500"/>
                                      </p:stCondLst>
                                      <p:childTnLst>
                                        <p:animScale>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grpSp>
        <p:nvGrpSpPr>
          <p:cNvPr id="5" name="Groep 4">
            <a:extLst>
              <a:ext uri="{FF2B5EF4-FFF2-40B4-BE49-F238E27FC236}">
                <a16:creationId xmlns:a16="http://schemas.microsoft.com/office/drawing/2014/main" id="{0AAC29F1-268A-C39C-5A64-DEDA59CD3FD6}"/>
              </a:ext>
            </a:extLst>
          </p:cNvPr>
          <p:cNvGrpSpPr/>
          <p:nvPr userDrawn="1"/>
        </p:nvGrpSpPr>
        <p:grpSpPr>
          <a:xfrm>
            <a:off x="2072177" y="446788"/>
            <a:ext cx="4023823" cy="6346918"/>
            <a:chOff x="2072177" y="446788"/>
            <a:chExt cx="4023823" cy="6346918"/>
          </a:xfrm>
        </p:grpSpPr>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gr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5" y="729207"/>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48041DAA-2900-0AA5-072F-279EA7032F1F}"/>
              </a:ext>
            </a:extLst>
          </p:cNvPr>
          <p:cNvSpPr>
            <a:spLocks noGrp="1"/>
          </p:cNvSpPr>
          <p:nvPr>
            <p:ph type="dt" sz="half" idx="14"/>
          </p:nvPr>
        </p:nvSpPr>
        <p:spPr/>
        <p:txBody>
          <a:bodyPr/>
          <a:lstStyle/>
          <a:p>
            <a:pPr algn="ctr"/>
            <a:fld id="{121F061C-DCB1-4A72-BBB4-E25FE1579999}" type="datetime4">
              <a:rPr lang="nl-NL" smtClean="0"/>
              <a:t>2 oktober 2024</a:t>
            </a:fld>
            <a:endParaRPr lang="nl-NL" dirty="0"/>
          </a:p>
        </p:txBody>
      </p:sp>
      <p:sp>
        <p:nvSpPr>
          <p:cNvPr id="3" name="Tijdelijke aanduiding voor voettekst 2">
            <a:extLst>
              <a:ext uri="{FF2B5EF4-FFF2-40B4-BE49-F238E27FC236}">
                <a16:creationId xmlns:a16="http://schemas.microsoft.com/office/drawing/2014/main" id="{F755F2E4-CD4E-96FC-41EB-5A7587718998}"/>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4" name="Tijdelijke aanduiding voor dianummer 3">
            <a:extLst>
              <a:ext uri="{FF2B5EF4-FFF2-40B4-BE49-F238E27FC236}">
                <a16:creationId xmlns:a16="http://schemas.microsoft.com/office/drawing/2014/main" id="{2F28AAB0-6F30-2139-0B4F-BF157F284A23}"/>
              </a:ext>
            </a:extLst>
          </p:cNvPr>
          <p:cNvSpPr>
            <a:spLocks noGrp="1"/>
          </p:cNvSpPr>
          <p:nvPr>
            <p:ph type="sldNum" sz="quarter" idx="16"/>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22983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14:presetBounceEnd="99000">
                                      <p:stCondLst>
                                        <p:cond delay="750"/>
                                      </p:stCondLst>
                                      <p:childTnLst>
                                        <p:animScale p14:bounceEnd="99000">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1000"/>
                                      </p:stCondLst>
                                      <p:childTnLst>
                                        <p:animScale p14:bounceEnd="99000">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stCondLst>
                                        <p:cond delay="750"/>
                                      </p:stCondLst>
                                      <p:childTnLst>
                                        <p:animScale>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1000"/>
                                      </p:stCondLst>
                                      <p:childTnLst>
                                        <p:animScale>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FontTx/>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
        <p:nvSpPr>
          <p:cNvPr id="2" name="Tijdelijke aanduiding voor datum 1">
            <a:extLst>
              <a:ext uri="{FF2B5EF4-FFF2-40B4-BE49-F238E27FC236}">
                <a16:creationId xmlns:a16="http://schemas.microsoft.com/office/drawing/2014/main" id="{4D1FACAA-476F-1248-3444-7C87A789B37F}"/>
              </a:ext>
            </a:extLst>
          </p:cNvPr>
          <p:cNvSpPr>
            <a:spLocks noGrp="1"/>
          </p:cNvSpPr>
          <p:nvPr>
            <p:ph type="dt" sz="half" idx="14"/>
          </p:nvPr>
        </p:nvSpPr>
        <p:spPr/>
        <p:txBody>
          <a:bodyPr/>
          <a:lstStyle/>
          <a:p>
            <a:pPr algn="ctr"/>
            <a:fld id="{108AD83F-931C-4C5C-8291-7FBE6BD854F2}" type="datetime4">
              <a:rPr lang="nl-NL" smtClean="0"/>
              <a:t>2 oktober 2024</a:t>
            </a:fld>
            <a:endParaRPr lang="nl-NL" dirty="0"/>
          </a:p>
        </p:txBody>
      </p:sp>
      <p:sp>
        <p:nvSpPr>
          <p:cNvPr id="3" name="Tijdelijke aanduiding voor voettekst 2">
            <a:extLst>
              <a:ext uri="{FF2B5EF4-FFF2-40B4-BE49-F238E27FC236}">
                <a16:creationId xmlns:a16="http://schemas.microsoft.com/office/drawing/2014/main" id="{38A671F8-B9D9-5FF2-7225-FF77CD6A8BBA}"/>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4" name="Tijdelijke aanduiding voor dianummer 3">
            <a:extLst>
              <a:ext uri="{FF2B5EF4-FFF2-40B4-BE49-F238E27FC236}">
                <a16:creationId xmlns:a16="http://schemas.microsoft.com/office/drawing/2014/main" id="{2EDA6C4A-9538-1984-96FA-AE549917562D}"/>
              </a:ext>
            </a:extLst>
          </p:cNvPr>
          <p:cNvSpPr>
            <a:spLocks noGrp="1"/>
          </p:cNvSpPr>
          <p:nvPr>
            <p:ph type="sldNum" sz="quarter" idx="16"/>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3450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dirty="0"/>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25333"/>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83749"/>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4" name="Tijdelijke aanduiding voor tekst 39">
            <a:extLst>
              <a:ext uri="{FF2B5EF4-FFF2-40B4-BE49-F238E27FC236}">
                <a16:creationId xmlns:a16="http://schemas.microsoft.com/office/drawing/2014/main" id="{8C49C6F9-F620-F53B-A123-33736E8E7902}"/>
              </a:ext>
            </a:extLst>
          </p:cNvPr>
          <p:cNvSpPr>
            <a:spLocks noGrp="1"/>
          </p:cNvSpPr>
          <p:nvPr>
            <p:ph type="body" sz="quarter" idx="28" hasCustomPrompt="1"/>
          </p:nvPr>
        </p:nvSpPr>
        <p:spPr>
          <a:xfrm>
            <a:off x="10870" y="6619334"/>
            <a:ext cx="12181129" cy="271916"/>
          </a:xfrm>
          <a:solidFill>
            <a:srgbClr val="FFFFFF"/>
          </a:solidFill>
        </p:spPr>
        <p:txBody>
          <a:bodyPr/>
          <a:lstStyle>
            <a:lvl1pPr marL="0" indent="0">
              <a:buNone/>
              <a:defRPr/>
            </a:lvl1pPr>
          </a:lstStyle>
          <a:p>
            <a:pPr lvl="0"/>
            <a:r>
              <a:rPr lang="nl-NL" dirty="0"/>
              <a:t> </a:t>
            </a:r>
          </a:p>
        </p:txBody>
      </p:sp>
      <p:sp>
        <p:nvSpPr>
          <p:cNvPr id="5" name="Tijdelijke aanduiding voor datum 4">
            <a:extLst>
              <a:ext uri="{FF2B5EF4-FFF2-40B4-BE49-F238E27FC236}">
                <a16:creationId xmlns:a16="http://schemas.microsoft.com/office/drawing/2014/main" id="{1D09C091-76BF-E5E8-0844-4CA0A0E1A544}"/>
              </a:ext>
            </a:extLst>
          </p:cNvPr>
          <p:cNvSpPr>
            <a:spLocks noGrp="1"/>
          </p:cNvSpPr>
          <p:nvPr>
            <p:ph type="dt" sz="half" idx="29"/>
          </p:nvPr>
        </p:nvSpPr>
        <p:spPr/>
        <p:txBody>
          <a:bodyPr/>
          <a:lstStyle/>
          <a:p>
            <a:pPr algn="ctr"/>
            <a:fld id="{2A0B13F1-0083-493A-A7D0-450B4EDCF3B9}" type="datetime4">
              <a:rPr lang="nl-NL" smtClean="0"/>
              <a:t>2 oktober 2024</a:t>
            </a:fld>
            <a:endParaRPr lang="nl-NL" dirty="0"/>
          </a:p>
        </p:txBody>
      </p:sp>
      <p:sp>
        <p:nvSpPr>
          <p:cNvPr id="7" name="Tijdelijke aanduiding voor voettekst 6">
            <a:extLst>
              <a:ext uri="{FF2B5EF4-FFF2-40B4-BE49-F238E27FC236}">
                <a16:creationId xmlns:a16="http://schemas.microsoft.com/office/drawing/2014/main" id="{16738CB9-9ACA-7C22-B004-733ABB4C68CB}"/>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0" name="Tijdelijke aanduiding voor dianummer 9">
            <a:extLst>
              <a:ext uri="{FF2B5EF4-FFF2-40B4-BE49-F238E27FC236}">
                <a16:creationId xmlns:a16="http://schemas.microsoft.com/office/drawing/2014/main" id="{F21E35CC-809D-8AE5-CD4A-F71B43D1B976}"/>
              </a:ext>
            </a:extLst>
          </p:cNvPr>
          <p:cNvSpPr>
            <a:spLocks noGrp="1"/>
          </p:cNvSpPr>
          <p:nvPr>
            <p:ph type="sldNum" sz="quarter" idx="31"/>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28657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8BC2FCF-AF6E-DAAA-115F-EFB5EC0790D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71588"/>
          <a:stretch/>
        </p:blipFill>
        <p:spPr>
          <a:xfrm>
            <a:off x="2817687" y="4338003"/>
            <a:ext cx="9090178" cy="2275550"/>
          </a:xfrm>
          <a:prstGeom prst="rect">
            <a:avLst/>
          </a:prstGeom>
        </p:spPr>
      </p:pic>
      <p:pic>
        <p:nvPicPr>
          <p:cNvPr id="8" name="Graphic 7">
            <a:extLst>
              <a:ext uri="{FF2B5EF4-FFF2-40B4-BE49-F238E27FC236}">
                <a16:creationId xmlns:a16="http://schemas.microsoft.com/office/drawing/2014/main" id="{72412A92-DAB8-D004-268F-9A4BA0318AD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8580" y="592330"/>
            <a:ext cx="971550" cy="409575"/>
          </a:xfrm>
          <a:prstGeom prst="rect">
            <a:avLst/>
          </a:prstGeom>
        </p:spPr>
      </p:pic>
      <p:pic>
        <p:nvPicPr>
          <p:cNvPr id="9" name="Graphic 8">
            <a:extLst>
              <a:ext uri="{FF2B5EF4-FFF2-40B4-BE49-F238E27FC236}">
                <a16:creationId xmlns:a16="http://schemas.microsoft.com/office/drawing/2014/main" id="{7422BDE1-7248-EAA4-FA18-F3438D4C34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3750" y="5814660"/>
            <a:ext cx="967256" cy="407765"/>
          </a:xfrm>
          <a:prstGeom prst="rect">
            <a:avLst/>
          </a:prstGeom>
        </p:spPr>
      </p:pic>
      <p:pic>
        <p:nvPicPr>
          <p:cNvPr id="10" name="Graphic 9">
            <a:extLst>
              <a:ext uri="{FF2B5EF4-FFF2-40B4-BE49-F238E27FC236}">
                <a16:creationId xmlns:a16="http://schemas.microsoft.com/office/drawing/2014/main" id="{5F2108FD-BD83-C7A5-9C8D-784763BD855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1197"/>
          <a:stretch/>
        </p:blipFill>
        <p:spPr>
          <a:xfrm>
            <a:off x="9132844" y="3300857"/>
            <a:ext cx="3059156" cy="666750"/>
          </a:xfrm>
          <a:prstGeom prst="rect">
            <a:avLst/>
          </a:prstGeom>
        </p:spPr>
      </p:pic>
      <p:sp>
        <p:nvSpPr>
          <p:cNvPr id="2" name="Titel 1">
            <a:extLst>
              <a:ext uri="{FF2B5EF4-FFF2-40B4-BE49-F238E27FC236}">
                <a16:creationId xmlns:a16="http://schemas.microsoft.com/office/drawing/2014/main" id="{E7259660-9472-5D04-75A4-47379BA641C7}"/>
              </a:ext>
            </a:extLst>
          </p:cNvPr>
          <p:cNvSpPr>
            <a:spLocks noGrp="1"/>
          </p:cNvSpPr>
          <p:nvPr>
            <p:ph type="title" hasCustomPrompt="1"/>
          </p:nvPr>
        </p:nvSpPr>
        <p:spPr>
          <a:xfrm>
            <a:off x="7143750" y="1235907"/>
            <a:ext cx="4327524" cy="399600"/>
          </a:xfrm>
        </p:spPr>
        <p:txBody>
          <a:bodyPr/>
          <a:lstStyle>
            <a:lvl1pPr>
              <a:defRPr/>
            </a:lvl1pPr>
          </a:lstStyle>
          <a:p>
            <a:r>
              <a:rPr lang="nl-NL" dirty="0"/>
              <a:t>Plaats hier je tekst</a:t>
            </a:r>
          </a:p>
        </p:txBody>
      </p:sp>
      <p:sp>
        <p:nvSpPr>
          <p:cNvPr id="6" name="Rechthoek 5">
            <a:extLst>
              <a:ext uri="{FF2B5EF4-FFF2-40B4-BE49-F238E27FC236}">
                <a16:creationId xmlns:a16="http://schemas.microsoft.com/office/drawing/2014/main" id="{66FE719E-148F-D5EC-29DB-5FD9330B6F8F}"/>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#4</a:t>
            </a:r>
          </a:p>
        </p:txBody>
      </p:sp>
      <p:pic>
        <p:nvPicPr>
          <p:cNvPr id="7" name="Afbeelding 6" descr="Afbeelding met Uitvoerapparaat, scherm, Plat beeldscherm, televisie&#10;&#10;Automatisch gegenereerde beschrijving">
            <a:extLst>
              <a:ext uri="{FF2B5EF4-FFF2-40B4-BE49-F238E27FC236}">
                <a16:creationId xmlns:a16="http://schemas.microsoft.com/office/drawing/2014/main" id="{6C823FAB-531F-85E3-90AB-45A3B525587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9999" y="1277388"/>
            <a:ext cx="6085442" cy="5066262"/>
          </a:xfrm>
          <a:prstGeom prst="rect">
            <a:avLst/>
          </a:prstGeom>
        </p:spPr>
      </p:pic>
      <p:sp>
        <p:nvSpPr>
          <p:cNvPr id="11" name="Tijdelijke aanduiding voor afbeelding 13">
            <a:extLst>
              <a:ext uri="{FF2B5EF4-FFF2-40B4-BE49-F238E27FC236}">
                <a16:creationId xmlns:a16="http://schemas.microsoft.com/office/drawing/2014/main" id="{57F080FD-C0C7-D0A1-0C85-445C13AA47AC}"/>
              </a:ext>
            </a:extLst>
          </p:cNvPr>
          <p:cNvSpPr>
            <a:spLocks noGrp="1"/>
          </p:cNvSpPr>
          <p:nvPr>
            <p:ph type="pic" sz="quarter" idx="13" hasCustomPrompt="1"/>
          </p:nvPr>
        </p:nvSpPr>
        <p:spPr>
          <a:xfrm>
            <a:off x="862342" y="1558455"/>
            <a:ext cx="5800757" cy="3157627"/>
          </a:xfrm>
          <a:prstGeom prst="roundRect">
            <a:avLst>
              <a:gd name="adj" fmla="val 0"/>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3" name="Tijdelijke aanduiding voor tekst 58">
            <a:extLst>
              <a:ext uri="{FF2B5EF4-FFF2-40B4-BE49-F238E27FC236}">
                <a16:creationId xmlns:a16="http://schemas.microsoft.com/office/drawing/2014/main" id="{E313E538-D4CB-34AB-3FE1-E44513461B22}"/>
              </a:ext>
            </a:extLst>
          </p:cNvPr>
          <p:cNvSpPr>
            <a:spLocks noGrp="1"/>
          </p:cNvSpPr>
          <p:nvPr>
            <p:ph type="body" sz="quarter" idx="22" hasCustomPrompt="1"/>
          </p:nvPr>
        </p:nvSpPr>
        <p:spPr>
          <a:xfrm rot="1220096">
            <a:off x="6439519" y="4017633"/>
            <a:ext cx="1070151" cy="1356978"/>
          </a:xfrm>
          <a:blipFill>
            <a:blip r:embed="rId9">
              <a:extLst>
                <a:ext uri="{96DAC541-7B7A-43D3-8B79-37D633B846F1}">
                  <asvg:svgBlip xmlns:asvg="http://schemas.microsoft.com/office/drawing/2016/SVG/main" r:embed="rId10"/>
                </a:ext>
              </a:extLst>
            </a:blip>
            <a:stretch>
              <a:fillRect l="922" t="-127" r="-6"/>
            </a:stretch>
          </a:blipFill>
        </p:spPr>
        <p:txBody>
          <a:bodyPr/>
          <a:lstStyle>
            <a:lvl1pPr marL="0" indent="0">
              <a:buNone/>
              <a:defRPr/>
            </a:lvl1pPr>
          </a:lstStyle>
          <a:p>
            <a:pPr lvl="0"/>
            <a:r>
              <a:rPr lang="nl-NL" dirty="0"/>
              <a:t>  </a:t>
            </a:r>
          </a:p>
        </p:txBody>
      </p:sp>
      <p:sp>
        <p:nvSpPr>
          <p:cNvPr id="14" name="Tijdelijke aanduiding voor datum 13">
            <a:extLst>
              <a:ext uri="{FF2B5EF4-FFF2-40B4-BE49-F238E27FC236}">
                <a16:creationId xmlns:a16="http://schemas.microsoft.com/office/drawing/2014/main" id="{0EFEB106-02FA-D36E-811F-46301E7B6567}"/>
              </a:ext>
            </a:extLst>
          </p:cNvPr>
          <p:cNvSpPr>
            <a:spLocks noGrp="1"/>
          </p:cNvSpPr>
          <p:nvPr>
            <p:ph type="dt" sz="half" idx="23"/>
          </p:nvPr>
        </p:nvSpPr>
        <p:spPr/>
        <p:txBody>
          <a:bodyPr/>
          <a:lstStyle/>
          <a:p>
            <a:pPr algn="ctr"/>
            <a:fld id="{F02A5B6F-5A4E-4F03-9C82-014404DC3086}" type="datetime4">
              <a:rPr lang="nl-NL" smtClean="0"/>
              <a:t>2 oktober 2024</a:t>
            </a:fld>
            <a:endParaRPr lang="nl-NL" dirty="0"/>
          </a:p>
        </p:txBody>
      </p:sp>
      <p:sp>
        <p:nvSpPr>
          <p:cNvPr id="15" name="Tijdelijke aanduiding voor voettekst 14">
            <a:extLst>
              <a:ext uri="{FF2B5EF4-FFF2-40B4-BE49-F238E27FC236}">
                <a16:creationId xmlns:a16="http://schemas.microsoft.com/office/drawing/2014/main" id="{FA6FDB25-3113-535E-069F-3FCD64F9BEBF}"/>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6" name="Tijdelijke aanduiding voor dianummer 15">
            <a:extLst>
              <a:ext uri="{FF2B5EF4-FFF2-40B4-BE49-F238E27FC236}">
                <a16:creationId xmlns:a16="http://schemas.microsoft.com/office/drawing/2014/main" id="{EA5AF3AD-0F02-CAD8-7032-1DAD376AA78E}"/>
              </a:ext>
            </a:extLst>
          </p:cNvPr>
          <p:cNvSpPr>
            <a:spLocks noGrp="1"/>
          </p:cNvSpPr>
          <p:nvPr>
            <p:ph type="sldNum" sz="quarter" idx="25"/>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9115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14:presetBounceEnd="99000">
                      <p:stCondLst>
                        <p:cond delay="500"/>
                      </p:stCondLst>
                      <p:childTnLst>
                        <p:animScale p14:bounceEnd="99000">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stCondLst>
                        <p:cond delay="500"/>
                      </p:stCondLst>
                      <p:childTnLst>
                        <p:animScale>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2x vakjes</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0" name="Graphic 8">
            <a:extLst>
              <a:ext uri="{FF2B5EF4-FFF2-40B4-BE49-F238E27FC236}">
                <a16:creationId xmlns:a16="http://schemas.microsoft.com/office/drawing/2014/main" id="{C23AB113-4C06-76AF-0915-D15399470360}"/>
              </a:ext>
            </a:extLst>
          </p:cNvPr>
          <p:cNvSpPr/>
          <p:nvPr/>
        </p:nvSpPr>
        <p:spPr>
          <a:xfrm>
            <a:off x="6188766" y="237743"/>
            <a:ext cx="5765471"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sp>
        <p:nvSpPr>
          <p:cNvPr id="18" name="Rechthoek: afgeronde hoeken 17">
            <a:extLst>
              <a:ext uri="{FF2B5EF4-FFF2-40B4-BE49-F238E27FC236}">
                <a16:creationId xmlns:a16="http://schemas.microsoft.com/office/drawing/2014/main" id="{CCF8476C-F9B2-9D35-AA1E-C87210101E1F}"/>
              </a:ext>
            </a:extLst>
          </p:cNvPr>
          <p:cNvSpPr/>
          <p:nvPr userDrawn="1"/>
        </p:nvSpPr>
        <p:spPr>
          <a:xfrm>
            <a:off x="7520033" y="2619796"/>
            <a:ext cx="3087811" cy="705552"/>
          </a:xfrm>
          <a:prstGeom prst="roundRect">
            <a:avLst>
              <a:gd name="adj" fmla="val 50000"/>
            </a:avLst>
          </a:prstGeom>
          <a:solidFill>
            <a:srgbClr val="39758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9" name="Rechthoek: afgeronde hoeken 18">
            <a:extLst>
              <a:ext uri="{FF2B5EF4-FFF2-40B4-BE49-F238E27FC236}">
                <a16:creationId xmlns:a16="http://schemas.microsoft.com/office/drawing/2014/main" id="{CF684865-4309-C273-CE24-EAD81FD2CB72}"/>
              </a:ext>
            </a:extLst>
          </p:cNvPr>
          <p:cNvSpPr/>
          <p:nvPr userDrawn="1"/>
        </p:nvSpPr>
        <p:spPr>
          <a:xfrm>
            <a:off x="7933608" y="1914244"/>
            <a:ext cx="2260660" cy="7055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0" name="Rechthoek: afgeronde hoeken 19">
            <a:extLst>
              <a:ext uri="{FF2B5EF4-FFF2-40B4-BE49-F238E27FC236}">
                <a16:creationId xmlns:a16="http://schemas.microsoft.com/office/drawing/2014/main" id="{B28139B6-B193-2E80-21F0-FA94B94F82E9}"/>
              </a:ext>
            </a:extLst>
          </p:cNvPr>
          <p:cNvSpPr/>
          <p:nvPr userDrawn="1"/>
        </p:nvSpPr>
        <p:spPr>
          <a:xfrm>
            <a:off x="8244164" y="1214256"/>
            <a:ext cx="1639548" cy="70555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3" name="Rechthoek: afgeronde hoeken 22">
            <a:extLst>
              <a:ext uri="{FF2B5EF4-FFF2-40B4-BE49-F238E27FC236}">
                <a16:creationId xmlns:a16="http://schemas.microsoft.com/office/drawing/2014/main" id="{1241243D-CF19-4867-1252-D605487DD041}"/>
              </a:ext>
            </a:extLst>
          </p:cNvPr>
          <p:cNvSpPr/>
          <p:nvPr userDrawn="1"/>
        </p:nvSpPr>
        <p:spPr>
          <a:xfrm>
            <a:off x="8527740" y="499512"/>
            <a:ext cx="1072396" cy="70555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4" name="Vrije vorm: vorm 23">
            <a:extLst>
              <a:ext uri="{FF2B5EF4-FFF2-40B4-BE49-F238E27FC236}">
                <a16:creationId xmlns:a16="http://schemas.microsoft.com/office/drawing/2014/main" id="{FDF35FBD-05BE-D12F-7862-F542E4E2F90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Tijdelijke aanduiding voor datum 1">
            <a:extLst>
              <a:ext uri="{FF2B5EF4-FFF2-40B4-BE49-F238E27FC236}">
                <a16:creationId xmlns:a16="http://schemas.microsoft.com/office/drawing/2014/main" id="{D6450A35-3CE5-64D4-53CC-C0F1AB792949}"/>
              </a:ext>
            </a:extLst>
          </p:cNvPr>
          <p:cNvSpPr>
            <a:spLocks noGrp="1"/>
          </p:cNvSpPr>
          <p:nvPr>
            <p:ph type="dt" sz="half" idx="14"/>
          </p:nvPr>
        </p:nvSpPr>
        <p:spPr/>
        <p:txBody>
          <a:bodyPr/>
          <a:lstStyle/>
          <a:p>
            <a:pPr algn="ctr"/>
            <a:fld id="{371C0A5D-D8BC-4E3D-9397-4EAB1B1CBE8D}"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302BE083-C997-49A5-9359-65B58A37FF42}"/>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03641C5A-1AE7-8F3F-9D86-CCACE990E055}"/>
              </a:ext>
            </a:extLst>
          </p:cNvPr>
          <p:cNvSpPr>
            <a:spLocks noGrp="1"/>
          </p:cNvSpPr>
          <p:nvPr>
            <p:ph type="sldNum" sz="quarter" idx="16"/>
          </p:nvPr>
        </p:nvSpPr>
        <p:spPr/>
        <p:txBody>
          <a:bodyPr/>
          <a:lstStyle/>
          <a:p>
            <a:pPr algn="ctr"/>
            <a:fld id="{09C1E66C-A55B-43B8-B5D7-D1282E5E6FF4}" type="slidenum">
              <a:rPr lang="nl-NL" smtClean="0"/>
              <a:pPr algn="ctr"/>
              <a:t>‹#›</a:t>
            </a:fld>
            <a:endParaRPr lang="nl-NL" dirty="0"/>
          </a:p>
        </p:txBody>
      </p:sp>
      <p:sp>
        <p:nvSpPr>
          <p:cNvPr id="9" name="Tijdelijke aanduiding voor afbeelding 8">
            <a:extLst>
              <a:ext uri="{FF2B5EF4-FFF2-40B4-BE49-F238E27FC236}">
                <a16:creationId xmlns:a16="http://schemas.microsoft.com/office/drawing/2014/main" id="{1CA750DB-9B1C-25CA-5C4B-2168D2F93CBE}"/>
              </a:ext>
            </a:extLst>
          </p:cNvPr>
          <p:cNvSpPr>
            <a:spLocks noGrp="1"/>
          </p:cNvSpPr>
          <p:nvPr>
            <p:ph type="pic" sz="quarter" idx="13" hasCustomPrompt="1"/>
          </p:nvPr>
        </p:nvSpPr>
        <p:spPr>
          <a:xfrm>
            <a:off x="6173641" y="3526273"/>
            <a:ext cx="5731202" cy="3087606"/>
          </a:xfrm>
          <a:custGeom>
            <a:avLst/>
            <a:gdLst>
              <a:gd name="connsiteX0" fmla="*/ 327877 w 5780599"/>
              <a:gd name="connsiteY0" fmla="*/ 0 h 3087606"/>
              <a:gd name="connsiteX1" fmla="*/ 5452722 w 5780599"/>
              <a:gd name="connsiteY1" fmla="*/ 0 h 3087606"/>
              <a:gd name="connsiteX2" fmla="*/ 5780599 w 5780599"/>
              <a:gd name="connsiteY2" fmla="*/ 288809 h 3087606"/>
              <a:gd name="connsiteX3" fmla="*/ 5780599 w 5780599"/>
              <a:gd name="connsiteY3" fmla="*/ 2798797 h 3087606"/>
              <a:gd name="connsiteX4" fmla="*/ 5452722 w 5780599"/>
              <a:gd name="connsiteY4" fmla="*/ 3087606 h 3087606"/>
              <a:gd name="connsiteX5" fmla="*/ 327877 w 5780599"/>
              <a:gd name="connsiteY5" fmla="*/ 3087606 h 3087606"/>
              <a:gd name="connsiteX6" fmla="*/ 0 w 5780599"/>
              <a:gd name="connsiteY6" fmla="*/ 2798797 h 3087606"/>
              <a:gd name="connsiteX7" fmla="*/ 0 w 5780599"/>
              <a:gd name="connsiteY7" fmla="*/ 288809 h 3087606"/>
              <a:gd name="connsiteX8" fmla="*/ 327877 w 5780599"/>
              <a:gd name="connsiteY8" fmla="*/ 0 h 30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599" h="3087606">
                <a:moveTo>
                  <a:pt x="327877" y="0"/>
                </a:moveTo>
                <a:lnTo>
                  <a:pt x="5452722" y="0"/>
                </a:lnTo>
                <a:cubicBezTo>
                  <a:pt x="5633804" y="0"/>
                  <a:pt x="5780599" y="129304"/>
                  <a:pt x="5780599" y="288809"/>
                </a:cubicBezTo>
                <a:lnTo>
                  <a:pt x="5780599" y="2798797"/>
                </a:lnTo>
                <a:cubicBezTo>
                  <a:pt x="5780599" y="2958302"/>
                  <a:pt x="5633804" y="3087606"/>
                  <a:pt x="5452722" y="3087606"/>
                </a:cubicBezTo>
                <a:lnTo>
                  <a:pt x="327877" y="3087606"/>
                </a:lnTo>
                <a:cubicBezTo>
                  <a:pt x="146796" y="3087606"/>
                  <a:pt x="0" y="2958302"/>
                  <a:pt x="0" y="2798797"/>
                </a:cubicBezTo>
                <a:lnTo>
                  <a:pt x="0" y="288809"/>
                </a:lnTo>
                <a:cubicBezTo>
                  <a:pt x="0" y="129304"/>
                  <a:pt x="146796" y="0"/>
                  <a:pt x="327877"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Tree>
    <p:extLst>
      <p:ext uri="{BB962C8B-B14F-4D97-AF65-F5344CB8AC3E}">
        <p14:creationId xmlns:p14="http://schemas.microsoft.com/office/powerpoint/2010/main" val="149261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endParaRPr lang="nl-NL" dirty="0"/>
          </a:p>
        </p:txBody>
      </p:sp>
      <p:sp>
        <p:nvSpPr>
          <p:cNvPr id="3" name="Tijdelijke aanduiding voor voettekst 2">
            <a:extLst>
              <a:ext uri="{FF2B5EF4-FFF2-40B4-BE49-F238E27FC236}">
                <a16:creationId xmlns:a16="http://schemas.microsoft.com/office/drawing/2014/main" id="{F867C8C4-846D-4731-B087-4005C798F9AF}"/>
              </a:ext>
            </a:extLst>
          </p:cNvPr>
          <p:cNvSpPr>
            <a:spLocks noGrp="1"/>
          </p:cNvSpPr>
          <p:nvPr>
            <p:ph type="ftr" sz="quarter" idx="19"/>
          </p:nvPr>
        </p:nvSpPr>
        <p:spPr/>
        <p:txBody>
          <a:bodyPr/>
          <a:lstStyle/>
          <a:p>
            <a:r>
              <a:rPr lang="nl-NL" dirty="0"/>
              <a:t>Ace </a:t>
            </a:r>
            <a:r>
              <a:rPr lang="nl-NL" dirty="0" err="1"/>
              <a:t>Yourself</a:t>
            </a:r>
            <a:endParaRPr lang="nl-NL"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nl-NL" smtClean="0"/>
              <a:pPr/>
              <a:t>‹#›</a:t>
            </a:fld>
            <a:endParaRPr lang="nl-NL"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dirty="0"/>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390283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5412" y="237744"/>
            <a:ext cx="5716075"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(M)</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7" name="Vrije vorm: vorm 6">
            <a:extLst>
              <a:ext uri="{FF2B5EF4-FFF2-40B4-BE49-F238E27FC236}">
                <a16:creationId xmlns:a16="http://schemas.microsoft.com/office/drawing/2014/main" id="{44B7C0F5-C347-2327-1F39-9E1AE5EE20A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Tijdelijke aanduiding voor datum 1">
            <a:extLst>
              <a:ext uri="{FF2B5EF4-FFF2-40B4-BE49-F238E27FC236}">
                <a16:creationId xmlns:a16="http://schemas.microsoft.com/office/drawing/2014/main" id="{DA7CA75D-770F-BBA6-7A0C-CA5E473516C5}"/>
              </a:ext>
            </a:extLst>
          </p:cNvPr>
          <p:cNvSpPr>
            <a:spLocks noGrp="1"/>
          </p:cNvSpPr>
          <p:nvPr>
            <p:ph type="dt" sz="half" idx="14"/>
          </p:nvPr>
        </p:nvSpPr>
        <p:spPr/>
        <p:txBody>
          <a:bodyPr/>
          <a:lstStyle/>
          <a:p>
            <a:pPr algn="ctr"/>
            <a:fld id="{36BA3ABC-1484-473C-B38A-89518682505F}"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104DFA5D-5B85-ED10-22C5-DF4749FF9905}"/>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11D3A523-F9E3-4B1B-DB9F-00232575D195}"/>
              </a:ext>
            </a:extLst>
          </p:cNvPr>
          <p:cNvSpPr>
            <a:spLocks noGrp="1"/>
          </p:cNvSpPr>
          <p:nvPr>
            <p:ph type="sldNum" sz="quarter" idx="16"/>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20520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dirty="0"/>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(L)</a:t>
            </a:r>
          </a:p>
        </p:txBody>
      </p:sp>
      <p:sp>
        <p:nvSpPr>
          <p:cNvPr id="3" name="Tijdelijke aanduiding voor datum 2">
            <a:extLst>
              <a:ext uri="{FF2B5EF4-FFF2-40B4-BE49-F238E27FC236}">
                <a16:creationId xmlns:a16="http://schemas.microsoft.com/office/drawing/2014/main" id="{B34A5859-C8F8-1D18-636F-B42A6F735492}"/>
              </a:ext>
            </a:extLst>
          </p:cNvPr>
          <p:cNvSpPr>
            <a:spLocks noGrp="1"/>
          </p:cNvSpPr>
          <p:nvPr>
            <p:ph type="dt" sz="half" idx="17"/>
          </p:nvPr>
        </p:nvSpPr>
        <p:spPr/>
        <p:txBody>
          <a:bodyPr/>
          <a:lstStyle/>
          <a:p>
            <a:pPr algn="ctr"/>
            <a:fld id="{8807DC3F-ECAB-4B94-90EE-0FCE4977B6FD}"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94A4DFD9-C78F-061C-AB71-5B932FA5FC6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68140995-90F9-7574-C702-3E40E9E8CD30}"/>
              </a:ext>
            </a:extLst>
          </p:cNvPr>
          <p:cNvSpPr>
            <a:spLocks noGrp="1"/>
          </p:cNvSpPr>
          <p:nvPr>
            <p:ph type="sldNum" sz="quarter" idx="19"/>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47810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50000"/>
              </a:lnSpc>
              <a:spcBef>
                <a:spcPts val="0"/>
              </a:spcBef>
              <a:spcAft>
                <a:spcPts val="0"/>
              </a:spcAft>
              <a:defRPr/>
            </a:lvl1pPr>
            <a:lvl2pPr>
              <a:lnSpc>
                <a:spcPct val="150000"/>
              </a:lnSpc>
              <a:spcBef>
                <a:spcPts val="0"/>
              </a:spcBef>
              <a:spcAft>
                <a:spcPts val="0"/>
              </a:spcAft>
              <a:defRPr/>
            </a:lvl2pPr>
            <a:lvl3pPr>
              <a:lnSpc>
                <a:spcPct val="150000"/>
              </a:lnSpc>
              <a:spcBef>
                <a:spcPts val="0"/>
              </a:spcBef>
              <a:spcAft>
                <a:spcPts val="0"/>
              </a:spcAft>
              <a:defRPr/>
            </a:lvl3pPr>
            <a:lvl4pPr>
              <a:lnSpc>
                <a:spcPct val="150000"/>
              </a:lnSpc>
              <a:spcBef>
                <a:spcPts val="0"/>
              </a:spcBef>
              <a:spcAft>
                <a:spcPts val="0"/>
              </a:spcAft>
              <a:defRPr/>
            </a:lvl4pPr>
            <a:lvl5pPr>
              <a:lnSpc>
                <a:spcPct val="150000"/>
              </a:lnSpc>
              <a:spcBef>
                <a:spcPts val="0"/>
              </a:spcBef>
              <a:spcAft>
                <a:spcPts val="0"/>
              </a:spcAft>
              <a:defRPr/>
            </a:lvl5pPr>
            <a:lvl6pPr>
              <a:lnSpc>
                <a:spcPct val="150000"/>
              </a:lnSpc>
              <a:spcBef>
                <a:spcPts val="0"/>
              </a:spcBef>
              <a:spcAft>
                <a:spcPts val="0"/>
              </a:spcAft>
              <a:defRPr/>
            </a:lvl6pPr>
            <a:lvl7pPr>
              <a:lnSpc>
                <a:spcPct val="150000"/>
              </a:lnSpc>
              <a:spcBef>
                <a:spcPts val="0"/>
              </a:spcBef>
              <a:spcAft>
                <a:spcPts val="0"/>
              </a:spcAft>
              <a:defRPr/>
            </a:lvl7pPr>
            <a:lvl8pPr>
              <a:lnSpc>
                <a:spcPct val="150000"/>
              </a:lnSpc>
              <a:spcBef>
                <a:spcPts val="0"/>
              </a:spcBef>
              <a:spcAft>
                <a:spcPts val="0"/>
              </a:spcAft>
              <a:defRPr/>
            </a:lvl8pPr>
            <a:lvl9pPr>
              <a:lnSpc>
                <a:spcPct val="150000"/>
              </a:lnSpc>
              <a:spcBef>
                <a:spcPts val="0"/>
              </a:spcBef>
              <a:spcAft>
                <a:spcPts val="0"/>
              </a:spcAft>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#4</a:t>
            </a:r>
          </a:p>
        </p:txBody>
      </p:sp>
      <p:sp>
        <p:nvSpPr>
          <p:cNvPr id="3" name="Tijdelijke aanduiding voor datum 2">
            <a:extLst>
              <a:ext uri="{FF2B5EF4-FFF2-40B4-BE49-F238E27FC236}">
                <a16:creationId xmlns:a16="http://schemas.microsoft.com/office/drawing/2014/main" id="{2B74D99A-53B5-6425-8318-5461E2C51886}"/>
              </a:ext>
            </a:extLst>
          </p:cNvPr>
          <p:cNvSpPr>
            <a:spLocks noGrp="1"/>
          </p:cNvSpPr>
          <p:nvPr>
            <p:ph type="dt" sz="half" idx="17"/>
          </p:nvPr>
        </p:nvSpPr>
        <p:spPr/>
        <p:txBody>
          <a:bodyPr/>
          <a:lstStyle/>
          <a:p>
            <a:pPr algn="ctr"/>
            <a:fld id="{45A83A58-5087-49ED-BE88-CE044977E06A}"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BA9C02EE-6E83-C8D8-7606-8FE74AB6660C}"/>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C74174B3-AB4C-0CF8-358D-839B10F43A55}"/>
              </a:ext>
            </a:extLst>
          </p:cNvPr>
          <p:cNvSpPr>
            <a:spLocks noGrp="1"/>
          </p:cNvSpPr>
          <p:nvPr>
            <p:ph type="sldNum" sz="quarter" idx="19"/>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1064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45306"/>
            <a:ext cx="5120841" cy="3573071"/>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dirty="0"/>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6">
              <a:extLst>
                <a:ext uri="{96DAC541-7B7A-43D3-8B79-37D633B846F1}">
                  <asvg:svgBlip xmlns:asvg="http://schemas.microsoft.com/office/drawing/2016/SVG/main" r:embed="rId7"/>
                </a:ext>
              </a:extLst>
            </a:blip>
            <a:srcRect/>
            <a:stretch>
              <a:fillRect l="17102" r="17102"/>
            </a:stretch>
          </a:blipFill>
        </p:spPr>
        <p:txBody>
          <a:bodyPr/>
          <a:lstStyle>
            <a:lvl1pPr marL="0" indent="0">
              <a:buNone/>
              <a:defRPr/>
            </a:lvl1pPr>
          </a:lstStyle>
          <a:p>
            <a:pPr lvl="0"/>
            <a:r>
              <a:rPr lang="nl-NL" dirty="0"/>
              <a:t>  </a:t>
            </a:r>
          </a:p>
        </p:txBody>
      </p:sp>
      <p:grpSp>
        <p:nvGrpSpPr>
          <p:cNvPr id="6" name="Groep 5">
            <a:extLst>
              <a:ext uri="{FF2B5EF4-FFF2-40B4-BE49-F238E27FC236}">
                <a16:creationId xmlns:a16="http://schemas.microsoft.com/office/drawing/2014/main" id="{9D8F3ECE-8146-E7EC-0EB9-5D17CEB3568A}"/>
              </a:ext>
            </a:extLst>
          </p:cNvPr>
          <p:cNvGrpSpPr/>
          <p:nvPr userDrawn="1"/>
        </p:nvGrpSpPr>
        <p:grpSpPr>
          <a:xfrm>
            <a:off x="300038" y="19266"/>
            <a:ext cx="8190819" cy="6597650"/>
            <a:chOff x="300038" y="19266"/>
            <a:chExt cx="8190819" cy="6597650"/>
          </a:xfrm>
        </p:grpSpPr>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4613" r="22119" b="35639"/>
            <a:stretch/>
          </p:blipFill>
          <p:spPr>
            <a:xfrm>
              <a:off x="300038" y="19266"/>
              <a:ext cx="8190819" cy="6597650"/>
            </a:xfrm>
            <a:prstGeom prst="rect">
              <a:avLst/>
            </a:prstGeom>
          </p:spPr>
        </p:pic>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2994735" y="640145"/>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
        <p:nvSpPr>
          <p:cNvPr id="3" name="Tijdelijke aanduiding voor datum 2">
            <a:extLst>
              <a:ext uri="{FF2B5EF4-FFF2-40B4-BE49-F238E27FC236}">
                <a16:creationId xmlns:a16="http://schemas.microsoft.com/office/drawing/2014/main" id="{19D7E79C-2B85-4B67-BC30-30A260851C1E}"/>
              </a:ext>
            </a:extLst>
          </p:cNvPr>
          <p:cNvSpPr>
            <a:spLocks noGrp="1"/>
          </p:cNvSpPr>
          <p:nvPr>
            <p:ph type="dt" sz="half" idx="25"/>
          </p:nvPr>
        </p:nvSpPr>
        <p:spPr/>
        <p:txBody>
          <a:bodyPr/>
          <a:lstStyle/>
          <a:p>
            <a:pPr algn="ctr"/>
            <a:fld id="{9F790AF8-68EC-4C4E-8890-DC89D2F4F7CF}"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780B651F-DD11-4A0D-E9BA-ABDFA646427B}"/>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46B1DBF3-49CD-7582-63F4-921CF87380E9}"/>
              </a:ext>
            </a:extLst>
          </p:cNvPr>
          <p:cNvSpPr>
            <a:spLocks noGrp="1"/>
          </p:cNvSpPr>
          <p:nvPr>
            <p:ph type="sldNum" sz="quarter" idx="27"/>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10508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0"/>
                                      </p:stCondLst>
                                      <p:childTnLst>
                                        <p:animScale p14:bounceEnd="99000">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250"/>
                                      </p:stCondLst>
                                      <p:childTnLst>
                                        <p:animScale p14:bounceEnd="99000">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500"/>
                                      </p:stCondLst>
                                      <p:childTnLst>
                                        <p:animScale p14:bounceEnd="99000">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0"/>
                                      </p:stCondLst>
                                      <p:childTnLst>
                                        <p:animScale>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250"/>
                                      </p:stCondLst>
                                      <p:childTnLst>
                                        <p:animScale>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500"/>
                                      </p:stCondLst>
                                      <p:childTnLst>
                                        <p:animScale>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dirty="0"/>
              <a:t>Plaats hier je titel</a:t>
            </a:r>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dirty="0"/>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01160" y="1394272"/>
            <a:ext cx="6490804" cy="389452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3" name="Tijdelijke aanduiding voor datum 2">
            <a:extLst>
              <a:ext uri="{FF2B5EF4-FFF2-40B4-BE49-F238E27FC236}">
                <a16:creationId xmlns:a16="http://schemas.microsoft.com/office/drawing/2014/main" id="{A463FDF4-1B72-E72B-E37A-7CF9B7D3326C}"/>
              </a:ext>
            </a:extLst>
          </p:cNvPr>
          <p:cNvSpPr>
            <a:spLocks noGrp="1"/>
          </p:cNvSpPr>
          <p:nvPr>
            <p:ph type="dt" sz="half" idx="25"/>
          </p:nvPr>
        </p:nvSpPr>
        <p:spPr/>
        <p:txBody>
          <a:bodyPr/>
          <a:lstStyle/>
          <a:p>
            <a:pPr algn="ctr"/>
            <a:fld id="{42675356-7DF6-400E-998F-F4C12A2C2001}"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DA5A3DB8-1331-4065-95BF-EB79428DF09A}"/>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BD3B714C-8270-B97D-A1C0-1FD4C4CBCA3D}"/>
              </a:ext>
            </a:extLst>
          </p:cNvPr>
          <p:cNvSpPr>
            <a:spLocks noGrp="1"/>
          </p:cNvSpPr>
          <p:nvPr>
            <p:ph type="sldNum" sz="quarter" idx="27"/>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55063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dirty="0"/>
              <a:t>Plaats hier je titel</a:t>
            </a:r>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dirty="0"/>
              <a:t>Klik op onderstaand pictogram </a:t>
            </a:r>
            <a:br>
              <a:rPr lang="nl-NL" dirty="0"/>
            </a:br>
            <a:r>
              <a:rPr lang="nl-NL" dirty="0"/>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dirty="0"/>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
        <p:nvSpPr>
          <p:cNvPr id="3" name="Tijdelijke aanduiding voor datum 2">
            <a:extLst>
              <a:ext uri="{FF2B5EF4-FFF2-40B4-BE49-F238E27FC236}">
                <a16:creationId xmlns:a16="http://schemas.microsoft.com/office/drawing/2014/main" id="{9BF4A9CB-66CD-F775-A401-301C6C8CBA9D}"/>
              </a:ext>
            </a:extLst>
          </p:cNvPr>
          <p:cNvSpPr>
            <a:spLocks noGrp="1"/>
          </p:cNvSpPr>
          <p:nvPr>
            <p:ph type="dt" sz="half" idx="25"/>
          </p:nvPr>
        </p:nvSpPr>
        <p:spPr/>
        <p:txBody>
          <a:bodyPr/>
          <a:lstStyle/>
          <a:p>
            <a:pPr algn="ctr"/>
            <a:fld id="{C71496DC-9584-4D04-8933-E7109AF79CD4}" type="datetime4">
              <a:rPr lang="nl-NL" smtClean="0"/>
              <a:t>2 oktober 2024</a:t>
            </a:fld>
            <a:endParaRPr lang="nl-NL" dirty="0"/>
          </a:p>
        </p:txBody>
      </p:sp>
      <p:sp>
        <p:nvSpPr>
          <p:cNvPr id="4" name="Tijdelijke aanduiding voor voettekst 3">
            <a:extLst>
              <a:ext uri="{FF2B5EF4-FFF2-40B4-BE49-F238E27FC236}">
                <a16:creationId xmlns:a16="http://schemas.microsoft.com/office/drawing/2014/main" id="{FDBA483F-33AA-E792-848B-887EDC551EF6}"/>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0692349F-9593-25E5-7944-7A310E30D324}"/>
              </a:ext>
            </a:extLst>
          </p:cNvPr>
          <p:cNvSpPr>
            <a:spLocks noGrp="1"/>
          </p:cNvSpPr>
          <p:nvPr>
            <p:ph type="sldNum" sz="quarter" idx="27"/>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34945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ck-up vide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98B1C-F5A5-FBA7-D37F-544D63EDB3C7}"/>
              </a:ext>
            </a:extLst>
          </p:cNvPr>
          <p:cNvSpPr>
            <a:spLocks noGrp="1"/>
          </p:cNvSpPr>
          <p:nvPr>
            <p:ph type="title" hasCustomPrompt="1"/>
          </p:nvPr>
        </p:nvSpPr>
        <p:spPr>
          <a:xfrm>
            <a:off x="732033" y="1235907"/>
            <a:ext cx="4666904" cy="399600"/>
          </a:xfrm>
        </p:spPr>
        <p:txBody>
          <a:bodyPr/>
          <a:lstStyle>
            <a:lvl1pPr>
              <a:defRPr/>
            </a:lvl1pPr>
          </a:lstStyle>
          <a:p>
            <a:r>
              <a:rPr lang="nl-NL" dirty="0"/>
              <a:t>Plaats hier je titel</a:t>
            </a:r>
          </a:p>
        </p:txBody>
      </p:sp>
      <p:pic>
        <p:nvPicPr>
          <p:cNvPr id="6" name="Afbeelding 5" descr="Afbeelding met Uitvoerapparaat, scherm, Plat beeldscherm, televisie&#10;&#10;Automatisch gegenereerde beschrijving">
            <a:extLst>
              <a:ext uri="{FF2B5EF4-FFF2-40B4-BE49-F238E27FC236}">
                <a16:creationId xmlns:a16="http://schemas.microsoft.com/office/drawing/2014/main" id="{EE0CCB1C-43E6-B38C-0CAC-EABBF2AC8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5224" y="1558456"/>
            <a:ext cx="5747832" cy="4785194"/>
          </a:xfrm>
          <a:prstGeom prst="rect">
            <a:avLst/>
          </a:prstGeom>
        </p:spPr>
      </p:pic>
      <p:sp>
        <p:nvSpPr>
          <p:cNvPr id="7" name="Vrije vorm: vorm 6">
            <a:extLst>
              <a:ext uri="{FF2B5EF4-FFF2-40B4-BE49-F238E27FC236}">
                <a16:creationId xmlns:a16="http://schemas.microsoft.com/office/drawing/2014/main" id="{84748402-E54D-B5E7-F3D0-741C66F28D0D}"/>
              </a:ext>
            </a:extLst>
          </p:cNvPr>
          <p:cNvSpPr/>
          <p:nvPr userDrawn="1"/>
        </p:nvSpPr>
        <p:spPr>
          <a:xfrm>
            <a:off x="732033" y="2829890"/>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BD4187E2-C08E-CB07-5996-038B09AFDCF5}"/>
              </a:ext>
            </a:extLst>
          </p:cNvPr>
          <p:cNvSpPr/>
          <p:nvPr userDrawn="1"/>
        </p:nvSpPr>
        <p:spPr>
          <a:xfrm>
            <a:off x="3763046" y="517884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9" name="Graphic 8">
            <a:extLst>
              <a:ext uri="{FF2B5EF4-FFF2-40B4-BE49-F238E27FC236}">
                <a16:creationId xmlns:a16="http://schemas.microsoft.com/office/drawing/2014/main" id="{BCF0D2C4-790B-E0B1-104C-B642F9E0EA0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8385" y="680758"/>
            <a:ext cx="971550" cy="409575"/>
          </a:xfrm>
          <a:prstGeom prst="rect">
            <a:avLst/>
          </a:prstGeom>
        </p:spPr>
      </p:pic>
      <p:sp>
        <p:nvSpPr>
          <p:cNvPr id="10" name="Tijdelijke aanduiding voor media 10">
            <a:extLst>
              <a:ext uri="{FF2B5EF4-FFF2-40B4-BE49-F238E27FC236}">
                <a16:creationId xmlns:a16="http://schemas.microsoft.com/office/drawing/2014/main" id="{FB97BD83-CAAB-785B-3140-E67A6C6985AF}"/>
              </a:ext>
            </a:extLst>
          </p:cNvPr>
          <p:cNvSpPr>
            <a:spLocks noGrp="1"/>
          </p:cNvSpPr>
          <p:nvPr>
            <p:ph type="media" sz="quarter" idx="13" hasCustomPrompt="1"/>
          </p:nvPr>
        </p:nvSpPr>
        <p:spPr>
          <a:xfrm>
            <a:off x="5927624" y="1773141"/>
            <a:ext cx="5383032" cy="307715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dirty="0"/>
              <a:t>Klik op onderstaand pictogram </a:t>
            </a:r>
            <a:br>
              <a:rPr lang="nl-NL" dirty="0"/>
            </a:br>
            <a:r>
              <a:rPr lang="nl-NL" dirty="0"/>
              <a:t>om een video in te voegen</a:t>
            </a:r>
          </a:p>
        </p:txBody>
      </p:sp>
      <p:sp>
        <p:nvSpPr>
          <p:cNvPr id="11" name="Tijdelijke aanduiding voor tekst 58">
            <a:extLst>
              <a:ext uri="{FF2B5EF4-FFF2-40B4-BE49-F238E27FC236}">
                <a16:creationId xmlns:a16="http://schemas.microsoft.com/office/drawing/2014/main" id="{BE04AE30-15AE-A1C0-08E6-4219FE6DBA08}"/>
              </a:ext>
            </a:extLst>
          </p:cNvPr>
          <p:cNvSpPr>
            <a:spLocks noGrp="1"/>
          </p:cNvSpPr>
          <p:nvPr>
            <p:ph type="body" sz="quarter" idx="23" hasCustomPrompt="1"/>
          </p:nvPr>
        </p:nvSpPr>
        <p:spPr>
          <a:xfrm rot="19764041">
            <a:off x="4709163" y="4104512"/>
            <a:ext cx="1176294" cy="1491570"/>
          </a:xfrm>
          <a:blipFill>
            <a:blip r:embed="rId5">
              <a:extLst>
                <a:ext uri="{96DAC541-7B7A-43D3-8B79-37D633B846F1}">
                  <asvg:svgBlip xmlns:asvg="http://schemas.microsoft.com/office/drawing/2016/SVG/main" r:embed="rId6"/>
                </a:ext>
              </a:extLst>
            </a:blip>
            <a:srcRect/>
            <a:stretch>
              <a:fillRect t="7785" b="7785"/>
            </a:stretch>
          </a:blipFill>
        </p:spPr>
        <p:txBody>
          <a:bodyPr/>
          <a:lstStyle>
            <a:lvl1pPr marL="0" indent="0">
              <a:buNone/>
              <a:defRPr/>
            </a:lvl1pPr>
          </a:lstStyle>
          <a:p>
            <a:pPr lvl="0"/>
            <a:r>
              <a:rPr lang="nl-NL" dirty="0"/>
              <a:t>  </a:t>
            </a:r>
          </a:p>
        </p:txBody>
      </p:sp>
      <p:sp>
        <p:nvSpPr>
          <p:cNvPr id="12" name="Rechthoek 11">
            <a:extLst>
              <a:ext uri="{FF2B5EF4-FFF2-40B4-BE49-F238E27FC236}">
                <a16:creationId xmlns:a16="http://schemas.microsoft.com/office/drawing/2014/main" id="{29121BE2-E521-8EA1-E3A7-0485806F1ED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#4</a:t>
            </a:r>
          </a:p>
        </p:txBody>
      </p:sp>
      <p:sp>
        <p:nvSpPr>
          <p:cNvPr id="13" name="Tijdelijke aanduiding voor datum 12">
            <a:extLst>
              <a:ext uri="{FF2B5EF4-FFF2-40B4-BE49-F238E27FC236}">
                <a16:creationId xmlns:a16="http://schemas.microsoft.com/office/drawing/2014/main" id="{E98A5969-399C-F91C-205A-363F8C4D4531}"/>
              </a:ext>
            </a:extLst>
          </p:cNvPr>
          <p:cNvSpPr>
            <a:spLocks noGrp="1"/>
          </p:cNvSpPr>
          <p:nvPr>
            <p:ph type="dt" sz="half" idx="24"/>
          </p:nvPr>
        </p:nvSpPr>
        <p:spPr/>
        <p:txBody>
          <a:bodyPr/>
          <a:lstStyle/>
          <a:p>
            <a:fld id="{0C5318BB-7620-43FA-9743-14F6786F683A}" type="datetime4">
              <a:rPr lang="nl-NL" smtClean="0"/>
              <a:pPr/>
              <a:t>2 oktober 2024</a:t>
            </a:fld>
            <a:endParaRPr lang="nl-NL" dirty="0"/>
          </a:p>
        </p:txBody>
      </p:sp>
      <p:sp>
        <p:nvSpPr>
          <p:cNvPr id="14" name="Tijdelijke aanduiding voor voettekst 13">
            <a:extLst>
              <a:ext uri="{FF2B5EF4-FFF2-40B4-BE49-F238E27FC236}">
                <a16:creationId xmlns:a16="http://schemas.microsoft.com/office/drawing/2014/main" id="{A1BADF48-113B-7AB2-BAD7-AC5075889999}"/>
              </a:ext>
            </a:extLst>
          </p:cNvPr>
          <p:cNvSpPr>
            <a:spLocks noGrp="1"/>
          </p:cNvSpPr>
          <p:nvPr>
            <p:ph type="ftr" sz="quarter" idx="2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5" name="Tijdelijke aanduiding voor dianummer 14">
            <a:extLst>
              <a:ext uri="{FF2B5EF4-FFF2-40B4-BE49-F238E27FC236}">
                <a16:creationId xmlns:a16="http://schemas.microsoft.com/office/drawing/2014/main" id="{D0D4A878-8AC9-1BFE-4C47-BD439C10C314}"/>
              </a:ext>
            </a:extLst>
          </p:cNvPr>
          <p:cNvSpPr>
            <a:spLocks noGrp="1"/>
          </p:cNvSpPr>
          <p:nvPr>
            <p:ph type="sldNum" sz="quarter" idx="26"/>
          </p:nvPr>
        </p:nvSpPr>
        <p:spPr/>
        <p:txBody>
          <a:bodyPr/>
          <a:lstStyle/>
          <a:p>
            <a:fld id="{09C1E66C-A55B-43B8-B5D7-D1282E5E6FF4}" type="slidenum">
              <a:rPr lang="nl-NL" smtClean="0"/>
              <a:pPr/>
              <a:t>‹#›</a:t>
            </a:fld>
            <a:endParaRPr lang="nl-NL" dirty="0"/>
          </a:p>
        </p:txBody>
      </p:sp>
    </p:spTree>
    <p:extLst>
      <p:ext uri="{BB962C8B-B14F-4D97-AF65-F5344CB8AC3E}">
        <p14:creationId xmlns:p14="http://schemas.microsoft.com/office/powerpoint/2010/main" val="10456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14:presetBounceEnd="99000">
                                      <p:stCondLst>
                                        <p:cond delay="500"/>
                                      </p:stCondLst>
                                      <p:childTnLst>
                                        <p:animScale p14:bounceEnd="99000">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14:presetBounceEnd="99000">
                      <p:stCondLst>
                        <p:cond delay="500"/>
                      </p:stCondLst>
                      <p:childTnLst>
                        <p:animScale p14:bounceEnd="99000">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stCondLst>
                                        <p:cond delay="500"/>
                                      </p:stCondLst>
                                      <p:childTnLst>
                                        <p:animScale>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stCondLst>
                        <p:cond delay="500"/>
                      </p:stCondLst>
                      <p:childTnLst>
                        <p:animScale>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5" name="Tijdelijke aanduiding voor datum 4">
            <a:extLst>
              <a:ext uri="{FF2B5EF4-FFF2-40B4-BE49-F238E27FC236}">
                <a16:creationId xmlns:a16="http://schemas.microsoft.com/office/drawing/2014/main" id="{DFD23102-8BAC-2C39-5E2D-A082A2A53579}"/>
              </a:ext>
            </a:extLst>
          </p:cNvPr>
          <p:cNvSpPr>
            <a:spLocks noGrp="1"/>
          </p:cNvSpPr>
          <p:nvPr>
            <p:ph type="dt" sz="half" idx="10"/>
          </p:nvPr>
        </p:nvSpPr>
        <p:spPr/>
        <p:txBody>
          <a:bodyPr/>
          <a:lstStyle/>
          <a:p>
            <a:pPr algn="ctr"/>
            <a:fld id="{44A22461-A8F3-448B-AA20-717876D564FC}" type="datetime4">
              <a:rPr lang="nl-NL" smtClean="0"/>
              <a:t>2 oktober 2024</a:t>
            </a:fld>
            <a:endParaRPr lang="nl-NL" dirty="0"/>
          </a:p>
        </p:txBody>
      </p:sp>
      <p:sp>
        <p:nvSpPr>
          <p:cNvPr id="6" name="Tijdelijke aanduiding voor voettekst 5">
            <a:extLst>
              <a:ext uri="{FF2B5EF4-FFF2-40B4-BE49-F238E27FC236}">
                <a16:creationId xmlns:a16="http://schemas.microsoft.com/office/drawing/2014/main" id="{5487D416-658B-55C7-1578-D7174035C512}"/>
              </a:ext>
            </a:extLst>
          </p:cNvPr>
          <p:cNvSpPr>
            <a:spLocks noGrp="1"/>
          </p:cNvSpPr>
          <p:nvPr>
            <p:ph type="ftr" sz="quarter" idx="11"/>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7" name="Tijdelijke aanduiding voor dianummer 6">
            <a:extLst>
              <a:ext uri="{FF2B5EF4-FFF2-40B4-BE49-F238E27FC236}">
                <a16:creationId xmlns:a16="http://schemas.microsoft.com/office/drawing/2014/main" id="{65940A9D-BD9C-1297-6950-A38F81DD9F50}"/>
              </a:ext>
            </a:extLst>
          </p:cNvPr>
          <p:cNvSpPr>
            <a:spLocks noGrp="1"/>
          </p:cNvSpPr>
          <p:nvPr>
            <p:ph type="sldNum" sz="quarter" idx="12"/>
          </p:nvPr>
        </p:nvSpPr>
        <p:spPr/>
        <p:txBody>
          <a:bodyPr/>
          <a:lstStyle/>
          <a:p>
            <a:pPr algn="ctr"/>
            <a:fld id="{09C1E66C-A55B-43B8-B5D7-D1282E5E6FF4}" type="slidenum">
              <a:rPr lang="nl-NL" smtClean="0"/>
              <a:pPr algn="ctr"/>
              <a:t>‹#›</a:t>
            </a:fld>
            <a:endParaRPr lang="nl-NL" dirty="0"/>
          </a:p>
        </p:txBody>
      </p:sp>
    </p:spTree>
    <p:extLst>
      <p:ext uri="{BB962C8B-B14F-4D97-AF65-F5344CB8AC3E}">
        <p14:creationId xmlns:p14="http://schemas.microsoft.com/office/powerpoint/2010/main" val="415096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dirty="0"/>
              <a:t>Afsluitende </a:t>
            </a:r>
            <a:br>
              <a:rPr lang="nl-NL" dirty="0"/>
            </a:br>
            <a:r>
              <a:rPr lang="nl-NL" dirty="0"/>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dirty="0"/>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dirty="0"/>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dirty="0"/>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dirty="0"/>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dirty="0"/>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dirty="0"/>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dirty="0"/>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dirty="0"/>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dirty="0"/>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dirty="0"/>
              <a:t>Naam spreker</a:t>
            </a:r>
          </a:p>
        </p:txBody>
      </p:sp>
    </p:spTree>
    <p:extLst>
      <p:ext uri="{BB962C8B-B14F-4D97-AF65-F5344CB8AC3E}">
        <p14:creationId xmlns:p14="http://schemas.microsoft.com/office/powerpoint/2010/main" val="1101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dirty="0"/>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dirty="0"/>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dirty="0"/>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dirty="0"/>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dirty="0"/>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dirty="0"/>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dirty="0"/>
              <a:t>locatie</a:t>
            </a:r>
          </a:p>
        </p:txBody>
      </p:sp>
    </p:spTree>
    <p:extLst>
      <p:ext uri="{BB962C8B-B14F-4D97-AF65-F5344CB8AC3E}">
        <p14:creationId xmlns:p14="http://schemas.microsoft.com/office/powerpoint/2010/main" val="22461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dirty="0"/>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13828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E8E45AAF-E3F3-A3EB-0BB1-0A4EF44783A6}"/>
              </a:ext>
            </a:extLst>
          </p:cNvPr>
          <p:cNvSpPr/>
          <p:nvPr/>
        </p:nvSpPr>
        <p:spPr>
          <a:xfrm>
            <a:off x="2792076" y="2955097"/>
            <a:ext cx="831269" cy="984523"/>
          </a:xfrm>
          <a:custGeom>
            <a:avLst/>
            <a:gdLst>
              <a:gd name="connsiteX0" fmla="*/ 209407 w 551674"/>
              <a:gd name="connsiteY0" fmla="*/ 193090 h 653382"/>
              <a:gd name="connsiteX1" fmla="*/ 265612 w 551674"/>
              <a:gd name="connsiteY1" fmla="*/ 156115 h 653382"/>
              <a:gd name="connsiteX2" fmla="*/ 334479 w 551674"/>
              <a:gd name="connsiteY2" fmla="*/ 142553 h 653382"/>
              <a:gd name="connsiteX3" fmla="*/ 388830 w 551674"/>
              <a:gd name="connsiteY3" fmla="*/ 150658 h 653382"/>
              <a:gd name="connsiteX4" fmla="*/ 435024 w 551674"/>
              <a:gd name="connsiteY4" fmla="*/ 174126 h 653382"/>
              <a:gd name="connsiteX5" fmla="*/ 511042 w 551674"/>
              <a:gd name="connsiteY5" fmla="*/ 168299 h 653382"/>
              <a:gd name="connsiteX6" fmla="*/ 538111 w 551674"/>
              <a:gd name="connsiteY6" fmla="*/ 137415 h 653382"/>
              <a:gd name="connsiteX7" fmla="*/ 535092 w 551674"/>
              <a:gd name="connsiteY7" fmla="*/ 67648 h 653382"/>
              <a:gd name="connsiteX8" fmla="*/ 504791 w 551674"/>
              <a:gd name="connsiteY8" fmla="*/ 46882 h 653382"/>
              <a:gd name="connsiteX9" fmla="*/ 424111 w 551674"/>
              <a:gd name="connsiteY9" fmla="*/ 11707 h 653382"/>
              <a:gd name="connsiteX10" fmla="*/ 335326 w 551674"/>
              <a:gd name="connsiteY10" fmla="*/ 0 h 653382"/>
              <a:gd name="connsiteX11" fmla="*/ 201196 w 551674"/>
              <a:gd name="connsiteY11" fmla="*/ 24368 h 653382"/>
              <a:gd name="connsiteX12" fmla="*/ 95142 w 551674"/>
              <a:gd name="connsiteY12" fmla="*/ 92969 h 653382"/>
              <a:gd name="connsiteX13" fmla="*/ 25375 w 551674"/>
              <a:gd name="connsiteY13" fmla="*/ 195845 h 653382"/>
              <a:gd name="connsiteX14" fmla="*/ 0 w 551674"/>
              <a:gd name="connsiteY14" fmla="*/ 325790 h 653382"/>
              <a:gd name="connsiteX15" fmla="*/ 23573 w 551674"/>
              <a:gd name="connsiteY15" fmla="*/ 458438 h 653382"/>
              <a:gd name="connsiteX16" fmla="*/ 92440 w 551674"/>
              <a:gd name="connsiteY16" fmla="*/ 562214 h 653382"/>
              <a:gd name="connsiteX17" fmla="*/ 196640 w 551674"/>
              <a:gd name="connsiteY17" fmla="*/ 629915 h 653382"/>
              <a:gd name="connsiteX18" fmla="*/ 328969 w 551674"/>
              <a:gd name="connsiteY18" fmla="*/ 653382 h 653382"/>
              <a:gd name="connsiteX19" fmla="*/ 420509 w 551674"/>
              <a:gd name="connsiteY19" fmla="*/ 642575 h 653382"/>
              <a:gd name="connsiteX20" fmla="*/ 503890 w 551674"/>
              <a:gd name="connsiteY20" fmla="*/ 611003 h 653382"/>
              <a:gd name="connsiteX21" fmla="*/ 532920 w 551674"/>
              <a:gd name="connsiteY21" fmla="*/ 593521 h 653382"/>
              <a:gd name="connsiteX22" fmla="*/ 542031 w 551674"/>
              <a:gd name="connsiteY22" fmla="*/ 530270 h 653382"/>
              <a:gd name="connsiteX23" fmla="*/ 517875 w 551674"/>
              <a:gd name="connsiteY23" fmla="*/ 492129 h 653382"/>
              <a:gd name="connsiteX24" fmla="*/ 450386 w 551674"/>
              <a:gd name="connsiteY24" fmla="*/ 481057 h 653382"/>
              <a:gd name="connsiteX25" fmla="*/ 402339 w 551674"/>
              <a:gd name="connsiteY25" fmla="*/ 502724 h 653382"/>
              <a:gd name="connsiteX26" fmla="*/ 347034 w 551674"/>
              <a:gd name="connsiteY26" fmla="*/ 510829 h 653382"/>
              <a:gd name="connsiteX27" fmla="*/ 269109 w 551674"/>
              <a:gd name="connsiteY27" fmla="*/ 498168 h 653382"/>
              <a:gd name="connsiteX28" fmla="*/ 210201 w 551674"/>
              <a:gd name="connsiteY28" fmla="*/ 461192 h 653382"/>
              <a:gd name="connsiteX29" fmla="*/ 172113 w 551674"/>
              <a:gd name="connsiteY29" fmla="*/ 403450 h 653382"/>
              <a:gd name="connsiteX30" fmla="*/ 158499 w 551674"/>
              <a:gd name="connsiteY30" fmla="*/ 327645 h 653382"/>
              <a:gd name="connsiteX31" fmla="*/ 172113 w 551674"/>
              <a:gd name="connsiteY31" fmla="*/ 250938 h 653382"/>
              <a:gd name="connsiteX32" fmla="*/ 209248 w 551674"/>
              <a:gd name="connsiteY32" fmla="*/ 193196 h 6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1674" h="653382">
                <a:moveTo>
                  <a:pt x="209407" y="193090"/>
                </a:moveTo>
                <a:cubicBezTo>
                  <a:pt x="225723" y="176827"/>
                  <a:pt x="244423" y="164537"/>
                  <a:pt x="265612" y="156115"/>
                </a:cubicBezTo>
                <a:cubicBezTo>
                  <a:pt x="287385" y="147109"/>
                  <a:pt x="310323" y="142553"/>
                  <a:pt x="334479" y="142553"/>
                </a:cubicBezTo>
                <a:cubicBezTo>
                  <a:pt x="353814" y="142553"/>
                  <a:pt x="371932" y="145255"/>
                  <a:pt x="388830" y="150658"/>
                </a:cubicBezTo>
                <a:cubicBezTo>
                  <a:pt x="405729" y="156062"/>
                  <a:pt x="421144" y="163902"/>
                  <a:pt x="435024" y="174126"/>
                </a:cubicBezTo>
                <a:cubicBezTo>
                  <a:pt x="458968" y="190018"/>
                  <a:pt x="492077" y="189859"/>
                  <a:pt x="511042" y="168299"/>
                </a:cubicBezTo>
                <a:lnTo>
                  <a:pt x="538111" y="137415"/>
                </a:lnTo>
                <a:cubicBezTo>
                  <a:pt x="556440" y="116543"/>
                  <a:pt x="556917" y="84811"/>
                  <a:pt x="535092" y="67648"/>
                </a:cubicBezTo>
                <a:cubicBezTo>
                  <a:pt x="525662" y="60179"/>
                  <a:pt x="515544" y="53292"/>
                  <a:pt x="504791" y="46882"/>
                </a:cubicBezTo>
                <a:cubicBezTo>
                  <a:pt x="479999" y="31255"/>
                  <a:pt x="453141" y="19494"/>
                  <a:pt x="424111" y="11707"/>
                </a:cubicBezTo>
                <a:cubicBezTo>
                  <a:pt x="395134" y="3867"/>
                  <a:pt x="365522" y="0"/>
                  <a:pt x="335326" y="0"/>
                </a:cubicBezTo>
                <a:cubicBezTo>
                  <a:pt x="287014" y="0"/>
                  <a:pt x="242304" y="8105"/>
                  <a:pt x="201196" y="24368"/>
                </a:cubicBezTo>
                <a:cubicBezTo>
                  <a:pt x="160724" y="40631"/>
                  <a:pt x="125390" y="63463"/>
                  <a:pt x="95142" y="92969"/>
                </a:cubicBezTo>
                <a:cubicBezTo>
                  <a:pt x="65529" y="121840"/>
                  <a:pt x="42273" y="156115"/>
                  <a:pt x="25375" y="195845"/>
                </a:cubicBezTo>
                <a:cubicBezTo>
                  <a:pt x="8476" y="235576"/>
                  <a:pt x="0" y="278855"/>
                  <a:pt x="0" y="325790"/>
                </a:cubicBezTo>
                <a:cubicBezTo>
                  <a:pt x="0" y="372726"/>
                  <a:pt x="7840" y="418124"/>
                  <a:pt x="23573" y="458438"/>
                </a:cubicBezTo>
                <a:cubicBezTo>
                  <a:pt x="39890" y="498168"/>
                  <a:pt x="62827" y="532760"/>
                  <a:pt x="92440" y="562214"/>
                </a:cubicBezTo>
                <a:cubicBezTo>
                  <a:pt x="122052" y="591085"/>
                  <a:pt x="156804" y="613652"/>
                  <a:pt x="196640" y="629915"/>
                </a:cubicBezTo>
                <a:cubicBezTo>
                  <a:pt x="237112" y="645542"/>
                  <a:pt x="281240" y="653382"/>
                  <a:pt x="328969" y="653382"/>
                </a:cubicBezTo>
                <a:cubicBezTo>
                  <a:pt x="359800" y="653382"/>
                  <a:pt x="390314" y="649780"/>
                  <a:pt x="420509" y="642575"/>
                </a:cubicBezTo>
                <a:cubicBezTo>
                  <a:pt x="451340" y="634735"/>
                  <a:pt x="479098" y="624246"/>
                  <a:pt x="503890" y="611003"/>
                </a:cubicBezTo>
                <a:cubicBezTo>
                  <a:pt x="514432" y="605494"/>
                  <a:pt x="524126" y="599666"/>
                  <a:pt x="532920" y="593521"/>
                </a:cubicBezTo>
                <a:cubicBezTo>
                  <a:pt x="553368" y="579218"/>
                  <a:pt x="555381" y="551354"/>
                  <a:pt x="542031" y="530270"/>
                </a:cubicBezTo>
                <a:lnTo>
                  <a:pt x="517875" y="492129"/>
                </a:lnTo>
                <a:cubicBezTo>
                  <a:pt x="503837" y="469986"/>
                  <a:pt x="472529" y="466966"/>
                  <a:pt x="450386" y="481057"/>
                </a:cubicBezTo>
                <a:cubicBezTo>
                  <a:pt x="435871" y="490063"/>
                  <a:pt x="419873" y="497321"/>
                  <a:pt x="402339" y="502724"/>
                </a:cubicBezTo>
                <a:cubicBezTo>
                  <a:pt x="384804" y="508127"/>
                  <a:pt x="366369" y="510829"/>
                  <a:pt x="347034" y="510829"/>
                </a:cubicBezTo>
                <a:cubicBezTo>
                  <a:pt x="318640" y="510829"/>
                  <a:pt x="292682" y="506591"/>
                  <a:pt x="269109" y="498168"/>
                </a:cubicBezTo>
                <a:cubicBezTo>
                  <a:pt x="246171" y="489745"/>
                  <a:pt x="226517" y="477402"/>
                  <a:pt x="210201" y="461192"/>
                </a:cubicBezTo>
                <a:cubicBezTo>
                  <a:pt x="193885" y="444929"/>
                  <a:pt x="181225" y="425700"/>
                  <a:pt x="172113" y="403450"/>
                </a:cubicBezTo>
                <a:cubicBezTo>
                  <a:pt x="163054" y="380566"/>
                  <a:pt x="158499" y="355297"/>
                  <a:pt x="158499" y="327645"/>
                </a:cubicBezTo>
                <a:cubicBezTo>
                  <a:pt x="158499" y="299992"/>
                  <a:pt x="163054" y="273823"/>
                  <a:pt x="172113" y="250938"/>
                </a:cubicBezTo>
                <a:cubicBezTo>
                  <a:pt x="181172" y="228053"/>
                  <a:pt x="193568" y="208824"/>
                  <a:pt x="209248" y="193196"/>
                </a:cubicBezTo>
                <a:close/>
              </a:path>
            </a:pathLst>
          </a:custGeom>
          <a:solidFill>
            <a:srgbClr val="2C3338"/>
          </a:solidFill>
          <a:ln w="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CE2B290F-0AA1-61E5-BAE1-788499492409}"/>
              </a:ext>
            </a:extLst>
          </p:cNvPr>
          <p:cNvSpPr/>
          <p:nvPr/>
        </p:nvSpPr>
        <p:spPr>
          <a:xfrm>
            <a:off x="4994292" y="2974095"/>
            <a:ext cx="871806" cy="951795"/>
          </a:xfrm>
          <a:custGeom>
            <a:avLst/>
            <a:gdLst>
              <a:gd name="connsiteX0" fmla="*/ 545154 w 578577"/>
              <a:gd name="connsiteY0" fmla="*/ 0 h 631662"/>
              <a:gd name="connsiteX1" fmla="*/ 455574 w 578577"/>
              <a:gd name="connsiteY1" fmla="*/ 0 h 631662"/>
              <a:gd name="connsiteX2" fmla="*/ 427392 w 578577"/>
              <a:gd name="connsiteY2" fmla="*/ 15468 h 631662"/>
              <a:gd name="connsiteX3" fmla="*/ 297658 w 578577"/>
              <a:gd name="connsiteY3" fmla="*/ 218836 h 631662"/>
              <a:gd name="connsiteX4" fmla="*/ 154522 w 578577"/>
              <a:gd name="connsiteY4" fmla="*/ 14250 h 631662"/>
              <a:gd name="connsiteX5" fmla="*/ 127135 w 578577"/>
              <a:gd name="connsiteY5" fmla="*/ 0 h 631662"/>
              <a:gd name="connsiteX6" fmla="*/ 33476 w 578577"/>
              <a:gd name="connsiteY6" fmla="*/ 0 h 631662"/>
              <a:gd name="connsiteX7" fmla="*/ 5983 w 578577"/>
              <a:gd name="connsiteY7" fmla="*/ 52444 h 631662"/>
              <a:gd name="connsiteX8" fmla="*/ 209827 w 578577"/>
              <a:gd name="connsiteY8" fmla="*/ 346662 h 631662"/>
              <a:gd name="connsiteX9" fmla="*/ 219733 w 578577"/>
              <a:gd name="connsiteY9" fmla="*/ 378394 h 631662"/>
              <a:gd name="connsiteX10" fmla="*/ 219733 w 578577"/>
              <a:gd name="connsiteY10" fmla="*/ 575987 h 631662"/>
              <a:gd name="connsiteX11" fmla="*/ 275409 w 578577"/>
              <a:gd name="connsiteY11" fmla="*/ 631663 h 631662"/>
              <a:gd name="connsiteX12" fmla="*/ 316517 w 578577"/>
              <a:gd name="connsiteY12" fmla="*/ 631663 h 631662"/>
              <a:gd name="connsiteX13" fmla="*/ 372193 w 578577"/>
              <a:gd name="connsiteY13" fmla="*/ 575987 h 631662"/>
              <a:gd name="connsiteX14" fmla="*/ 372193 w 578577"/>
              <a:gd name="connsiteY14" fmla="*/ 377440 h 631662"/>
              <a:gd name="connsiteX15" fmla="*/ 381199 w 578577"/>
              <a:gd name="connsiteY15" fmla="*/ 347086 h 631662"/>
              <a:gd name="connsiteX16" fmla="*/ 573124 w 578577"/>
              <a:gd name="connsiteY16" fmla="*/ 51597 h 631662"/>
              <a:gd name="connsiteX17" fmla="*/ 545101 w 578577"/>
              <a:gd name="connsiteY17" fmla="*/ 0 h 63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8577" h="631662">
                <a:moveTo>
                  <a:pt x="545154" y="0"/>
                </a:moveTo>
                <a:lnTo>
                  <a:pt x="455574" y="0"/>
                </a:lnTo>
                <a:cubicBezTo>
                  <a:pt x="444185" y="0"/>
                  <a:pt x="433537" y="5827"/>
                  <a:pt x="427392" y="15468"/>
                </a:cubicBezTo>
                <a:lnTo>
                  <a:pt x="297658" y="218836"/>
                </a:lnTo>
                <a:lnTo>
                  <a:pt x="154522" y="14250"/>
                </a:lnTo>
                <a:cubicBezTo>
                  <a:pt x="148271" y="5297"/>
                  <a:pt x="138047" y="0"/>
                  <a:pt x="127135" y="0"/>
                </a:cubicBezTo>
                <a:lnTo>
                  <a:pt x="33476" y="0"/>
                </a:lnTo>
                <a:cubicBezTo>
                  <a:pt x="6512" y="0"/>
                  <a:pt x="-9327" y="30301"/>
                  <a:pt x="5983" y="52444"/>
                </a:cubicBezTo>
                <a:lnTo>
                  <a:pt x="209827" y="346662"/>
                </a:lnTo>
                <a:cubicBezTo>
                  <a:pt x="216290" y="355986"/>
                  <a:pt x="219733" y="367057"/>
                  <a:pt x="219733" y="378394"/>
                </a:cubicBezTo>
                <a:lnTo>
                  <a:pt x="219733" y="575987"/>
                </a:lnTo>
                <a:cubicBezTo>
                  <a:pt x="219733" y="606765"/>
                  <a:pt x="244684" y="631663"/>
                  <a:pt x="275409" y="631663"/>
                </a:cubicBezTo>
                <a:lnTo>
                  <a:pt x="316517" y="631663"/>
                </a:lnTo>
                <a:cubicBezTo>
                  <a:pt x="347295" y="631663"/>
                  <a:pt x="372193" y="606712"/>
                  <a:pt x="372193" y="575987"/>
                </a:cubicBezTo>
                <a:lnTo>
                  <a:pt x="372193" y="377440"/>
                </a:lnTo>
                <a:cubicBezTo>
                  <a:pt x="372193" y="366686"/>
                  <a:pt x="375318" y="356145"/>
                  <a:pt x="381199" y="347086"/>
                </a:cubicBezTo>
                <a:lnTo>
                  <a:pt x="573124" y="51597"/>
                </a:lnTo>
                <a:cubicBezTo>
                  <a:pt x="587586" y="29348"/>
                  <a:pt x="571588" y="0"/>
                  <a:pt x="545101" y="0"/>
                </a:cubicBezTo>
                <a:close/>
              </a:path>
            </a:pathLst>
          </a:custGeom>
          <a:solidFill>
            <a:srgbClr val="2C3338"/>
          </a:solidFill>
          <a:ln w="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365E3F5A-71EA-9BAF-2614-2A540248707C}"/>
              </a:ext>
            </a:extLst>
          </p:cNvPr>
          <p:cNvSpPr/>
          <p:nvPr/>
        </p:nvSpPr>
        <p:spPr>
          <a:xfrm>
            <a:off x="5789314" y="3188975"/>
            <a:ext cx="782495" cy="750485"/>
          </a:xfrm>
          <a:custGeom>
            <a:avLst/>
            <a:gdLst>
              <a:gd name="connsiteX0" fmla="*/ 393333 w 519305"/>
              <a:gd name="connsiteY0" fmla="*/ 32473 h 498062"/>
              <a:gd name="connsiteX1" fmla="*/ 260103 w 519305"/>
              <a:gd name="connsiteY1" fmla="*/ 0 h 498062"/>
              <a:gd name="connsiteX2" fmla="*/ 125972 w 519305"/>
              <a:gd name="connsiteY2" fmla="*/ 32473 h 498062"/>
              <a:gd name="connsiteX3" fmla="*/ 33533 w 519305"/>
              <a:gd name="connsiteY3" fmla="*/ 120887 h 498062"/>
              <a:gd name="connsiteX4" fmla="*/ 0 w 519305"/>
              <a:gd name="connsiteY4" fmla="*/ 249031 h 498062"/>
              <a:gd name="connsiteX5" fmla="*/ 33533 w 519305"/>
              <a:gd name="connsiteY5" fmla="*/ 377175 h 498062"/>
              <a:gd name="connsiteX6" fmla="*/ 125972 w 519305"/>
              <a:gd name="connsiteY6" fmla="*/ 465589 h 498062"/>
              <a:gd name="connsiteX7" fmla="*/ 260103 w 519305"/>
              <a:gd name="connsiteY7" fmla="*/ 498062 h 498062"/>
              <a:gd name="connsiteX8" fmla="*/ 393333 w 519305"/>
              <a:gd name="connsiteY8" fmla="*/ 465589 h 498062"/>
              <a:gd name="connsiteX9" fmla="*/ 485773 w 519305"/>
              <a:gd name="connsiteY9" fmla="*/ 377175 h 498062"/>
              <a:gd name="connsiteX10" fmla="*/ 519305 w 519305"/>
              <a:gd name="connsiteY10" fmla="*/ 249031 h 498062"/>
              <a:gd name="connsiteX11" fmla="*/ 485773 w 519305"/>
              <a:gd name="connsiteY11" fmla="*/ 120887 h 498062"/>
              <a:gd name="connsiteX12" fmla="*/ 393333 w 519305"/>
              <a:gd name="connsiteY12" fmla="*/ 32473 h 498062"/>
              <a:gd name="connsiteX13" fmla="*/ 357999 w 519305"/>
              <a:gd name="connsiteY13" fmla="*/ 313130 h 498062"/>
              <a:gd name="connsiteX14" fmla="*/ 318110 w 519305"/>
              <a:gd name="connsiteY14" fmla="*/ 357363 h 498062"/>
              <a:gd name="connsiteX15" fmla="*/ 260103 w 519305"/>
              <a:gd name="connsiteY15" fmla="*/ 373626 h 498062"/>
              <a:gd name="connsiteX16" fmla="*/ 201196 w 519305"/>
              <a:gd name="connsiteY16" fmla="*/ 357363 h 498062"/>
              <a:gd name="connsiteX17" fmla="*/ 161306 w 519305"/>
              <a:gd name="connsiteY17" fmla="*/ 313130 h 498062"/>
              <a:gd name="connsiteX18" fmla="*/ 147692 w 519305"/>
              <a:gd name="connsiteY18" fmla="*/ 249084 h 498062"/>
              <a:gd name="connsiteX19" fmla="*/ 161306 w 519305"/>
              <a:gd name="connsiteY19" fmla="*/ 184985 h 498062"/>
              <a:gd name="connsiteX20" fmla="*/ 201196 w 519305"/>
              <a:gd name="connsiteY20" fmla="*/ 139852 h 498062"/>
              <a:gd name="connsiteX21" fmla="*/ 260103 w 519305"/>
              <a:gd name="connsiteY21" fmla="*/ 123589 h 498062"/>
              <a:gd name="connsiteX22" fmla="*/ 318110 w 519305"/>
              <a:gd name="connsiteY22" fmla="*/ 139852 h 498062"/>
              <a:gd name="connsiteX23" fmla="*/ 357999 w 519305"/>
              <a:gd name="connsiteY23" fmla="*/ 184985 h 498062"/>
              <a:gd name="connsiteX24" fmla="*/ 371614 w 519305"/>
              <a:gd name="connsiteY24" fmla="*/ 249084 h 498062"/>
              <a:gd name="connsiteX25" fmla="*/ 357999 w 519305"/>
              <a:gd name="connsiteY25" fmla="*/ 313130 h 4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305" h="498062">
                <a:moveTo>
                  <a:pt x="393333" y="32473"/>
                </a:moveTo>
                <a:cubicBezTo>
                  <a:pt x="354662" y="10807"/>
                  <a:pt x="310270" y="0"/>
                  <a:pt x="260103" y="0"/>
                </a:cubicBezTo>
                <a:cubicBezTo>
                  <a:pt x="209937" y="0"/>
                  <a:pt x="165226" y="10807"/>
                  <a:pt x="125972" y="32473"/>
                </a:cubicBezTo>
                <a:cubicBezTo>
                  <a:pt x="87301" y="54140"/>
                  <a:pt x="56470" y="83593"/>
                  <a:pt x="33533" y="120887"/>
                </a:cubicBezTo>
                <a:cubicBezTo>
                  <a:pt x="11177" y="158181"/>
                  <a:pt x="0" y="200878"/>
                  <a:pt x="0" y="249031"/>
                </a:cubicBezTo>
                <a:cubicBezTo>
                  <a:pt x="0" y="297184"/>
                  <a:pt x="11177" y="339882"/>
                  <a:pt x="33533" y="377175"/>
                </a:cubicBezTo>
                <a:cubicBezTo>
                  <a:pt x="56470" y="414469"/>
                  <a:pt x="87301" y="443976"/>
                  <a:pt x="125972" y="465589"/>
                </a:cubicBezTo>
                <a:cubicBezTo>
                  <a:pt x="165226" y="487255"/>
                  <a:pt x="209937" y="498062"/>
                  <a:pt x="260103" y="498062"/>
                </a:cubicBezTo>
                <a:cubicBezTo>
                  <a:pt x="310270" y="498062"/>
                  <a:pt x="354662" y="487255"/>
                  <a:pt x="393333" y="465589"/>
                </a:cubicBezTo>
                <a:cubicBezTo>
                  <a:pt x="432587" y="443923"/>
                  <a:pt x="463418" y="414469"/>
                  <a:pt x="485773" y="377175"/>
                </a:cubicBezTo>
                <a:cubicBezTo>
                  <a:pt x="508128" y="339882"/>
                  <a:pt x="519305" y="297184"/>
                  <a:pt x="519305" y="249031"/>
                </a:cubicBezTo>
                <a:cubicBezTo>
                  <a:pt x="519305" y="200878"/>
                  <a:pt x="508128" y="158181"/>
                  <a:pt x="485773" y="120887"/>
                </a:cubicBezTo>
                <a:cubicBezTo>
                  <a:pt x="463418" y="83593"/>
                  <a:pt x="432587" y="54087"/>
                  <a:pt x="393333" y="32473"/>
                </a:cubicBezTo>
                <a:close/>
                <a:moveTo>
                  <a:pt x="357999" y="313130"/>
                </a:moveTo>
                <a:cubicBezTo>
                  <a:pt x="348358" y="331777"/>
                  <a:pt x="335061" y="346503"/>
                  <a:pt x="318110" y="357363"/>
                </a:cubicBezTo>
                <a:cubicBezTo>
                  <a:pt x="301211" y="368170"/>
                  <a:pt x="281876" y="373626"/>
                  <a:pt x="260103" y="373626"/>
                </a:cubicBezTo>
                <a:cubicBezTo>
                  <a:pt x="238331" y="373626"/>
                  <a:pt x="218730" y="368223"/>
                  <a:pt x="201196" y="357363"/>
                </a:cubicBezTo>
                <a:cubicBezTo>
                  <a:pt x="184297" y="346556"/>
                  <a:pt x="171000" y="331777"/>
                  <a:pt x="161306" y="313130"/>
                </a:cubicBezTo>
                <a:cubicBezTo>
                  <a:pt x="151665" y="294483"/>
                  <a:pt x="147109" y="273134"/>
                  <a:pt x="147692" y="249084"/>
                </a:cubicBezTo>
                <a:cubicBezTo>
                  <a:pt x="147109" y="225034"/>
                  <a:pt x="151612" y="203685"/>
                  <a:pt x="161306" y="184985"/>
                </a:cubicBezTo>
                <a:cubicBezTo>
                  <a:pt x="170948" y="165756"/>
                  <a:pt x="184244" y="150711"/>
                  <a:pt x="201196" y="139852"/>
                </a:cubicBezTo>
                <a:cubicBezTo>
                  <a:pt x="218730" y="129045"/>
                  <a:pt x="238331" y="123589"/>
                  <a:pt x="260103" y="123589"/>
                </a:cubicBezTo>
                <a:cubicBezTo>
                  <a:pt x="281876" y="123589"/>
                  <a:pt x="301211" y="128992"/>
                  <a:pt x="318110" y="139852"/>
                </a:cubicBezTo>
                <a:cubicBezTo>
                  <a:pt x="335008" y="150658"/>
                  <a:pt x="348305" y="165703"/>
                  <a:pt x="357999" y="184985"/>
                </a:cubicBezTo>
                <a:cubicBezTo>
                  <a:pt x="367641" y="203632"/>
                  <a:pt x="372196" y="224981"/>
                  <a:pt x="371614" y="249084"/>
                </a:cubicBezTo>
                <a:cubicBezTo>
                  <a:pt x="372196" y="273134"/>
                  <a:pt x="367693" y="294483"/>
                  <a:pt x="357999" y="313130"/>
                </a:cubicBezTo>
                <a:close/>
              </a:path>
            </a:pathLst>
          </a:custGeom>
          <a:solidFill>
            <a:srgbClr val="2C3338"/>
          </a:solidFill>
          <a:ln w="0"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BACB0BA5-622A-A7F7-27A7-12741F145B29}"/>
              </a:ext>
            </a:extLst>
          </p:cNvPr>
          <p:cNvSpPr/>
          <p:nvPr/>
        </p:nvSpPr>
        <p:spPr>
          <a:xfrm>
            <a:off x="6676297" y="3203902"/>
            <a:ext cx="689502" cy="737075"/>
          </a:xfrm>
          <a:custGeom>
            <a:avLst/>
            <a:gdLst>
              <a:gd name="connsiteX0" fmla="*/ 401809 w 457590"/>
              <a:gd name="connsiteY0" fmla="*/ 0 h 489162"/>
              <a:gd name="connsiteX1" fmla="*/ 367323 w 457590"/>
              <a:gd name="connsiteY1" fmla="*/ 0 h 489162"/>
              <a:gd name="connsiteX2" fmla="*/ 311647 w 457590"/>
              <a:gd name="connsiteY2" fmla="*/ 55676 h 489162"/>
              <a:gd name="connsiteX3" fmla="*/ 311647 w 457590"/>
              <a:gd name="connsiteY3" fmla="*/ 286060 h 489162"/>
              <a:gd name="connsiteX4" fmla="*/ 305290 w 457590"/>
              <a:gd name="connsiteY4" fmla="*/ 319434 h 489162"/>
              <a:gd name="connsiteX5" fmla="*/ 287173 w 457590"/>
              <a:gd name="connsiteY5" fmla="*/ 345603 h 489162"/>
              <a:gd name="connsiteX6" fmla="*/ 259997 w 457590"/>
              <a:gd name="connsiteY6" fmla="*/ 362766 h 489162"/>
              <a:gd name="connsiteX7" fmla="*/ 225564 w 457590"/>
              <a:gd name="connsiteY7" fmla="*/ 369070 h 489162"/>
              <a:gd name="connsiteX8" fmla="*/ 182072 w 457590"/>
              <a:gd name="connsiteY8" fmla="*/ 358264 h 489162"/>
              <a:gd name="connsiteX9" fmla="*/ 154896 w 457590"/>
              <a:gd name="connsiteY9" fmla="*/ 325791 h 489162"/>
              <a:gd name="connsiteX10" fmla="*/ 145838 w 457590"/>
              <a:gd name="connsiteY10" fmla="*/ 276154 h 489162"/>
              <a:gd name="connsiteX11" fmla="*/ 145838 w 457590"/>
              <a:gd name="connsiteY11" fmla="*/ 55729 h 489162"/>
              <a:gd name="connsiteX12" fmla="*/ 90162 w 457590"/>
              <a:gd name="connsiteY12" fmla="*/ 53 h 489162"/>
              <a:gd name="connsiteX13" fmla="*/ 55676 w 457590"/>
              <a:gd name="connsiteY13" fmla="*/ 53 h 489162"/>
              <a:gd name="connsiteX14" fmla="*/ 0 w 457590"/>
              <a:gd name="connsiteY14" fmla="*/ 55729 h 489162"/>
              <a:gd name="connsiteX15" fmla="*/ 0 w 457590"/>
              <a:gd name="connsiteY15" fmla="*/ 296019 h 489162"/>
              <a:gd name="connsiteX16" fmla="*/ 19918 w 457590"/>
              <a:gd name="connsiteY16" fmla="*/ 399795 h 489162"/>
              <a:gd name="connsiteX17" fmla="*/ 77925 w 457590"/>
              <a:gd name="connsiteY17" fmla="*/ 466596 h 489162"/>
              <a:gd name="connsiteX18" fmla="*/ 169464 w 457590"/>
              <a:gd name="connsiteY18" fmla="*/ 489163 h 489162"/>
              <a:gd name="connsiteX19" fmla="*/ 244688 w 457590"/>
              <a:gd name="connsiteY19" fmla="*/ 473800 h 489162"/>
              <a:gd name="connsiteX20" fmla="*/ 305396 w 457590"/>
              <a:gd name="connsiteY20" fmla="*/ 431368 h 489162"/>
              <a:gd name="connsiteX21" fmla="*/ 316838 w 457590"/>
              <a:gd name="connsiteY21" fmla="*/ 417648 h 489162"/>
              <a:gd name="connsiteX22" fmla="*/ 317421 w 457590"/>
              <a:gd name="connsiteY22" fmla="*/ 427077 h 489162"/>
              <a:gd name="connsiteX23" fmla="*/ 372991 w 457590"/>
              <a:gd name="connsiteY23" fmla="*/ 479203 h 489162"/>
              <a:gd name="connsiteX24" fmla="*/ 401915 w 457590"/>
              <a:gd name="connsiteY24" fmla="*/ 479203 h 489162"/>
              <a:gd name="connsiteX25" fmla="*/ 457591 w 457590"/>
              <a:gd name="connsiteY25" fmla="*/ 423528 h 489162"/>
              <a:gd name="connsiteX26" fmla="*/ 457591 w 457590"/>
              <a:gd name="connsiteY26" fmla="*/ 55729 h 489162"/>
              <a:gd name="connsiteX27" fmla="*/ 401915 w 457590"/>
              <a:gd name="connsiteY27" fmla="*/ 53 h 4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590" h="489162">
                <a:moveTo>
                  <a:pt x="401809" y="0"/>
                </a:moveTo>
                <a:lnTo>
                  <a:pt x="367323" y="0"/>
                </a:lnTo>
                <a:cubicBezTo>
                  <a:pt x="336545" y="0"/>
                  <a:pt x="311647" y="24951"/>
                  <a:pt x="311647" y="55676"/>
                </a:cubicBezTo>
                <a:lnTo>
                  <a:pt x="311647" y="286060"/>
                </a:lnTo>
                <a:cubicBezTo>
                  <a:pt x="311647" y="298085"/>
                  <a:pt x="309528" y="309210"/>
                  <a:pt x="305290" y="319434"/>
                </a:cubicBezTo>
                <a:cubicBezTo>
                  <a:pt x="301052" y="329075"/>
                  <a:pt x="295013" y="337763"/>
                  <a:pt x="287173" y="345603"/>
                </a:cubicBezTo>
                <a:cubicBezTo>
                  <a:pt x="279916" y="352807"/>
                  <a:pt x="270857" y="358528"/>
                  <a:pt x="259997" y="362766"/>
                </a:cubicBezTo>
                <a:cubicBezTo>
                  <a:pt x="249720" y="366951"/>
                  <a:pt x="238225" y="369070"/>
                  <a:pt x="225564" y="369070"/>
                </a:cubicBezTo>
                <a:cubicBezTo>
                  <a:pt x="208665" y="369070"/>
                  <a:pt x="194150" y="365468"/>
                  <a:pt x="182072" y="358264"/>
                </a:cubicBezTo>
                <a:cubicBezTo>
                  <a:pt x="169994" y="350423"/>
                  <a:pt x="160935" y="339617"/>
                  <a:pt x="154896" y="325791"/>
                </a:cubicBezTo>
                <a:cubicBezTo>
                  <a:pt x="148857" y="311964"/>
                  <a:pt x="145838" y="295383"/>
                  <a:pt x="145838" y="276154"/>
                </a:cubicBezTo>
                <a:lnTo>
                  <a:pt x="145838" y="55729"/>
                </a:lnTo>
                <a:cubicBezTo>
                  <a:pt x="145838" y="24951"/>
                  <a:pt x="120887" y="53"/>
                  <a:pt x="90162" y="53"/>
                </a:cubicBezTo>
                <a:lnTo>
                  <a:pt x="55676" y="53"/>
                </a:lnTo>
                <a:cubicBezTo>
                  <a:pt x="24898" y="53"/>
                  <a:pt x="0" y="25004"/>
                  <a:pt x="0" y="55729"/>
                </a:cubicBezTo>
                <a:lnTo>
                  <a:pt x="0" y="296019"/>
                </a:lnTo>
                <a:cubicBezTo>
                  <a:pt x="0" y="336332"/>
                  <a:pt x="6622" y="370924"/>
                  <a:pt x="19918" y="399795"/>
                </a:cubicBezTo>
                <a:cubicBezTo>
                  <a:pt x="33798" y="428666"/>
                  <a:pt x="53133" y="450915"/>
                  <a:pt x="77925" y="466596"/>
                </a:cubicBezTo>
                <a:cubicBezTo>
                  <a:pt x="103300" y="481640"/>
                  <a:pt x="133813" y="489163"/>
                  <a:pt x="169464" y="489163"/>
                </a:cubicBezTo>
                <a:cubicBezTo>
                  <a:pt x="196057" y="489163"/>
                  <a:pt x="221114" y="484024"/>
                  <a:pt x="244688" y="473800"/>
                </a:cubicBezTo>
                <a:cubicBezTo>
                  <a:pt x="268261" y="462993"/>
                  <a:pt x="288497" y="448849"/>
                  <a:pt x="305396" y="431368"/>
                </a:cubicBezTo>
                <a:cubicBezTo>
                  <a:pt x="309528" y="426971"/>
                  <a:pt x="313289" y="422362"/>
                  <a:pt x="316838" y="417648"/>
                </a:cubicBezTo>
                <a:lnTo>
                  <a:pt x="317421" y="427077"/>
                </a:lnTo>
                <a:cubicBezTo>
                  <a:pt x="319328" y="456372"/>
                  <a:pt x="343643" y="479203"/>
                  <a:pt x="372991" y="479203"/>
                </a:cubicBezTo>
                <a:lnTo>
                  <a:pt x="401915" y="479203"/>
                </a:lnTo>
                <a:cubicBezTo>
                  <a:pt x="432693" y="479203"/>
                  <a:pt x="457591" y="454253"/>
                  <a:pt x="457591" y="423528"/>
                </a:cubicBezTo>
                <a:lnTo>
                  <a:pt x="457591" y="55729"/>
                </a:lnTo>
                <a:cubicBezTo>
                  <a:pt x="457591" y="24951"/>
                  <a:pt x="432640" y="53"/>
                  <a:pt x="401915" y="53"/>
                </a:cubicBezTo>
                <a:close/>
              </a:path>
            </a:pathLst>
          </a:custGeom>
          <a:solidFill>
            <a:srgbClr val="2C3338"/>
          </a:solidFill>
          <a:ln w="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8223A9B8-27AC-725C-AD35-6A654D0E07BA}"/>
              </a:ext>
            </a:extLst>
          </p:cNvPr>
          <p:cNvSpPr/>
          <p:nvPr/>
        </p:nvSpPr>
        <p:spPr>
          <a:xfrm>
            <a:off x="7529993" y="3188975"/>
            <a:ext cx="503878" cy="736995"/>
          </a:xfrm>
          <a:custGeom>
            <a:avLst/>
            <a:gdLst>
              <a:gd name="connsiteX0" fmla="*/ 318428 w 334400"/>
              <a:gd name="connsiteY0" fmla="*/ 3761 h 489109"/>
              <a:gd name="connsiteX1" fmla="*/ 282723 w 334400"/>
              <a:gd name="connsiteY1" fmla="*/ 0 h 489109"/>
              <a:gd name="connsiteX2" fmla="*/ 211155 w 334400"/>
              <a:gd name="connsiteY2" fmla="*/ 18064 h 489109"/>
              <a:gd name="connsiteX3" fmla="*/ 152248 w 334400"/>
              <a:gd name="connsiteY3" fmla="*/ 66800 h 489109"/>
              <a:gd name="connsiteX4" fmla="*/ 140699 w 334400"/>
              <a:gd name="connsiteY4" fmla="*/ 82957 h 489109"/>
              <a:gd name="connsiteX5" fmla="*/ 139375 w 334400"/>
              <a:gd name="connsiteY5" fmla="*/ 50431 h 489109"/>
              <a:gd name="connsiteX6" fmla="*/ 97207 w 334400"/>
              <a:gd name="connsiteY6" fmla="*/ 9959 h 489109"/>
              <a:gd name="connsiteX7" fmla="*/ 55676 w 334400"/>
              <a:gd name="connsiteY7" fmla="*/ 9959 h 489109"/>
              <a:gd name="connsiteX8" fmla="*/ 0 w 334400"/>
              <a:gd name="connsiteY8" fmla="*/ 65635 h 489109"/>
              <a:gd name="connsiteX9" fmla="*/ 0 w 334400"/>
              <a:gd name="connsiteY9" fmla="*/ 433434 h 489109"/>
              <a:gd name="connsiteX10" fmla="*/ 55676 w 334400"/>
              <a:gd name="connsiteY10" fmla="*/ 489110 h 489109"/>
              <a:gd name="connsiteX11" fmla="*/ 90162 w 334400"/>
              <a:gd name="connsiteY11" fmla="*/ 489110 h 489109"/>
              <a:gd name="connsiteX12" fmla="*/ 145838 w 334400"/>
              <a:gd name="connsiteY12" fmla="*/ 433434 h 489109"/>
              <a:gd name="connsiteX13" fmla="*/ 145838 w 334400"/>
              <a:gd name="connsiteY13" fmla="*/ 249084 h 489109"/>
              <a:gd name="connsiteX14" fmla="*/ 152195 w 334400"/>
              <a:gd name="connsiteY14" fmla="*/ 210254 h 489109"/>
              <a:gd name="connsiteX15" fmla="*/ 171212 w 334400"/>
              <a:gd name="connsiteY15" fmla="*/ 180483 h 489109"/>
              <a:gd name="connsiteX16" fmla="*/ 200189 w 334400"/>
              <a:gd name="connsiteY16" fmla="*/ 161518 h 489109"/>
              <a:gd name="connsiteX17" fmla="*/ 237324 w 334400"/>
              <a:gd name="connsiteY17" fmla="*/ 154313 h 489109"/>
              <a:gd name="connsiteX18" fmla="*/ 270327 w 334400"/>
              <a:gd name="connsiteY18" fmla="*/ 157704 h 489109"/>
              <a:gd name="connsiteX19" fmla="*/ 306455 w 334400"/>
              <a:gd name="connsiteY19" fmla="*/ 138845 h 489109"/>
              <a:gd name="connsiteX20" fmla="*/ 333737 w 334400"/>
              <a:gd name="connsiteY20" fmla="*/ 29560 h 489109"/>
              <a:gd name="connsiteX21" fmla="*/ 318374 w 334400"/>
              <a:gd name="connsiteY21" fmla="*/ 3814 h 48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400" h="489109">
                <a:moveTo>
                  <a:pt x="318428" y="3761"/>
                </a:moveTo>
                <a:cubicBezTo>
                  <a:pt x="306667" y="1377"/>
                  <a:pt x="294695" y="0"/>
                  <a:pt x="282723" y="0"/>
                </a:cubicBezTo>
                <a:cubicBezTo>
                  <a:pt x="257348" y="0"/>
                  <a:pt x="233510" y="6039"/>
                  <a:pt x="211155" y="18064"/>
                </a:cubicBezTo>
                <a:cubicBezTo>
                  <a:pt x="188800" y="30089"/>
                  <a:pt x="169146" y="46352"/>
                  <a:pt x="152248" y="66800"/>
                </a:cubicBezTo>
                <a:cubicBezTo>
                  <a:pt x="148116" y="71992"/>
                  <a:pt x="144302" y="77395"/>
                  <a:pt x="140699" y="82957"/>
                </a:cubicBezTo>
                <a:lnTo>
                  <a:pt x="139375" y="50431"/>
                </a:lnTo>
                <a:cubicBezTo>
                  <a:pt x="138474" y="27811"/>
                  <a:pt x="119827" y="9959"/>
                  <a:pt x="97207" y="9959"/>
                </a:cubicBezTo>
                <a:lnTo>
                  <a:pt x="55676" y="9959"/>
                </a:lnTo>
                <a:cubicBezTo>
                  <a:pt x="24898" y="9959"/>
                  <a:pt x="0" y="34910"/>
                  <a:pt x="0" y="65635"/>
                </a:cubicBezTo>
                <a:lnTo>
                  <a:pt x="0" y="433434"/>
                </a:lnTo>
                <a:cubicBezTo>
                  <a:pt x="0" y="464212"/>
                  <a:pt x="24951" y="489110"/>
                  <a:pt x="55676" y="489110"/>
                </a:cubicBezTo>
                <a:lnTo>
                  <a:pt x="90162" y="489110"/>
                </a:lnTo>
                <a:cubicBezTo>
                  <a:pt x="120940" y="489110"/>
                  <a:pt x="145838" y="464159"/>
                  <a:pt x="145838" y="433434"/>
                </a:cubicBezTo>
                <a:lnTo>
                  <a:pt x="145838" y="249084"/>
                </a:lnTo>
                <a:cubicBezTo>
                  <a:pt x="145838" y="234622"/>
                  <a:pt x="147957" y="221696"/>
                  <a:pt x="152195" y="210254"/>
                </a:cubicBezTo>
                <a:cubicBezTo>
                  <a:pt x="157015" y="198812"/>
                  <a:pt x="163372" y="188906"/>
                  <a:pt x="171212" y="180483"/>
                </a:cubicBezTo>
                <a:cubicBezTo>
                  <a:pt x="179053" y="172060"/>
                  <a:pt x="188747" y="165756"/>
                  <a:pt x="200189" y="161518"/>
                </a:cubicBezTo>
                <a:cubicBezTo>
                  <a:pt x="211684" y="156697"/>
                  <a:pt x="224028" y="154313"/>
                  <a:pt x="237324" y="154313"/>
                </a:cubicBezTo>
                <a:cubicBezTo>
                  <a:pt x="247654" y="154313"/>
                  <a:pt x="259202" y="155267"/>
                  <a:pt x="270327" y="157704"/>
                </a:cubicBezTo>
                <a:cubicBezTo>
                  <a:pt x="285160" y="160935"/>
                  <a:pt x="302747" y="153572"/>
                  <a:pt x="306455" y="138845"/>
                </a:cubicBezTo>
                <a:lnTo>
                  <a:pt x="333737" y="29560"/>
                </a:lnTo>
                <a:cubicBezTo>
                  <a:pt x="336598" y="18064"/>
                  <a:pt x="329976" y="6198"/>
                  <a:pt x="318374" y="3814"/>
                </a:cubicBezTo>
                <a:close/>
              </a:path>
            </a:pathLst>
          </a:custGeom>
          <a:solidFill>
            <a:srgbClr val="2C3338"/>
          </a:solidFill>
          <a:ln w="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FD923740-A5D0-6058-40BD-1A5387F77384}"/>
              </a:ext>
            </a:extLst>
          </p:cNvPr>
          <p:cNvSpPr/>
          <p:nvPr/>
        </p:nvSpPr>
        <p:spPr>
          <a:xfrm>
            <a:off x="8078877" y="3188975"/>
            <a:ext cx="604943" cy="750565"/>
          </a:xfrm>
          <a:custGeom>
            <a:avLst/>
            <a:gdLst>
              <a:gd name="connsiteX0" fmla="*/ 372548 w 401472"/>
              <a:gd name="connsiteY0" fmla="*/ 260791 h 498115"/>
              <a:gd name="connsiteX1" fmla="*/ 323600 w 401472"/>
              <a:gd name="connsiteY1" fmla="*/ 226517 h 498115"/>
              <a:gd name="connsiteX2" fmla="*/ 250178 w 401472"/>
              <a:gd name="connsiteY2" fmla="*/ 200348 h 498115"/>
              <a:gd name="connsiteX3" fmla="*/ 195827 w 401472"/>
              <a:gd name="connsiteY3" fmla="*/ 184085 h 498115"/>
              <a:gd name="connsiteX4" fmla="*/ 166850 w 401472"/>
              <a:gd name="connsiteY4" fmla="*/ 171424 h 498115"/>
              <a:gd name="connsiteX5" fmla="*/ 152335 w 401472"/>
              <a:gd name="connsiteY5" fmla="*/ 157863 h 498115"/>
              <a:gd name="connsiteX6" fmla="*/ 147779 w 401472"/>
              <a:gd name="connsiteY6" fmla="*/ 140699 h 498115"/>
              <a:gd name="connsiteX7" fmla="*/ 151381 w 401472"/>
              <a:gd name="connsiteY7" fmla="*/ 125337 h 498115"/>
              <a:gd name="connsiteX8" fmla="*/ 162241 w 401472"/>
              <a:gd name="connsiteY8" fmla="*/ 113629 h 498115"/>
              <a:gd name="connsiteX9" fmla="*/ 179458 w 401472"/>
              <a:gd name="connsiteY9" fmla="*/ 106425 h 498115"/>
              <a:gd name="connsiteX10" fmla="*/ 203932 w 401472"/>
              <a:gd name="connsiteY10" fmla="*/ 103723 h 498115"/>
              <a:gd name="connsiteX11" fmla="*/ 243821 w 401472"/>
              <a:gd name="connsiteY11" fmla="*/ 110928 h 498115"/>
              <a:gd name="connsiteX12" fmla="*/ 285512 w 401472"/>
              <a:gd name="connsiteY12" fmla="*/ 130793 h 498115"/>
              <a:gd name="connsiteX13" fmla="*/ 305112 w 401472"/>
              <a:gd name="connsiteY13" fmla="*/ 143348 h 498115"/>
              <a:gd name="connsiteX14" fmla="*/ 337903 w 401472"/>
              <a:gd name="connsiteY14" fmla="*/ 140911 h 498115"/>
              <a:gd name="connsiteX15" fmla="*/ 384097 w 401472"/>
              <a:gd name="connsiteY15" fmla="*/ 89420 h 498115"/>
              <a:gd name="connsiteX16" fmla="*/ 381925 w 401472"/>
              <a:gd name="connsiteY16" fmla="*/ 58960 h 498115"/>
              <a:gd name="connsiteX17" fmla="*/ 342565 w 401472"/>
              <a:gd name="connsiteY17" fmla="*/ 34274 h 498115"/>
              <a:gd name="connsiteX18" fmla="*/ 275500 w 401472"/>
              <a:gd name="connsiteY18" fmla="*/ 9006 h 498115"/>
              <a:gd name="connsiteX19" fmla="*/ 199376 w 401472"/>
              <a:gd name="connsiteY19" fmla="*/ 0 h 498115"/>
              <a:gd name="connsiteX20" fmla="*/ 126854 w 401472"/>
              <a:gd name="connsiteY20" fmla="*/ 10807 h 498115"/>
              <a:gd name="connsiteX21" fmla="*/ 65246 w 401472"/>
              <a:gd name="connsiteY21" fmla="*/ 40578 h 498115"/>
              <a:gd name="connsiteX22" fmla="*/ 22654 w 401472"/>
              <a:gd name="connsiteY22" fmla="*/ 87513 h 498115"/>
              <a:gd name="connsiteX23" fmla="*/ 7239 w 401472"/>
              <a:gd name="connsiteY23" fmla="*/ 147957 h 498115"/>
              <a:gd name="connsiteX24" fmla="*/ 17198 w 401472"/>
              <a:gd name="connsiteY24" fmla="*/ 200295 h 498115"/>
              <a:gd name="connsiteX25" fmla="*/ 45274 w 401472"/>
              <a:gd name="connsiteY25" fmla="*/ 241827 h 498115"/>
              <a:gd name="connsiteX26" fmla="*/ 96024 w 401472"/>
              <a:gd name="connsiteY26" fmla="*/ 277001 h 498115"/>
              <a:gd name="connsiteX27" fmla="*/ 170346 w 401472"/>
              <a:gd name="connsiteY27" fmla="*/ 302270 h 498115"/>
              <a:gd name="connsiteX28" fmla="*/ 219294 w 401472"/>
              <a:gd name="connsiteY28" fmla="*/ 316732 h 498115"/>
              <a:gd name="connsiteX29" fmla="*/ 246470 w 401472"/>
              <a:gd name="connsiteY29" fmla="*/ 327539 h 498115"/>
              <a:gd name="connsiteX30" fmla="*/ 262786 w 401472"/>
              <a:gd name="connsiteY30" fmla="*/ 355509 h 498115"/>
              <a:gd name="connsiteX31" fmla="*/ 259184 w 401472"/>
              <a:gd name="connsiteY31" fmla="*/ 371772 h 498115"/>
              <a:gd name="connsiteX32" fmla="*/ 248324 w 401472"/>
              <a:gd name="connsiteY32" fmla="*/ 383479 h 498115"/>
              <a:gd name="connsiteX33" fmla="*/ 232008 w 401472"/>
              <a:gd name="connsiteY33" fmla="*/ 390684 h 498115"/>
              <a:gd name="connsiteX34" fmla="*/ 209335 w 401472"/>
              <a:gd name="connsiteY34" fmla="*/ 393385 h 498115"/>
              <a:gd name="connsiteX35" fmla="*/ 142270 w 401472"/>
              <a:gd name="connsiteY35" fmla="*/ 380778 h 498115"/>
              <a:gd name="connsiteX36" fmla="*/ 94222 w 401472"/>
              <a:gd name="connsiteY36" fmla="*/ 353072 h 498115"/>
              <a:gd name="connsiteX37" fmla="*/ 63233 w 401472"/>
              <a:gd name="connsiteY37" fmla="*/ 352754 h 498115"/>
              <a:gd name="connsiteX38" fmla="*/ 7610 w 401472"/>
              <a:gd name="connsiteY38" fmla="*/ 400749 h 498115"/>
              <a:gd name="connsiteX39" fmla="*/ 6020 w 401472"/>
              <a:gd name="connsiteY39" fmla="*/ 431050 h 498115"/>
              <a:gd name="connsiteX40" fmla="*/ 76158 w 401472"/>
              <a:gd name="connsiteY40" fmla="*/ 475548 h 498115"/>
              <a:gd name="connsiteX41" fmla="*/ 201230 w 401472"/>
              <a:gd name="connsiteY41" fmla="*/ 498115 h 498115"/>
              <a:gd name="connsiteX42" fmla="*/ 304530 w 401472"/>
              <a:gd name="connsiteY42" fmla="*/ 478250 h 498115"/>
              <a:gd name="connsiteX43" fmla="*/ 375197 w 401472"/>
              <a:gd name="connsiteY43" fmla="*/ 422309 h 498115"/>
              <a:gd name="connsiteX44" fmla="*/ 401472 w 401472"/>
              <a:gd name="connsiteY44" fmla="*/ 340199 h 498115"/>
              <a:gd name="connsiteX45" fmla="*/ 394215 w 401472"/>
              <a:gd name="connsiteY45" fmla="*/ 296867 h 498115"/>
              <a:gd name="connsiteX46" fmla="*/ 372443 w 401472"/>
              <a:gd name="connsiteY46" fmla="*/ 260791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1472" h="498115">
                <a:moveTo>
                  <a:pt x="372548" y="260791"/>
                </a:moveTo>
                <a:cubicBezTo>
                  <a:pt x="360470" y="247548"/>
                  <a:pt x="344154" y="236105"/>
                  <a:pt x="323600" y="226517"/>
                </a:cubicBezTo>
                <a:cubicBezTo>
                  <a:pt x="303046" y="216876"/>
                  <a:pt x="278572" y="208188"/>
                  <a:pt x="250178" y="200348"/>
                </a:cubicBezTo>
                <a:cubicBezTo>
                  <a:pt x="227240" y="193726"/>
                  <a:pt x="209070" y="188323"/>
                  <a:pt x="195827" y="184085"/>
                </a:cubicBezTo>
                <a:cubicBezTo>
                  <a:pt x="182530" y="179264"/>
                  <a:pt x="172889" y="175079"/>
                  <a:pt x="166850" y="171424"/>
                </a:cubicBezTo>
                <a:cubicBezTo>
                  <a:pt x="160811" y="167769"/>
                  <a:pt x="155990" y="163319"/>
                  <a:pt x="152335" y="157863"/>
                </a:cubicBezTo>
                <a:cubicBezTo>
                  <a:pt x="149316" y="152459"/>
                  <a:pt x="147779" y="146738"/>
                  <a:pt x="147779" y="140699"/>
                </a:cubicBezTo>
                <a:cubicBezTo>
                  <a:pt x="147779" y="134660"/>
                  <a:pt x="148998" y="129575"/>
                  <a:pt x="151381" y="125337"/>
                </a:cubicBezTo>
                <a:cubicBezTo>
                  <a:pt x="153818" y="120516"/>
                  <a:pt x="157420" y="116596"/>
                  <a:pt x="162241" y="113629"/>
                </a:cubicBezTo>
                <a:cubicBezTo>
                  <a:pt x="167062" y="110027"/>
                  <a:pt x="172836" y="107590"/>
                  <a:pt x="179458" y="106425"/>
                </a:cubicBezTo>
                <a:cubicBezTo>
                  <a:pt x="186715" y="104624"/>
                  <a:pt x="194873" y="103723"/>
                  <a:pt x="203932" y="103723"/>
                </a:cubicBezTo>
                <a:cubicBezTo>
                  <a:pt x="216010" y="103723"/>
                  <a:pt x="229306" y="106107"/>
                  <a:pt x="243821" y="110928"/>
                </a:cubicBezTo>
                <a:cubicBezTo>
                  <a:pt x="258336" y="115748"/>
                  <a:pt x="272215" y="122370"/>
                  <a:pt x="285512" y="130793"/>
                </a:cubicBezTo>
                <a:cubicBezTo>
                  <a:pt x="292398" y="134660"/>
                  <a:pt x="298967" y="138845"/>
                  <a:pt x="305112" y="143348"/>
                </a:cubicBezTo>
                <a:cubicBezTo>
                  <a:pt x="315231" y="150711"/>
                  <a:pt x="329533" y="150234"/>
                  <a:pt x="337903" y="140911"/>
                </a:cubicBezTo>
                <a:lnTo>
                  <a:pt x="384097" y="89420"/>
                </a:lnTo>
                <a:cubicBezTo>
                  <a:pt x="392255" y="80362"/>
                  <a:pt x="391619" y="66324"/>
                  <a:pt x="381925" y="58960"/>
                </a:cubicBezTo>
                <a:cubicBezTo>
                  <a:pt x="369900" y="49796"/>
                  <a:pt x="356762" y="41532"/>
                  <a:pt x="342565" y="34274"/>
                </a:cubicBezTo>
                <a:cubicBezTo>
                  <a:pt x="322011" y="23468"/>
                  <a:pt x="299656" y="15045"/>
                  <a:pt x="275500" y="9006"/>
                </a:cubicBezTo>
                <a:cubicBezTo>
                  <a:pt x="251343" y="2967"/>
                  <a:pt x="225969" y="0"/>
                  <a:pt x="199376" y="0"/>
                </a:cubicBezTo>
                <a:cubicBezTo>
                  <a:pt x="174584" y="0"/>
                  <a:pt x="150428" y="3602"/>
                  <a:pt x="126854" y="10807"/>
                </a:cubicBezTo>
                <a:cubicBezTo>
                  <a:pt x="103917" y="17428"/>
                  <a:pt x="83363" y="27335"/>
                  <a:pt x="65246" y="40578"/>
                </a:cubicBezTo>
                <a:cubicBezTo>
                  <a:pt x="47711" y="53822"/>
                  <a:pt x="33514" y="69449"/>
                  <a:pt x="22654" y="87513"/>
                </a:cubicBezTo>
                <a:cubicBezTo>
                  <a:pt x="12377" y="105577"/>
                  <a:pt x="7239" y="125707"/>
                  <a:pt x="7239" y="147957"/>
                </a:cubicBezTo>
                <a:cubicBezTo>
                  <a:pt x="7239" y="167186"/>
                  <a:pt x="10576" y="184668"/>
                  <a:pt x="17198" y="200295"/>
                </a:cubicBezTo>
                <a:cubicBezTo>
                  <a:pt x="23820" y="215340"/>
                  <a:pt x="33196" y="229166"/>
                  <a:pt x="45274" y="241827"/>
                </a:cubicBezTo>
                <a:cubicBezTo>
                  <a:pt x="58571" y="255070"/>
                  <a:pt x="75470" y="266777"/>
                  <a:pt x="96024" y="277001"/>
                </a:cubicBezTo>
                <a:cubicBezTo>
                  <a:pt x="117160" y="286643"/>
                  <a:pt x="141952" y="295066"/>
                  <a:pt x="170346" y="302270"/>
                </a:cubicBezTo>
                <a:cubicBezTo>
                  <a:pt x="190264" y="307673"/>
                  <a:pt x="206581" y="312494"/>
                  <a:pt x="219294" y="316732"/>
                </a:cubicBezTo>
                <a:cubicBezTo>
                  <a:pt x="232008" y="320970"/>
                  <a:pt x="241067" y="324572"/>
                  <a:pt x="246470" y="327539"/>
                </a:cubicBezTo>
                <a:cubicBezTo>
                  <a:pt x="257330" y="334160"/>
                  <a:pt x="262786" y="343484"/>
                  <a:pt x="262786" y="355509"/>
                </a:cubicBezTo>
                <a:cubicBezTo>
                  <a:pt x="262786" y="361548"/>
                  <a:pt x="261568" y="366951"/>
                  <a:pt x="259184" y="371772"/>
                </a:cubicBezTo>
                <a:cubicBezTo>
                  <a:pt x="256747" y="376010"/>
                  <a:pt x="253145" y="379877"/>
                  <a:pt x="248324" y="383479"/>
                </a:cubicBezTo>
                <a:cubicBezTo>
                  <a:pt x="244086" y="386499"/>
                  <a:pt x="238683" y="388883"/>
                  <a:pt x="232008" y="390684"/>
                </a:cubicBezTo>
                <a:cubicBezTo>
                  <a:pt x="225386" y="392485"/>
                  <a:pt x="217811" y="393385"/>
                  <a:pt x="209335" y="393385"/>
                </a:cubicBezTo>
                <a:cubicBezTo>
                  <a:pt x="188198" y="393385"/>
                  <a:pt x="165843" y="389200"/>
                  <a:pt x="142270" y="380778"/>
                </a:cubicBezTo>
                <a:cubicBezTo>
                  <a:pt x="124947" y="374156"/>
                  <a:pt x="108896" y="364885"/>
                  <a:pt x="94222" y="353072"/>
                </a:cubicBezTo>
                <a:cubicBezTo>
                  <a:pt x="85164" y="345762"/>
                  <a:pt x="72026" y="345179"/>
                  <a:pt x="63233" y="352754"/>
                </a:cubicBezTo>
                <a:lnTo>
                  <a:pt x="7610" y="400749"/>
                </a:lnTo>
                <a:cubicBezTo>
                  <a:pt x="-1608" y="408695"/>
                  <a:pt x="-2826" y="422680"/>
                  <a:pt x="6020" y="431050"/>
                </a:cubicBezTo>
                <a:cubicBezTo>
                  <a:pt x="24985" y="449008"/>
                  <a:pt x="48400" y="463841"/>
                  <a:pt x="76158" y="475548"/>
                </a:cubicBezTo>
                <a:cubicBezTo>
                  <a:pt x="112392" y="490593"/>
                  <a:pt x="154083" y="498115"/>
                  <a:pt x="201230" y="498115"/>
                </a:cubicBezTo>
                <a:cubicBezTo>
                  <a:pt x="239901" y="498115"/>
                  <a:pt x="274334" y="491493"/>
                  <a:pt x="304530" y="478250"/>
                </a:cubicBezTo>
                <a:cubicBezTo>
                  <a:pt x="334725" y="464424"/>
                  <a:pt x="358298" y="445777"/>
                  <a:pt x="375197" y="422309"/>
                </a:cubicBezTo>
                <a:cubicBezTo>
                  <a:pt x="392731" y="398259"/>
                  <a:pt x="401472" y="370871"/>
                  <a:pt x="401472" y="340199"/>
                </a:cubicBezTo>
                <a:cubicBezTo>
                  <a:pt x="401472" y="324572"/>
                  <a:pt x="399035" y="310110"/>
                  <a:pt x="394215" y="296867"/>
                </a:cubicBezTo>
                <a:cubicBezTo>
                  <a:pt x="389394" y="283040"/>
                  <a:pt x="382137" y="271015"/>
                  <a:pt x="372443" y="260791"/>
                </a:cubicBezTo>
                <a:close/>
              </a:path>
            </a:pathLst>
          </a:custGeom>
          <a:solidFill>
            <a:srgbClr val="2C3338"/>
          </a:solidFill>
          <a:ln w="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C9F1EB3A-973D-77C0-F367-9B2513AAA640}"/>
              </a:ext>
            </a:extLst>
          </p:cNvPr>
          <p:cNvSpPr/>
          <p:nvPr/>
        </p:nvSpPr>
        <p:spPr>
          <a:xfrm>
            <a:off x="8749594" y="3188975"/>
            <a:ext cx="711890" cy="750565"/>
          </a:xfrm>
          <a:custGeom>
            <a:avLst/>
            <a:gdLst>
              <a:gd name="connsiteX0" fmla="*/ 410550 w 472448"/>
              <a:gd name="connsiteY0" fmla="*/ 68601 h 498115"/>
              <a:gd name="connsiteX1" fmla="*/ 337128 w 472448"/>
              <a:gd name="connsiteY1" fmla="*/ 18064 h 498115"/>
              <a:gd name="connsiteX2" fmla="*/ 244688 w 472448"/>
              <a:gd name="connsiteY2" fmla="*/ 0 h 498115"/>
              <a:gd name="connsiteX3" fmla="*/ 145891 w 472448"/>
              <a:gd name="connsiteY3" fmla="*/ 18965 h 498115"/>
              <a:gd name="connsiteX4" fmla="*/ 68866 w 472448"/>
              <a:gd name="connsiteY4" fmla="*/ 71303 h 498115"/>
              <a:gd name="connsiteX5" fmla="*/ 18117 w 472448"/>
              <a:gd name="connsiteY5" fmla="*/ 150711 h 498115"/>
              <a:gd name="connsiteX6" fmla="*/ 0 w 472448"/>
              <a:gd name="connsiteY6" fmla="*/ 251786 h 498115"/>
              <a:gd name="connsiteX7" fmla="*/ 32632 w 472448"/>
              <a:gd name="connsiteY7" fmla="*/ 379029 h 498115"/>
              <a:gd name="connsiteX8" fmla="*/ 124171 w 472448"/>
              <a:gd name="connsiteY8" fmla="*/ 466543 h 498115"/>
              <a:gd name="connsiteX9" fmla="*/ 262805 w 472448"/>
              <a:gd name="connsiteY9" fmla="*/ 498115 h 498115"/>
              <a:gd name="connsiteX10" fmla="*/ 328069 w 472448"/>
              <a:gd name="connsiteY10" fmla="*/ 490010 h 498115"/>
              <a:gd name="connsiteX11" fmla="*/ 393333 w 472448"/>
              <a:gd name="connsiteY11" fmla="*/ 467443 h 498115"/>
              <a:gd name="connsiteX12" fmla="*/ 412245 w 472448"/>
              <a:gd name="connsiteY12" fmla="*/ 457325 h 498115"/>
              <a:gd name="connsiteX13" fmla="*/ 423899 w 472448"/>
              <a:gd name="connsiteY13" fmla="*/ 386552 h 498115"/>
              <a:gd name="connsiteX14" fmla="*/ 418761 w 472448"/>
              <a:gd name="connsiteY14" fmla="*/ 379294 h 498115"/>
              <a:gd name="connsiteX15" fmla="*/ 335644 w 472448"/>
              <a:gd name="connsiteY15" fmla="*/ 361654 h 498115"/>
              <a:gd name="connsiteX16" fmla="*/ 332678 w 472448"/>
              <a:gd name="connsiteY16" fmla="*/ 362766 h 498115"/>
              <a:gd name="connsiteX17" fmla="*/ 278326 w 472448"/>
              <a:gd name="connsiteY17" fmla="*/ 371772 h 498115"/>
              <a:gd name="connsiteX18" fmla="*/ 201302 w 472448"/>
              <a:gd name="connsiteY18" fmla="*/ 355509 h 498115"/>
              <a:gd name="connsiteX19" fmla="*/ 152354 w 472448"/>
              <a:gd name="connsiteY19" fmla="*/ 310375 h 498115"/>
              <a:gd name="connsiteX20" fmla="*/ 140805 w 472448"/>
              <a:gd name="connsiteY20" fmla="*/ 280604 h 498115"/>
              <a:gd name="connsiteX21" fmla="*/ 432534 w 472448"/>
              <a:gd name="connsiteY21" fmla="*/ 280604 h 498115"/>
              <a:gd name="connsiteX22" fmla="*/ 472265 w 472448"/>
              <a:gd name="connsiteY22" fmla="*/ 241827 h 498115"/>
              <a:gd name="connsiteX23" fmla="*/ 457750 w 472448"/>
              <a:gd name="connsiteY23" fmla="*/ 145255 h 498115"/>
              <a:gd name="connsiteX24" fmla="*/ 410603 w 472448"/>
              <a:gd name="connsiteY24" fmla="*/ 68548 h 498115"/>
              <a:gd name="connsiteX25" fmla="*/ 148645 w 472448"/>
              <a:gd name="connsiteY25" fmla="*/ 175980 h 498115"/>
              <a:gd name="connsiteX26" fmla="*/ 185780 w 472448"/>
              <a:gd name="connsiteY26" fmla="*/ 135349 h 498115"/>
              <a:gd name="connsiteX27" fmla="*/ 246489 w 472448"/>
              <a:gd name="connsiteY27" fmla="*/ 120887 h 498115"/>
              <a:gd name="connsiteX28" fmla="*/ 291782 w 472448"/>
              <a:gd name="connsiteY28" fmla="*/ 130793 h 498115"/>
              <a:gd name="connsiteX29" fmla="*/ 323513 w 472448"/>
              <a:gd name="connsiteY29" fmla="*/ 158763 h 498115"/>
              <a:gd name="connsiteX30" fmla="*/ 338028 w 472448"/>
              <a:gd name="connsiteY30" fmla="*/ 198494 h 498115"/>
              <a:gd name="connsiteX31" fmla="*/ 338028 w 472448"/>
              <a:gd name="connsiteY31" fmla="*/ 199394 h 498115"/>
              <a:gd name="connsiteX32" fmla="*/ 140435 w 472448"/>
              <a:gd name="connsiteY32" fmla="*/ 199394 h 498115"/>
              <a:gd name="connsiteX33" fmla="*/ 148645 w 472448"/>
              <a:gd name="connsiteY33" fmla="*/ 175927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2448" h="498115">
                <a:moveTo>
                  <a:pt x="410550" y="68601"/>
                </a:moveTo>
                <a:cubicBezTo>
                  <a:pt x="389996" y="46935"/>
                  <a:pt x="365522" y="30089"/>
                  <a:pt x="337128" y="18064"/>
                </a:cubicBezTo>
                <a:cubicBezTo>
                  <a:pt x="309316" y="6039"/>
                  <a:pt x="278538" y="0"/>
                  <a:pt x="244688" y="0"/>
                </a:cubicBezTo>
                <a:cubicBezTo>
                  <a:pt x="209036" y="0"/>
                  <a:pt x="176139" y="6304"/>
                  <a:pt x="145891" y="18965"/>
                </a:cubicBezTo>
                <a:cubicBezTo>
                  <a:pt x="116278" y="30990"/>
                  <a:pt x="90586" y="48418"/>
                  <a:pt x="68866" y="71303"/>
                </a:cubicBezTo>
                <a:cubicBezTo>
                  <a:pt x="47094" y="93552"/>
                  <a:pt x="30195" y="120039"/>
                  <a:pt x="18117" y="150711"/>
                </a:cubicBezTo>
                <a:cubicBezTo>
                  <a:pt x="6039" y="181383"/>
                  <a:pt x="0" y="215075"/>
                  <a:pt x="0" y="251786"/>
                </a:cubicBezTo>
                <a:cubicBezTo>
                  <a:pt x="0" y="299303"/>
                  <a:pt x="10860" y="341736"/>
                  <a:pt x="32632" y="379029"/>
                </a:cubicBezTo>
                <a:cubicBezTo>
                  <a:pt x="54405" y="415740"/>
                  <a:pt x="84865" y="444929"/>
                  <a:pt x="124171" y="466543"/>
                </a:cubicBezTo>
                <a:cubicBezTo>
                  <a:pt x="163425" y="487573"/>
                  <a:pt x="209672" y="498115"/>
                  <a:pt x="262805" y="498115"/>
                </a:cubicBezTo>
                <a:cubicBezTo>
                  <a:pt x="284577" y="498115"/>
                  <a:pt x="306297" y="495413"/>
                  <a:pt x="328069" y="490010"/>
                </a:cubicBezTo>
                <a:cubicBezTo>
                  <a:pt x="350424" y="485189"/>
                  <a:pt x="372196" y="477667"/>
                  <a:pt x="393333" y="467443"/>
                </a:cubicBezTo>
                <a:cubicBezTo>
                  <a:pt x="399743" y="464371"/>
                  <a:pt x="406047" y="460980"/>
                  <a:pt x="412245" y="457325"/>
                </a:cubicBezTo>
                <a:cubicBezTo>
                  <a:pt x="436931" y="442757"/>
                  <a:pt x="440480" y="409913"/>
                  <a:pt x="423899" y="386552"/>
                </a:cubicBezTo>
                <a:lnTo>
                  <a:pt x="418761" y="379294"/>
                </a:lnTo>
                <a:cubicBezTo>
                  <a:pt x="400432" y="353549"/>
                  <a:pt x="364992" y="350000"/>
                  <a:pt x="335644" y="361654"/>
                </a:cubicBezTo>
                <a:cubicBezTo>
                  <a:pt x="334638" y="362025"/>
                  <a:pt x="333684" y="362449"/>
                  <a:pt x="332678" y="362766"/>
                </a:cubicBezTo>
                <a:cubicBezTo>
                  <a:pt x="316944" y="368805"/>
                  <a:pt x="298827" y="371772"/>
                  <a:pt x="278326" y="371772"/>
                </a:cubicBezTo>
                <a:cubicBezTo>
                  <a:pt x="248714" y="371772"/>
                  <a:pt x="223021" y="366369"/>
                  <a:pt x="201302" y="355509"/>
                </a:cubicBezTo>
                <a:cubicBezTo>
                  <a:pt x="180165" y="344702"/>
                  <a:pt x="163849" y="329658"/>
                  <a:pt x="152354" y="310375"/>
                </a:cubicBezTo>
                <a:cubicBezTo>
                  <a:pt x="147321" y="301158"/>
                  <a:pt x="143507" y="291198"/>
                  <a:pt x="140805" y="280604"/>
                </a:cubicBezTo>
                <a:lnTo>
                  <a:pt x="432534" y="280604"/>
                </a:lnTo>
                <a:cubicBezTo>
                  <a:pt x="454095" y="280604"/>
                  <a:pt x="471735" y="263387"/>
                  <a:pt x="472265" y="241827"/>
                </a:cubicBezTo>
                <a:cubicBezTo>
                  <a:pt x="473483" y="206917"/>
                  <a:pt x="468662" y="174761"/>
                  <a:pt x="457750" y="145255"/>
                </a:cubicBezTo>
                <a:cubicBezTo>
                  <a:pt x="446890" y="115801"/>
                  <a:pt x="431157" y="90215"/>
                  <a:pt x="410603" y="68548"/>
                </a:cubicBezTo>
                <a:close/>
                <a:moveTo>
                  <a:pt x="148645" y="175980"/>
                </a:moveTo>
                <a:cubicBezTo>
                  <a:pt x="157121" y="157916"/>
                  <a:pt x="169464" y="144407"/>
                  <a:pt x="185780" y="135349"/>
                </a:cubicBezTo>
                <a:cubicBezTo>
                  <a:pt x="202679" y="125707"/>
                  <a:pt x="222915" y="120887"/>
                  <a:pt x="246489" y="120887"/>
                </a:cubicBezTo>
                <a:cubicBezTo>
                  <a:pt x="263388" y="120887"/>
                  <a:pt x="278485" y="124171"/>
                  <a:pt x="291782" y="130793"/>
                </a:cubicBezTo>
                <a:cubicBezTo>
                  <a:pt x="305078" y="137415"/>
                  <a:pt x="315620" y="146738"/>
                  <a:pt x="323513" y="158763"/>
                </a:cubicBezTo>
                <a:cubicBezTo>
                  <a:pt x="331989" y="170206"/>
                  <a:pt x="336810" y="183449"/>
                  <a:pt x="338028" y="198494"/>
                </a:cubicBezTo>
                <a:lnTo>
                  <a:pt x="338028" y="199394"/>
                </a:lnTo>
                <a:lnTo>
                  <a:pt x="140435" y="199394"/>
                </a:lnTo>
                <a:cubicBezTo>
                  <a:pt x="142501" y="190866"/>
                  <a:pt x="145202" y="183025"/>
                  <a:pt x="148645" y="175927"/>
                </a:cubicBezTo>
                <a:close/>
              </a:path>
            </a:pathLst>
          </a:custGeom>
          <a:solidFill>
            <a:srgbClr val="2C3338"/>
          </a:solidFill>
          <a:ln w="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2324F990-EE9C-AE18-1F52-7CBD05076187}"/>
              </a:ext>
            </a:extLst>
          </p:cNvPr>
          <p:cNvSpPr/>
          <p:nvPr/>
        </p:nvSpPr>
        <p:spPr>
          <a:xfrm>
            <a:off x="9571122" y="2919737"/>
            <a:ext cx="218473" cy="1006235"/>
          </a:xfrm>
          <a:custGeom>
            <a:avLst/>
            <a:gdLst>
              <a:gd name="connsiteX0" fmla="*/ 89314 w 144990"/>
              <a:gd name="connsiteY0" fmla="*/ 0 h 667791"/>
              <a:gd name="connsiteX1" fmla="*/ 144990 w 144990"/>
              <a:gd name="connsiteY1" fmla="*/ 55676 h 667791"/>
              <a:gd name="connsiteX2" fmla="*/ 144990 w 144990"/>
              <a:gd name="connsiteY2" fmla="*/ 612115 h 667791"/>
              <a:gd name="connsiteX3" fmla="*/ 89314 w 144990"/>
              <a:gd name="connsiteY3" fmla="*/ 667791 h 667791"/>
              <a:gd name="connsiteX4" fmla="*/ 55676 w 144990"/>
              <a:gd name="connsiteY4" fmla="*/ 667791 h 667791"/>
              <a:gd name="connsiteX5" fmla="*/ 0 w 144990"/>
              <a:gd name="connsiteY5" fmla="*/ 612115 h 667791"/>
              <a:gd name="connsiteX6" fmla="*/ 0 w 144990"/>
              <a:gd name="connsiteY6" fmla="*/ 55676 h 667791"/>
              <a:gd name="connsiteX7" fmla="*/ 55676 w 144990"/>
              <a:gd name="connsiteY7" fmla="*/ 0 h 6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990" h="667791">
                <a:moveTo>
                  <a:pt x="89314" y="0"/>
                </a:moveTo>
                <a:cubicBezTo>
                  <a:pt x="120063" y="0"/>
                  <a:pt x="144990" y="24927"/>
                  <a:pt x="144990" y="55676"/>
                </a:cubicBezTo>
                <a:lnTo>
                  <a:pt x="144990" y="612115"/>
                </a:lnTo>
                <a:cubicBezTo>
                  <a:pt x="144990" y="642864"/>
                  <a:pt x="120063" y="667791"/>
                  <a:pt x="89314" y="667791"/>
                </a:cubicBezTo>
                <a:lnTo>
                  <a:pt x="55676" y="667791"/>
                </a:lnTo>
                <a:cubicBezTo>
                  <a:pt x="24927" y="667791"/>
                  <a:pt x="0" y="642864"/>
                  <a:pt x="0" y="612115"/>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8BD9EB65-B0D5-90B0-A47F-2B6FA5CF5CF5}"/>
              </a:ext>
            </a:extLst>
          </p:cNvPr>
          <p:cNvSpPr/>
          <p:nvPr/>
        </p:nvSpPr>
        <p:spPr>
          <a:xfrm>
            <a:off x="9894002" y="2917023"/>
            <a:ext cx="507288" cy="1008789"/>
          </a:xfrm>
          <a:custGeom>
            <a:avLst/>
            <a:gdLst>
              <a:gd name="connsiteX0" fmla="*/ 312865 w 336663"/>
              <a:gd name="connsiteY0" fmla="*/ 16475 h 669486"/>
              <a:gd name="connsiteX1" fmla="*/ 296284 w 336663"/>
              <a:gd name="connsiteY1" fmla="*/ 9906 h 669486"/>
              <a:gd name="connsiteX2" fmla="*/ 232874 w 336663"/>
              <a:gd name="connsiteY2" fmla="*/ 0 h 669486"/>
              <a:gd name="connsiteX3" fmla="*/ 146791 w 336663"/>
              <a:gd name="connsiteY3" fmla="*/ 22567 h 669486"/>
              <a:gd name="connsiteX4" fmla="*/ 89685 w 336663"/>
              <a:gd name="connsiteY4" fmla="*/ 82110 h 669486"/>
              <a:gd name="connsiteX5" fmla="*/ 69767 w 336663"/>
              <a:gd name="connsiteY5" fmla="*/ 166921 h 669486"/>
              <a:gd name="connsiteX6" fmla="*/ 69767 w 336663"/>
              <a:gd name="connsiteY6" fmla="*/ 203897 h 669486"/>
              <a:gd name="connsiteX7" fmla="*/ 55676 w 336663"/>
              <a:gd name="connsiteY7" fmla="*/ 203897 h 669486"/>
              <a:gd name="connsiteX8" fmla="*/ 0 w 336663"/>
              <a:gd name="connsiteY8" fmla="*/ 259573 h 669486"/>
              <a:gd name="connsiteX9" fmla="*/ 0 w 336663"/>
              <a:gd name="connsiteY9" fmla="*/ 267307 h 669486"/>
              <a:gd name="connsiteX10" fmla="*/ 55676 w 336663"/>
              <a:gd name="connsiteY10" fmla="*/ 322983 h 669486"/>
              <a:gd name="connsiteX11" fmla="*/ 69767 w 336663"/>
              <a:gd name="connsiteY11" fmla="*/ 322983 h 669486"/>
              <a:gd name="connsiteX12" fmla="*/ 69767 w 336663"/>
              <a:gd name="connsiteY12" fmla="*/ 613811 h 669486"/>
              <a:gd name="connsiteX13" fmla="*/ 125443 w 336663"/>
              <a:gd name="connsiteY13" fmla="*/ 669486 h 669486"/>
              <a:gd name="connsiteX14" fmla="*/ 159929 w 336663"/>
              <a:gd name="connsiteY14" fmla="*/ 669486 h 669486"/>
              <a:gd name="connsiteX15" fmla="*/ 215605 w 336663"/>
              <a:gd name="connsiteY15" fmla="*/ 613811 h 669486"/>
              <a:gd name="connsiteX16" fmla="*/ 215605 w 336663"/>
              <a:gd name="connsiteY16" fmla="*/ 322983 h 669486"/>
              <a:gd name="connsiteX17" fmla="*/ 258673 w 336663"/>
              <a:gd name="connsiteY17" fmla="*/ 322983 h 669486"/>
              <a:gd name="connsiteX18" fmla="*/ 314349 w 336663"/>
              <a:gd name="connsiteY18" fmla="*/ 267307 h 669486"/>
              <a:gd name="connsiteX19" fmla="*/ 314349 w 336663"/>
              <a:gd name="connsiteY19" fmla="*/ 259573 h 669486"/>
              <a:gd name="connsiteX20" fmla="*/ 258673 w 336663"/>
              <a:gd name="connsiteY20" fmla="*/ 203897 h 669486"/>
              <a:gd name="connsiteX21" fmla="*/ 215605 w 336663"/>
              <a:gd name="connsiteY21" fmla="*/ 203897 h 669486"/>
              <a:gd name="connsiteX22" fmla="*/ 215605 w 336663"/>
              <a:gd name="connsiteY22" fmla="*/ 179529 h 669486"/>
              <a:gd name="connsiteX23" fmla="*/ 220161 w 336663"/>
              <a:gd name="connsiteY23" fmla="*/ 152459 h 669486"/>
              <a:gd name="connsiteX24" fmla="*/ 236477 w 336663"/>
              <a:gd name="connsiteY24" fmla="*/ 135296 h 669486"/>
              <a:gd name="connsiteX25" fmla="*/ 263652 w 336663"/>
              <a:gd name="connsiteY25" fmla="*/ 129892 h 669486"/>
              <a:gd name="connsiteX26" fmla="*/ 283570 w 336663"/>
              <a:gd name="connsiteY26" fmla="*/ 133495 h 669486"/>
              <a:gd name="connsiteX27" fmla="*/ 315302 w 336663"/>
              <a:gd name="connsiteY27" fmla="*/ 120410 h 669486"/>
              <a:gd name="connsiteX28" fmla="*/ 332784 w 336663"/>
              <a:gd name="connsiteY28" fmla="*/ 76177 h 669486"/>
              <a:gd name="connsiteX29" fmla="*/ 312812 w 336663"/>
              <a:gd name="connsiteY29" fmla="*/ 16422 h 6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6663" h="669486">
                <a:moveTo>
                  <a:pt x="312865" y="16475"/>
                </a:moveTo>
                <a:cubicBezTo>
                  <a:pt x="307515" y="14038"/>
                  <a:pt x="302006" y="11866"/>
                  <a:pt x="296284" y="9906"/>
                </a:cubicBezTo>
                <a:cubicBezTo>
                  <a:pt x="276949" y="3284"/>
                  <a:pt x="255812" y="0"/>
                  <a:pt x="232874" y="0"/>
                </a:cubicBezTo>
                <a:cubicBezTo>
                  <a:pt x="200242" y="0"/>
                  <a:pt x="171531" y="7522"/>
                  <a:pt x="146791" y="22567"/>
                </a:cubicBezTo>
                <a:cubicBezTo>
                  <a:pt x="122635" y="37029"/>
                  <a:pt x="103617" y="56841"/>
                  <a:pt x="89685" y="82110"/>
                </a:cubicBezTo>
                <a:cubicBezTo>
                  <a:pt x="76389" y="107378"/>
                  <a:pt x="69767" y="135667"/>
                  <a:pt x="69767" y="166921"/>
                </a:cubicBezTo>
                <a:lnTo>
                  <a:pt x="69767" y="203897"/>
                </a:lnTo>
                <a:lnTo>
                  <a:pt x="55676" y="203897"/>
                </a:lnTo>
                <a:cubicBezTo>
                  <a:pt x="24898" y="203897"/>
                  <a:pt x="0" y="228848"/>
                  <a:pt x="0" y="259573"/>
                </a:cubicBezTo>
                <a:lnTo>
                  <a:pt x="0" y="267307"/>
                </a:lnTo>
                <a:cubicBezTo>
                  <a:pt x="0" y="298085"/>
                  <a:pt x="24951" y="322983"/>
                  <a:pt x="55676" y="322983"/>
                </a:cubicBezTo>
                <a:lnTo>
                  <a:pt x="69767" y="322983"/>
                </a:lnTo>
                <a:lnTo>
                  <a:pt x="69767" y="613811"/>
                </a:lnTo>
                <a:cubicBezTo>
                  <a:pt x="69767" y="644588"/>
                  <a:pt x="94718" y="669486"/>
                  <a:pt x="125443" y="669486"/>
                </a:cubicBezTo>
                <a:lnTo>
                  <a:pt x="159929" y="669486"/>
                </a:lnTo>
                <a:cubicBezTo>
                  <a:pt x="190707" y="669486"/>
                  <a:pt x="215605" y="644535"/>
                  <a:pt x="215605" y="613811"/>
                </a:cubicBezTo>
                <a:lnTo>
                  <a:pt x="215605" y="322983"/>
                </a:lnTo>
                <a:lnTo>
                  <a:pt x="258673" y="322983"/>
                </a:lnTo>
                <a:cubicBezTo>
                  <a:pt x="289451" y="322983"/>
                  <a:pt x="314349" y="298032"/>
                  <a:pt x="314349" y="267307"/>
                </a:cubicBezTo>
                <a:lnTo>
                  <a:pt x="314349" y="259573"/>
                </a:lnTo>
                <a:cubicBezTo>
                  <a:pt x="314349" y="228795"/>
                  <a:pt x="289398" y="203897"/>
                  <a:pt x="258673" y="203897"/>
                </a:cubicBezTo>
                <a:lnTo>
                  <a:pt x="215605" y="203897"/>
                </a:lnTo>
                <a:lnTo>
                  <a:pt x="215605" y="179529"/>
                </a:lnTo>
                <a:cubicBezTo>
                  <a:pt x="215605" y="168722"/>
                  <a:pt x="217141" y="159664"/>
                  <a:pt x="220161" y="152459"/>
                </a:cubicBezTo>
                <a:cubicBezTo>
                  <a:pt x="223763" y="144619"/>
                  <a:pt x="229219" y="138898"/>
                  <a:pt x="236477" y="135296"/>
                </a:cubicBezTo>
                <a:cubicBezTo>
                  <a:pt x="243734" y="131694"/>
                  <a:pt x="252793" y="129892"/>
                  <a:pt x="263652" y="129892"/>
                </a:cubicBezTo>
                <a:cubicBezTo>
                  <a:pt x="269691" y="129892"/>
                  <a:pt x="276366" y="131111"/>
                  <a:pt x="283570" y="133495"/>
                </a:cubicBezTo>
                <a:cubicBezTo>
                  <a:pt x="296073" y="137627"/>
                  <a:pt x="310482" y="132647"/>
                  <a:pt x="315302" y="120410"/>
                </a:cubicBezTo>
                <a:lnTo>
                  <a:pt x="332784" y="76177"/>
                </a:lnTo>
                <a:cubicBezTo>
                  <a:pt x="341789" y="53398"/>
                  <a:pt x="335115" y="26540"/>
                  <a:pt x="312812" y="16422"/>
                </a:cubicBezTo>
                <a:close/>
              </a:path>
            </a:pathLst>
          </a:custGeom>
          <a:solidFill>
            <a:srgbClr val="2C3338"/>
          </a:solidFill>
          <a:ln w="0"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3E035B0D-CCAA-D634-D15E-B4C0E0E1AE73}"/>
              </a:ext>
            </a:extLst>
          </p:cNvPr>
          <p:cNvSpPr/>
          <p:nvPr/>
        </p:nvSpPr>
        <p:spPr>
          <a:xfrm rot="1398007">
            <a:off x="2194178" y="2967390"/>
            <a:ext cx="563046" cy="971911"/>
          </a:xfrm>
          <a:custGeom>
            <a:avLst/>
            <a:gdLst>
              <a:gd name="connsiteX0" fmla="*/ 136694 w 373667"/>
              <a:gd name="connsiteY0" fmla="*/ 33480 h 645012"/>
              <a:gd name="connsiteX1" fmla="*/ 85627 w 373667"/>
              <a:gd name="connsiteY1" fmla="*/ 0 h 645012"/>
              <a:gd name="connsiteX2" fmla="*/ 55749 w 373667"/>
              <a:gd name="connsiteY2" fmla="*/ 0 h 645012"/>
              <a:gd name="connsiteX3" fmla="*/ 4682 w 373667"/>
              <a:gd name="connsiteY3" fmla="*/ 77925 h 645012"/>
              <a:gd name="connsiteX4" fmla="*/ 236974 w 373667"/>
              <a:gd name="connsiteY4" fmla="*/ 611533 h 645012"/>
              <a:gd name="connsiteX5" fmla="*/ 288041 w 373667"/>
              <a:gd name="connsiteY5" fmla="*/ 645012 h 645012"/>
              <a:gd name="connsiteX6" fmla="*/ 317918 w 373667"/>
              <a:gd name="connsiteY6" fmla="*/ 645012 h 645012"/>
              <a:gd name="connsiteX7" fmla="*/ 368985 w 373667"/>
              <a:gd name="connsiteY7" fmla="*/ 567087 h 645012"/>
              <a:gd name="connsiteX8" fmla="*/ 136694 w 373667"/>
              <a:gd name="connsiteY8" fmla="*/ 33480 h 6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67" h="645012">
                <a:moveTo>
                  <a:pt x="136694" y="33480"/>
                </a:moveTo>
                <a:cubicBezTo>
                  <a:pt x="127847" y="13138"/>
                  <a:pt x="107770" y="0"/>
                  <a:pt x="85627" y="0"/>
                </a:cubicBezTo>
                <a:lnTo>
                  <a:pt x="55749" y="0"/>
                </a:lnTo>
                <a:cubicBezTo>
                  <a:pt x="15648" y="0"/>
                  <a:pt x="-11316" y="41161"/>
                  <a:pt x="4682" y="77925"/>
                </a:cubicBezTo>
                <a:lnTo>
                  <a:pt x="236974" y="611533"/>
                </a:lnTo>
                <a:cubicBezTo>
                  <a:pt x="245820" y="631875"/>
                  <a:pt x="265898" y="645012"/>
                  <a:pt x="288041" y="645012"/>
                </a:cubicBezTo>
                <a:lnTo>
                  <a:pt x="317918" y="645012"/>
                </a:lnTo>
                <a:cubicBezTo>
                  <a:pt x="358020" y="645012"/>
                  <a:pt x="384983" y="603851"/>
                  <a:pt x="368985" y="567087"/>
                </a:cubicBezTo>
                <a:lnTo>
                  <a:pt x="136694" y="33480"/>
                </a:lnTo>
                <a:close/>
              </a:path>
            </a:pathLst>
          </a:custGeom>
          <a:solidFill>
            <a:srgbClr val="2C3338"/>
          </a:solidFill>
          <a:ln w="0"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90151D16-98D3-03F7-8AFC-2F0044C2A942}"/>
              </a:ext>
            </a:extLst>
          </p:cNvPr>
          <p:cNvSpPr/>
          <p:nvPr/>
        </p:nvSpPr>
        <p:spPr>
          <a:xfrm>
            <a:off x="1924970" y="3470907"/>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93496FC-B814-AC40-CCD2-78DA9DD02A1D}"/>
              </a:ext>
            </a:extLst>
          </p:cNvPr>
          <p:cNvSpPr/>
          <p:nvPr/>
        </p:nvSpPr>
        <p:spPr>
          <a:xfrm>
            <a:off x="1790710" y="3754114"/>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0695E7CD-891B-861B-58EE-BBC5C2977470}"/>
              </a:ext>
            </a:extLst>
          </p:cNvPr>
          <p:cNvSpPr/>
          <p:nvPr/>
        </p:nvSpPr>
        <p:spPr>
          <a:xfrm>
            <a:off x="3788175" y="2974414"/>
            <a:ext cx="679763" cy="948283"/>
          </a:xfrm>
          <a:custGeom>
            <a:avLst/>
            <a:gdLst>
              <a:gd name="connsiteX0" fmla="*/ 395452 w 451127"/>
              <a:gd name="connsiteY0" fmla="*/ 0 h 629331"/>
              <a:gd name="connsiteX1" fmla="*/ 55676 w 451127"/>
              <a:gd name="connsiteY1" fmla="*/ 0 h 629331"/>
              <a:gd name="connsiteX2" fmla="*/ 0 w 451127"/>
              <a:gd name="connsiteY2" fmla="*/ 55676 h 629331"/>
              <a:gd name="connsiteX3" fmla="*/ 0 w 451127"/>
              <a:gd name="connsiteY3" fmla="*/ 573656 h 629331"/>
              <a:gd name="connsiteX4" fmla="*/ 55676 w 451127"/>
              <a:gd name="connsiteY4" fmla="*/ 629332 h 629331"/>
              <a:gd name="connsiteX5" fmla="*/ 395452 w 451127"/>
              <a:gd name="connsiteY5" fmla="*/ 629332 h 629331"/>
              <a:gd name="connsiteX6" fmla="*/ 451128 w 451127"/>
              <a:gd name="connsiteY6" fmla="*/ 573656 h 629331"/>
              <a:gd name="connsiteX7" fmla="*/ 451128 w 451127"/>
              <a:gd name="connsiteY7" fmla="*/ 556969 h 629331"/>
              <a:gd name="connsiteX8" fmla="*/ 395452 w 451127"/>
              <a:gd name="connsiteY8" fmla="*/ 501294 h 629331"/>
              <a:gd name="connsiteX9" fmla="*/ 172643 w 451127"/>
              <a:gd name="connsiteY9" fmla="*/ 501294 h 629331"/>
              <a:gd name="connsiteX10" fmla="*/ 150341 w 451127"/>
              <a:gd name="connsiteY10" fmla="*/ 478991 h 629331"/>
              <a:gd name="connsiteX11" fmla="*/ 150341 w 451127"/>
              <a:gd name="connsiteY11" fmla="*/ 389889 h 629331"/>
              <a:gd name="connsiteX12" fmla="*/ 172643 w 451127"/>
              <a:gd name="connsiteY12" fmla="*/ 367587 h 629331"/>
              <a:gd name="connsiteX13" fmla="*/ 356463 w 451127"/>
              <a:gd name="connsiteY13" fmla="*/ 367587 h 629331"/>
              <a:gd name="connsiteX14" fmla="*/ 412139 w 451127"/>
              <a:gd name="connsiteY14" fmla="*/ 311911 h 629331"/>
              <a:gd name="connsiteX15" fmla="*/ 412139 w 451127"/>
              <a:gd name="connsiteY15" fmla="*/ 295224 h 629331"/>
              <a:gd name="connsiteX16" fmla="*/ 356463 w 451127"/>
              <a:gd name="connsiteY16" fmla="*/ 239549 h 629331"/>
              <a:gd name="connsiteX17" fmla="*/ 172643 w 451127"/>
              <a:gd name="connsiteY17" fmla="*/ 239549 h 629331"/>
              <a:gd name="connsiteX18" fmla="*/ 150341 w 451127"/>
              <a:gd name="connsiteY18" fmla="*/ 217247 h 629331"/>
              <a:gd name="connsiteX19" fmla="*/ 150341 w 451127"/>
              <a:gd name="connsiteY19" fmla="*/ 150393 h 629331"/>
              <a:gd name="connsiteX20" fmla="*/ 172643 w 451127"/>
              <a:gd name="connsiteY20" fmla="*/ 128091 h 629331"/>
              <a:gd name="connsiteX21" fmla="*/ 395452 w 451127"/>
              <a:gd name="connsiteY21" fmla="*/ 128091 h 629331"/>
              <a:gd name="connsiteX22" fmla="*/ 451128 w 451127"/>
              <a:gd name="connsiteY22" fmla="*/ 72416 h 629331"/>
              <a:gd name="connsiteX23" fmla="*/ 451128 w 451127"/>
              <a:gd name="connsiteY23" fmla="*/ 55729 h 629331"/>
              <a:gd name="connsiteX24" fmla="*/ 395452 w 451127"/>
              <a:gd name="connsiteY24" fmla="*/ 53 h 6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1127" h="629331">
                <a:moveTo>
                  <a:pt x="395452" y="0"/>
                </a:moveTo>
                <a:lnTo>
                  <a:pt x="55676" y="0"/>
                </a:lnTo>
                <a:cubicBezTo>
                  <a:pt x="24898" y="0"/>
                  <a:pt x="0" y="24951"/>
                  <a:pt x="0" y="55676"/>
                </a:cubicBezTo>
                <a:lnTo>
                  <a:pt x="0" y="573656"/>
                </a:lnTo>
                <a:cubicBezTo>
                  <a:pt x="0" y="604434"/>
                  <a:pt x="24951" y="629332"/>
                  <a:pt x="55676" y="629332"/>
                </a:cubicBezTo>
                <a:lnTo>
                  <a:pt x="395452" y="629332"/>
                </a:lnTo>
                <a:cubicBezTo>
                  <a:pt x="426230" y="629332"/>
                  <a:pt x="451128" y="604381"/>
                  <a:pt x="451128" y="573656"/>
                </a:cubicBezTo>
                <a:lnTo>
                  <a:pt x="451128" y="556969"/>
                </a:lnTo>
                <a:cubicBezTo>
                  <a:pt x="451128" y="526191"/>
                  <a:pt x="426177" y="501294"/>
                  <a:pt x="395452" y="501294"/>
                </a:cubicBezTo>
                <a:lnTo>
                  <a:pt x="172643" y="501294"/>
                </a:lnTo>
                <a:cubicBezTo>
                  <a:pt x="160353" y="501294"/>
                  <a:pt x="150341" y="491334"/>
                  <a:pt x="150341" y="478991"/>
                </a:cubicBezTo>
                <a:lnTo>
                  <a:pt x="150341" y="389889"/>
                </a:lnTo>
                <a:cubicBezTo>
                  <a:pt x="150341" y="377599"/>
                  <a:pt x="160300" y="367587"/>
                  <a:pt x="172643" y="367587"/>
                </a:cubicBezTo>
                <a:lnTo>
                  <a:pt x="356463" y="367587"/>
                </a:lnTo>
                <a:cubicBezTo>
                  <a:pt x="387241" y="367587"/>
                  <a:pt x="412139" y="342636"/>
                  <a:pt x="412139" y="311911"/>
                </a:cubicBezTo>
                <a:lnTo>
                  <a:pt x="412139" y="295224"/>
                </a:lnTo>
                <a:cubicBezTo>
                  <a:pt x="412139" y="264447"/>
                  <a:pt x="387188" y="239549"/>
                  <a:pt x="356463" y="239549"/>
                </a:cubicBezTo>
                <a:lnTo>
                  <a:pt x="172643" y="239549"/>
                </a:lnTo>
                <a:cubicBezTo>
                  <a:pt x="160353" y="239549"/>
                  <a:pt x="150341" y="229590"/>
                  <a:pt x="150341" y="217247"/>
                </a:cubicBezTo>
                <a:lnTo>
                  <a:pt x="150341" y="150393"/>
                </a:lnTo>
                <a:cubicBezTo>
                  <a:pt x="150341" y="138103"/>
                  <a:pt x="160300" y="128091"/>
                  <a:pt x="172643" y="128091"/>
                </a:cubicBezTo>
                <a:lnTo>
                  <a:pt x="395452" y="128091"/>
                </a:lnTo>
                <a:cubicBezTo>
                  <a:pt x="426230" y="128091"/>
                  <a:pt x="451128" y="103141"/>
                  <a:pt x="451128" y="72416"/>
                </a:cubicBezTo>
                <a:lnTo>
                  <a:pt x="451128" y="55729"/>
                </a:lnTo>
                <a:cubicBezTo>
                  <a:pt x="451128" y="24951"/>
                  <a:pt x="426177" y="53"/>
                  <a:pt x="395452" y="53"/>
                </a:cubicBezTo>
                <a:close/>
              </a:path>
            </a:pathLst>
          </a:custGeom>
          <a:solidFill>
            <a:srgbClr val="2C3338"/>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4D7963D3-6EA7-9EAF-D047-A25080DF80EF}"/>
              </a:ext>
            </a:extLst>
          </p:cNvPr>
          <p:cNvSpPr/>
          <p:nvPr userDrawn="1"/>
        </p:nvSpPr>
        <p:spPr>
          <a:xfrm>
            <a:off x="731838" y="445477"/>
            <a:ext cx="1478494" cy="41030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3" name="Vrije vorm: vorm 22">
            <a:extLst>
              <a:ext uri="{FF2B5EF4-FFF2-40B4-BE49-F238E27FC236}">
                <a16:creationId xmlns:a16="http://schemas.microsoft.com/office/drawing/2014/main" id="{002A47CA-6819-73AD-6A99-3AB80774CD7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4" name="Vrije vorm: vorm 23">
            <a:extLst>
              <a:ext uri="{FF2B5EF4-FFF2-40B4-BE49-F238E27FC236}">
                <a16:creationId xmlns:a16="http://schemas.microsoft.com/office/drawing/2014/main" id="{C864464F-FA67-43EB-2881-1857489608BD}"/>
              </a:ext>
            </a:extLst>
          </p:cNvPr>
          <p:cNvSpPr/>
          <p:nvPr userDrawn="1"/>
        </p:nvSpPr>
        <p:spPr>
          <a:xfrm>
            <a:off x="-593558" y="-344498"/>
            <a:ext cx="13379116" cy="7546998"/>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Rechthoek 1">
            <a:extLst>
              <a:ext uri="{FF2B5EF4-FFF2-40B4-BE49-F238E27FC236}">
                <a16:creationId xmlns:a16="http://schemas.microsoft.com/office/drawing/2014/main" id="{080CA6A8-E568-30FF-3242-A61048E4B8A2}"/>
              </a:ext>
            </a:extLst>
          </p:cNvPr>
          <p:cNvSpPr/>
          <p:nvPr userDrawn="1"/>
        </p:nvSpPr>
        <p:spPr>
          <a:xfrm>
            <a:off x="0" y="-425941"/>
            <a:ext cx="152125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Logo animatie</a:t>
            </a:r>
          </a:p>
        </p:txBody>
      </p:sp>
    </p:spTree>
    <p:extLst>
      <p:ext uri="{BB962C8B-B14F-4D97-AF65-F5344CB8AC3E}">
        <p14:creationId xmlns:p14="http://schemas.microsoft.com/office/powerpoint/2010/main" val="35150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7000" fill="hold" grpId="0" nodeType="withEffect">
                                  <p:stCondLst>
                                    <p:cond delay="0"/>
                                  </p:stCondLst>
                                  <p:childTnLst>
                                    <p:animScale>
                                      <p:cBhvr>
                                        <p:cTn id="6" dur="2000" fill="hold"/>
                                        <p:tgtEl>
                                          <p:spTgt spid="24"/>
                                        </p:tgtEl>
                                      </p:cBhvr>
                                      <p:by x="91000" y="91000"/>
                                    </p:animScale>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50"/>
                                        <p:tgtEl>
                                          <p:spTgt spid="18"/>
                                        </p:tgtEl>
                                      </p:cBhvr>
                                    </p:animEffect>
                                  </p:childTnLst>
                                </p:cTn>
                              </p:par>
                              <p:par>
                                <p:cTn id="10" presetID="42" presetClass="path" presetSubtype="0" decel="100000" fill="hold" grpId="1" nodeType="withEffect">
                                  <p:stCondLst>
                                    <p:cond delay="0"/>
                                  </p:stCondLst>
                                  <p:childTnLst>
                                    <p:animMotion origin="layout" path="M -0.01719 -0.00023 L -1.25E-6 1.85185E-6 " pathEditMode="relative" rAng="0" ptsTypes="AA">
                                      <p:cBhvr>
                                        <p:cTn id="11" dur="500" fill="hold"/>
                                        <p:tgtEl>
                                          <p:spTgt spid="18"/>
                                        </p:tgtEl>
                                        <p:attrNameLst>
                                          <p:attrName>ppt_x</p:attrName>
                                          <p:attrName>ppt_y</p:attrName>
                                        </p:attrNameLst>
                                      </p:cBhvr>
                                      <p:rCtr x="859" y="0"/>
                                    </p:animMotion>
                                  </p:childTnLst>
                                </p:cTn>
                              </p:par>
                              <p:par>
                                <p:cTn id="12" presetID="10" presetClass="entr" presetSubtype="0"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par>
                                <p:cTn id="15" presetID="42" presetClass="path" presetSubtype="0" decel="100000" fill="hold" grpId="1" nodeType="withEffect">
                                  <p:stCondLst>
                                    <p:cond delay="250"/>
                                  </p:stCondLst>
                                  <p:childTnLst>
                                    <p:animMotion origin="layout" path="M -0.01719 -0.00023 L -1.25E-6 1.85185E-6 " pathEditMode="relative" rAng="0" ptsTypes="AA">
                                      <p:cBhvr>
                                        <p:cTn id="16" dur="500" fill="hold"/>
                                        <p:tgtEl>
                                          <p:spTgt spid="19"/>
                                        </p:tgtEl>
                                        <p:attrNameLst>
                                          <p:attrName>ppt_x</p:attrName>
                                          <p:attrName>ppt_y</p:attrName>
                                        </p:attrNameLst>
                                      </p:cBhvr>
                                      <p:rCtr x="859" y="0"/>
                                    </p:animMotion>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42" presetClass="path" presetSubtype="0" decel="100000" fill="hold" grpId="1" nodeType="withEffect">
                                  <p:stCondLst>
                                    <p:cond delay="500"/>
                                  </p:stCondLst>
                                  <p:childTnLst>
                                    <p:animMotion origin="layout" path="M -3.75E-6 -0.03472 L -3.75E-6 1.85185E-6 " pathEditMode="relative" rAng="0" ptsTypes="AA">
                                      <p:cBhvr>
                                        <p:cTn id="21" dur="500" fill="hold"/>
                                        <p:tgtEl>
                                          <p:spTgt spid="17"/>
                                        </p:tgtEl>
                                        <p:attrNameLst>
                                          <p:attrName>ppt_x</p:attrName>
                                          <p:attrName>ppt_y</p:attrName>
                                        </p:attrNameLst>
                                      </p:cBhvr>
                                      <p:rCtr x="0" y="1736"/>
                                    </p:animMotion>
                                  </p:childTnLst>
                                </p:cTn>
                              </p:par>
                              <p:par>
                                <p:cTn id="22" presetID="8" presetClass="emph" presetSubtype="0" decel="40000" fill="hold" grpId="2" nodeType="withEffect">
                                  <p:stCondLst>
                                    <p:cond delay="900"/>
                                  </p:stCondLst>
                                  <p:childTnLst>
                                    <p:animRot by="-900000">
                                      <p:cBhvr>
                                        <p:cTn id="23" dur="500" fill="hold"/>
                                        <p:tgtEl>
                                          <p:spTgt spid="17"/>
                                        </p:tgtEl>
                                        <p:attrNameLst>
                                          <p:attrName>r</p:attrName>
                                        </p:attrNameLst>
                                      </p:cBhvr>
                                    </p:animRot>
                                  </p:childTnLst>
                                </p:cTn>
                              </p:par>
                              <p:par>
                                <p:cTn id="24" presetID="10" presetClass="entr" presetSubtype="0" fill="hold" grpId="0" nodeType="withEffect">
                                  <p:stCondLst>
                                    <p:cond delay="1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42" presetClass="path" presetSubtype="0" decel="100000" fill="hold" grpId="1" nodeType="withEffect">
                                  <p:stCondLst>
                                    <p:cond delay="1250"/>
                                  </p:stCondLst>
                                  <p:childTnLst>
                                    <p:animMotion origin="layout" path="M 1.25E-6 0.03889 L 1.25E-6 1.85185E-6 " pathEditMode="relative" rAng="0" ptsTypes="AA">
                                      <p:cBhvr>
                                        <p:cTn id="28" dur="500" fill="hold"/>
                                        <p:tgtEl>
                                          <p:spTgt spid="8"/>
                                        </p:tgtEl>
                                        <p:attrNameLst>
                                          <p:attrName>ppt_x</p:attrName>
                                          <p:attrName>ppt_y</p:attrName>
                                        </p:attrNameLst>
                                      </p:cBhvr>
                                      <p:rCtr x="0" y="-1944"/>
                                    </p:animMotion>
                                  </p:childTnLst>
                                </p:cTn>
                              </p:par>
                              <p:par>
                                <p:cTn id="29" presetID="10" presetClass="entr" presetSubtype="0" fill="hold" grpId="0" nodeType="withEffect">
                                  <p:stCondLst>
                                    <p:cond delay="1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50"/>
                                        <p:tgtEl>
                                          <p:spTgt spid="20"/>
                                        </p:tgtEl>
                                      </p:cBhvr>
                                    </p:animEffect>
                                  </p:childTnLst>
                                </p:cTn>
                              </p:par>
                              <p:par>
                                <p:cTn id="32" presetID="42" presetClass="path" presetSubtype="0" decel="100000" fill="hold" grpId="1" nodeType="withEffect">
                                  <p:stCondLst>
                                    <p:cond delay="1250"/>
                                  </p:stCondLst>
                                  <p:childTnLst>
                                    <p:animMotion origin="layout" path="M 1.25E-6 0.03889 L 1.25E-6 1.85185E-6 " pathEditMode="relative" rAng="0" ptsTypes="AA">
                                      <p:cBhvr>
                                        <p:cTn id="33" dur="500" fill="hold"/>
                                        <p:tgtEl>
                                          <p:spTgt spid="20"/>
                                        </p:tgtEl>
                                        <p:attrNameLst>
                                          <p:attrName>ppt_x</p:attrName>
                                          <p:attrName>ppt_y</p:attrName>
                                        </p:attrNameLst>
                                      </p:cBhvr>
                                      <p:rCtr x="0" y="-1944"/>
                                    </p:animMotion>
                                  </p:childTnLst>
                                </p:cTn>
                              </p:par>
                              <p:par>
                                <p:cTn id="34" presetID="10" presetClass="entr" presetSubtype="0" fill="hold" grpId="0" nodeType="withEffect">
                                  <p:stCondLst>
                                    <p:cond delay="1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42" presetClass="path" presetSubtype="0" decel="100000" fill="hold" grpId="1" nodeType="withEffect">
                                  <p:stCondLst>
                                    <p:cond delay="1500"/>
                                  </p:stCondLst>
                                  <p:childTnLst>
                                    <p:animMotion origin="layout" path="M 1.25E-6 0.03889 L 1.25E-6 1.85185E-6 " pathEditMode="relative" rAng="0" ptsTypes="AA">
                                      <p:cBhvr>
                                        <p:cTn id="38" dur="500" fill="hold"/>
                                        <p:tgtEl>
                                          <p:spTgt spid="9"/>
                                        </p:tgtEl>
                                        <p:attrNameLst>
                                          <p:attrName>ppt_x</p:attrName>
                                          <p:attrName>ppt_y</p:attrName>
                                        </p:attrNameLst>
                                      </p:cBhvr>
                                      <p:rCtr x="0" y="-1944"/>
                                    </p:animMotion>
                                  </p:childTnLst>
                                </p:cTn>
                              </p:par>
                              <p:par>
                                <p:cTn id="39" presetID="10" presetClass="entr" presetSubtype="0" fill="hold" grpId="0" nodeType="withEffect">
                                  <p:stCondLst>
                                    <p:cond delay="175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42" presetClass="path" presetSubtype="0" decel="100000" fill="hold" grpId="1" nodeType="withEffect">
                                  <p:stCondLst>
                                    <p:cond delay="1750"/>
                                  </p:stCondLst>
                                  <p:childTnLst>
                                    <p:animMotion origin="layout" path="M 1.25E-6 0.03889 L 1.25E-6 1.85185E-6 " pathEditMode="relative" rAng="0" ptsTypes="AA">
                                      <p:cBhvr>
                                        <p:cTn id="43" dur="500" fill="hold"/>
                                        <p:tgtEl>
                                          <p:spTgt spid="10"/>
                                        </p:tgtEl>
                                        <p:attrNameLst>
                                          <p:attrName>ppt_x</p:attrName>
                                          <p:attrName>ppt_y</p:attrName>
                                        </p:attrNameLst>
                                      </p:cBhvr>
                                      <p:rCtr x="0" y="-1944"/>
                                    </p:animMotion>
                                  </p:childTnLst>
                                </p:cTn>
                              </p:par>
                              <p:par>
                                <p:cTn id="44" presetID="10" presetClass="entr" presetSubtype="0" fill="hold" grpId="0" nodeType="withEffect">
                                  <p:stCondLst>
                                    <p:cond delay="2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2000"/>
                                  </p:stCondLst>
                                  <p:childTnLst>
                                    <p:animMotion origin="layout" path="M 1.25E-6 0.03889 L 1.25E-6 1.85185E-6 " pathEditMode="relative" rAng="0" ptsTypes="AA">
                                      <p:cBhvr>
                                        <p:cTn id="48" dur="500" fill="hold"/>
                                        <p:tgtEl>
                                          <p:spTgt spid="11"/>
                                        </p:tgtEl>
                                        <p:attrNameLst>
                                          <p:attrName>ppt_x</p:attrName>
                                          <p:attrName>ppt_y</p:attrName>
                                        </p:attrNameLst>
                                      </p:cBhvr>
                                      <p:rCtr x="0" y="-1944"/>
                                    </p:animMotion>
                                  </p:childTnLst>
                                </p:cTn>
                              </p:par>
                              <p:par>
                                <p:cTn id="49" presetID="10" presetClass="entr" presetSubtype="0" fill="hold" grpId="0" nodeType="withEffect">
                                  <p:stCondLst>
                                    <p:cond delay="225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42" presetClass="path" presetSubtype="0" decel="100000" fill="hold" grpId="1" nodeType="withEffect">
                                  <p:stCondLst>
                                    <p:cond delay="2250"/>
                                  </p:stCondLst>
                                  <p:childTnLst>
                                    <p:animMotion origin="layout" path="M 1.25E-6 0.03889 L 1.25E-6 1.85185E-6 " pathEditMode="relative" rAng="0" ptsTypes="AA">
                                      <p:cBhvr>
                                        <p:cTn id="53" dur="500" fill="hold"/>
                                        <p:tgtEl>
                                          <p:spTgt spid="12"/>
                                        </p:tgtEl>
                                        <p:attrNameLst>
                                          <p:attrName>ppt_x</p:attrName>
                                          <p:attrName>ppt_y</p:attrName>
                                        </p:attrNameLst>
                                      </p:cBhvr>
                                      <p:rCtr x="0" y="-1944"/>
                                    </p:animMotion>
                                  </p:childTnLst>
                                </p:cTn>
                              </p:par>
                              <p:par>
                                <p:cTn id="54" presetID="10" presetClass="entr" presetSubtype="0" fill="hold" grpId="0" nodeType="withEffect">
                                  <p:stCondLst>
                                    <p:cond delay="2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42" presetClass="path" presetSubtype="0" decel="100000" fill="hold" grpId="1" nodeType="withEffect">
                                  <p:stCondLst>
                                    <p:cond delay="2500"/>
                                  </p:stCondLst>
                                  <p:childTnLst>
                                    <p:animMotion origin="layout" path="M 1.25E-6 0.03889 L 1.25E-6 1.85185E-6 " pathEditMode="relative" rAng="0" ptsTypes="AA">
                                      <p:cBhvr>
                                        <p:cTn id="58" dur="500" fill="hold"/>
                                        <p:tgtEl>
                                          <p:spTgt spid="13"/>
                                        </p:tgtEl>
                                        <p:attrNameLst>
                                          <p:attrName>ppt_x</p:attrName>
                                          <p:attrName>ppt_y</p:attrName>
                                        </p:attrNameLst>
                                      </p:cBhvr>
                                      <p:rCtr x="0" y="-1944"/>
                                    </p:animMotion>
                                  </p:childTnLst>
                                </p:cTn>
                              </p:par>
                              <p:par>
                                <p:cTn id="59" presetID="10" presetClass="entr" presetSubtype="0" fill="hold" grpId="0" nodeType="withEffect">
                                  <p:stCondLst>
                                    <p:cond delay="275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42" presetClass="path" presetSubtype="0" decel="100000" fill="hold" grpId="1" nodeType="withEffect">
                                  <p:stCondLst>
                                    <p:cond delay="2750"/>
                                  </p:stCondLst>
                                  <p:childTnLst>
                                    <p:animMotion origin="layout" path="M 1.25E-6 0.03889 L 1.25E-6 1.85185E-6 " pathEditMode="relative" rAng="0" ptsTypes="AA">
                                      <p:cBhvr>
                                        <p:cTn id="63" dur="500" fill="hold"/>
                                        <p:tgtEl>
                                          <p:spTgt spid="14"/>
                                        </p:tgtEl>
                                        <p:attrNameLst>
                                          <p:attrName>ppt_x</p:attrName>
                                          <p:attrName>ppt_y</p:attrName>
                                        </p:attrNameLst>
                                      </p:cBhvr>
                                      <p:rCtr x="0" y="-1944"/>
                                    </p:animMotion>
                                  </p:childTnLst>
                                </p:cTn>
                              </p:par>
                              <p:par>
                                <p:cTn id="64" presetID="10" presetClass="entr" presetSubtype="0" fill="hold" grpId="0" nodeType="withEffect">
                                  <p:stCondLst>
                                    <p:cond delay="3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42" presetClass="path" presetSubtype="0" decel="100000" fill="hold" grpId="1" nodeType="withEffect">
                                  <p:stCondLst>
                                    <p:cond delay="3000"/>
                                  </p:stCondLst>
                                  <p:childTnLst>
                                    <p:animMotion origin="layout" path="M 1.25E-6 0.03889 L 1.25E-6 1.85185E-6 " pathEditMode="relative" rAng="0" ptsTypes="AA">
                                      <p:cBhvr>
                                        <p:cTn id="68" dur="500" fill="hold"/>
                                        <p:tgtEl>
                                          <p:spTgt spid="15"/>
                                        </p:tgtEl>
                                        <p:attrNameLst>
                                          <p:attrName>ppt_x</p:attrName>
                                          <p:attrName>ppt_y</p:attrName>
                                        </p:attrNameLst>
                                      </p:cBhvr>
                                      <p:rCtr x="0" y="-1944"/>
                                    </p:animMotion>
                                  </p:childTnLst>
                                </p:cTn>
                              </p:par>
                              <p:par>
                                <p:cTn id="69" presetID="10" presetClass="entr" presetSubtype="0" fill="hold" grpId="0" nodeType="withEffect">
                                  <p:stCondLst>
                                    <p:cond delay="325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42" presetClass="path" presetSubtype="0" decel="100000" fill="hold" grpId="1" nodeType="withEffect">
                                  <p:stCondLst>
                                    <p:cond delay="3250"/>
                                  </p:stCondLst>
                                  <p:childTnLst>
                                    <p:animMotion origin="layout" path="M 1.25E-6 0.03889 L 1.25E-6 1.85185E-6 " pathEditMode="relative" rAng="0" ptsTypes="AA">
                                      <p:cBhvr>
                                        <p:cTn id="73" dur="500" fill="hold"/>
                                        <p:tgtEl>
                                          <p:spTgt spid="1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7" grpId="2" animBg="1"/>
      <p:bldP spid="18" grpId="0" animBg="1"/>
      <p:bldP spid="18" grpId="1" animBg="1"/>
      <p:bldP spid="19" grpId="0" animBg="1"/>
      <p:bldP spid="19" grpId="1" animBg="1"/>
      <p:bldP spid="20" grpId="0" animBg="1"/>
      <p:bldP spid="20" grpId="1" animBg="1"/>
      <p:bldP spid="2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8767" y="237744"/>
            <a:ext cx="5765470"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(M)</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dirty="0"/>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64166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dirty="0"/>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a:t>
            </a:fld>
            <a:endParaRPr lang="nl-NL" dirty="0"/>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(L)</a:t>
            </a:r>
          </a:p>
        </p:txBody>
      </p:sp>
    </p:spTree>
    <p:extLst>
      <p:ext uri="{BB962C8B-B14F-4D97-AF65-F5344CB8AC3E}">
        <p14:creationId xmlns:p14="http://schemas.microsoft.com/office/powerpoint/2010/main" val="294809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sv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6.sv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5.png"/><Relationship Id="rId28" Type="http://schemas.openxmlformats.org/officeDocument/2006/relationships/image" Target="../media/image4.sv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image" Target="../media/image6.sv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image" Target="../media/image5.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53200" cy="356394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bg1"/>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0">
              <a:extLst>
                <a:ext uri="{96DAC541-7B7A-43D3-8B79-37D633B846F1}">
                  <asvg:svgBlip xmlns:asvg="http://schemas.microsoft.com/office/drawing/2016/SVG/main" r:embed="rId21"/>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dirty="0"/>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r>
              <a:rPr lang="nl-NL" dirty="0"/>
              <a:t>Ace </a:t>
            </a:r>
            <a:r>
              <a:rPr lang="nl-NL" dirty="0" err="1"/>
              <a:t>Yourself</a:t>
            </a:r>
            <a:endParaRPr lang="nl-NL"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22">
              <a:extLst>
                <a:ext uri="{96DAC541-7B7A-43D3-8B79-37D633B846F1}">
                  <asvg:svgBlip xmlns:asvg="http://schemas.microsoft.com/office/drawing/2016/SVG/main" r:embed="rId23"/>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a:t>
            </a:fld>
            <a:endParaRPr lang="nl-NL" dirty="0"/>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2032" y="555420"/>
            <a:ext cx="1387360" cy="164580"/>
          </a:xfrm>
          <a:prstGeom prst="rect">
            <a:avLst/>
          </a:prstGeom>
        </p:spPr>
      </p:pic>
    </p:spTree>
    <p:extLst>
      <p:ext uri="{BB962C8B-B14F-4D97-AF65-F5344CB8AC3E}">
        <p14:creationId xmlns:p14="http://schemas.microsoft.com/office/powerpoint/2010/main" val="456992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01" r:id="rId18"/>
  </p:sldLayoutIdLs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tx1"/>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53">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39243" cy="356394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bg1"/>
                </a:solidFill>
                <a:latin typeface="+mn-lt"/>
              </a:rPr>
              <a:t>INDELING</a:t>
            </a:r>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pPr marL="0" indent="0">
              <a:buFont typeface="Arial" panose="020B0604020202020204" pitchFamily="34" charset="0"/>
              <a:buNone/>
            </a:pPr>
            <a:r>
              <a:rPr lang="nl-NL" dirty="0"/>
              <a:t>Ace </a:t>
            </a:r>
            <a:r>
              <a:rPr lang="nl-NL" dirty="0" err="1"/>
              <a:t>Yourself</a:t>
            </a:r>
            <a:endParaRPr lang="nl-NL" dirty="0"/>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32032" y="555420"/>
            <a:ext cx="1387360" cy="164580"/>
          </a:xfrm>
          <a:prstGeom prst="rect">
            <a:avLst/>
          </a:prstGeom>
        </p:spPr>
      </p:pic>
      <p:sp>
        <p:nvSpPr>
          <p:cNvPr id="4"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5">
              <a:extLst>
                <a:ext uri="{96DAC541-7B7A-43D3-8B79-37D633B846F1}">
                  <asvg:svgBlip xmlns:asvg="http://schemas.microsoft.com/office/drawing/2016/SVG/main" r:embed="rId26"/>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dirty="0"/>
          </a:p>
        </p:txBody>
      </p:sp>
      <p:sp>
        <p:nvSpPr>
          <p:cNvPr id="5"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27">
              <a:extLst>
                <a:ext uri="{96DAC541-7B7A-43D3-8B79-37D633B846F1}">
                  <asvg:svgBlip xmlns:asvg="http://schemas.microsoft.com/office/drawing/2016/SVG/main" r:embed="rId28"/>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a:t>
            </a:fld>
            <a:endParaRPr lang="nl-NL" dirty="0"/>
          </a:p>
        </p:txBody>
      </p:sp>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29174739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hf sldNum="0" hdr="0" dt="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156">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9">
          <p15:clr>
            <a:srgbClr val="547EBF"/>
          </p15:clr>
        </p15:guide>
        <p15:guide id="21" pos="7491">
          <p15:clr>
            <a:srgbClr val="547EBF"/>
          </p15:clr>
        </p15:guide>
        <p15:guide id="22" orient="horz" pos="142">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6"/>
            <a:ext cx="10739243" cy="396005"/>
          </a:xfrm>
          <a:prstGeom prst="rect">
            <a:avLst/>
          </a:prstGeom>
        </p:spPr>
        <p:txBody>
          <a:bodyPr vert="horz" lIns="0" tIns="0" rIns="0" bIns="0" rtlCol="0" anchor="t">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89720"/>
            <a:ext cx="10739243" cy="356335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bg1"/>
                </a:solidFill>
                <a:latin typeface="+mn-lt"/>
              </a:rPr>
              <a:t>INDELING</a:t>
            </a:r>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32032" y="555420"/>
            <a:ext cx="1387360" cy="164580"/>
          </a:xfrm>
          <a:prstGeom prst="rect">
            <a:avLst/>
          </a:prstGeom>
        </p:spPr>
      </p:pic>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4" name="Tijdelijke aanduiding voor voettekst 4">
            <a:extLst>
              <a:ext uri="{FF2B5EF4-FFF2-40B4-BE49-F238E27FC236}">
                <a16:creationId xmlns:a16="http://schemas.microsoft.com/office/drawing/2014/main" id="{8E176190-A715-DC24-196C-E9DC496DB8C7}"/>
              </a:ext>
            </a:extLst>
          </p:cNvPr>
          <p:cNvSpPr txBox="1">
            <a:spLocks/>
          </p:cNvSpPr>
          <p:nvPr userDrawn="1"/>
        </p:nvSpPr>
        <p:spPr>
          <a:xfrm>
            <a:off x="1140324" y="-1086441"/>
            <a:ext cx="1470751" cy="144759"/>
          </a:xfrm>
          <a:prstGeom prst="rect">
            <a:avLst/>
          </a:prstGeom>
        </p:spPr>
        <p:txBody>
          <a:bodyPr vert="horz" lIns="0" tIns="0" rIns="0" bIns="0" rtlCol="0" anchor="ctr"/>
          <a:lstStyle>
            <a:defPPr>
              <a:defRPr lang="nl-NL"/>
            </a:defPPr>
            <a:lvl1pPr marL="171450" indent="-171450" algn="l" defTabSz="914400" rtl="0" eaLnBrk="1" latinLnBrk="0" hangingPunct="1">
              <a:buClr>
                <a:schemeClr val="accent1"/>
              </a:buClr>
              <a:buSzPct val="130000"/>
              <a:buFont typeface="Arial" panose="020B0604020202020204" pitchFamily="34" charset="0"/>
              <a:buChar char="•"/>
              <a:defRPr sz="800" b="1" kern="1200">
                <a:solidFill>
                  <a:schemeClr val="tx1"/>
                </a:solidFill>
                <a:latin typeface="+mn-lt"/>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nl-NL"/>
              <a:t>Ace Yourself</a:t>
            </a:r>
            <a:endParaRPr lang="nl-NL" dirty="0"/>
          </a:p>
        </p:txBody>
      </p:sp>
      <p:sp>
        <p:nvSpPr>
          <p:cNvPr id="14" name="Tijdelijke aanduiding voor voettekst 13">
            <a:extLst>
              <a:ext uri="{FF2B5EF4-FFF2-40B4-BE49-F238E27FC236}">
                <a16:creationId xmlns:a16="http://schemas.microsoft.com/office/drawing/2014/main" id="{E9522071-E3D1-385D-E4EC-8A4C44586A0C}"/>
              </a:ext>
            </a:extLst>
          </p:cNvPr>
          <p:cNvSpPr>
            <a:spLocks noGrp="1"/>
          </p:cNvSpPr>
          <p:nvPr>
            <p:ph type="ftr" sz="quarter" idx="3"/>
          </p:nvPr>
        </p:nvSpPr>
        <p:spPr>
          <a:xfrm>
            <a:off x="732032" y="6155754"/>
            <a:ext cx="4102768" cy="190454"/>
          </a:xfrm>
          <a:prstGeom prst="rect">
            <a:avLst/>
          </a:prstGeom>
        </p:spPr>
        <p:txBody>
          <a:bodyPr vert="horz" lIns="0" tIns="0" rIns="0" bIns="0" rtlCol="0" anchor="ctr"/>
          <a:lstStyle>
            <a:lvl1pPr>
              <a:defRPr lang="nl-NL" sz="800" b="1">
                <a:cs typeface="Segoe UI Light" panose="020B0502040204020203" pitchFamily="34" charset="0"/>
              </a:defRPr>
            </a:lvl1pPr>
          </a:lstStyle>
          <a:p>
            <a:pPr>
              <a:buClr>
                <a:schemeClr val="accent1"/>
              </a:buClr>
              <a:buSzPct val="130000"/>
              <a:buFont typeface="Arial" panose="020B0604020202020204" pitchFamily="34" charset="0"/>
              <a:buNone/>
            </a:pPr>
            <a:r>
              <a:rPr lang="nl-NL" dirty="0"/>
              <a:t>Ace </a:t>
            </a:r>
            <a:r>
              <a:rPr lang="nl-NL" dirty="0" err="1"/>
              <a:t>Yourself</a:t>
            </a:r>
            <a:endParaRPr lang="nl-NL" dirty="0"/>
          </a:p>
        </p:txBody>
      </p:sp>
      <p:sp>
        <p:nvSpPr>
          <p:cNvPr id="21" name="Tijdelijke aanduiding voor dianummer 20">
            <a:extLst>
              <a:ext uri="{FF2B5EF4-FFF2-40B4-BE49-F238E27FC236}">
                <a16:creationId xmlns:a16="http://schemas.microsoft.com/office/drawing/2014/main" id="{6358C14C-607C-4CF0-D987-FFC51A3E1643}"/>
              </a:ext>
            </a:extLst>
          </p:cNvPr>
          <p:cNvSpPr>
            <a:spLocks noGrp="1"/>
          </p:cNvSpPr>
          <p:nvPr>
            <p:ph type="sldNum" sz="quarter" idx="4"/>
          </p:nvPr>
        </p:nvSpPr>
        <p:spPr>
          <a:xfrm>
            <a:off x="11074400" y="5805686"/>
            <a:ext cx="391584" cy="253712"/>
          </a:xfrm>
          <a:prstGeom prst="roundRect">
            <a:avLst>
              <a:gd name="adj" fmla="val 50000"/>
            </a:avLst>
          </a:prstGeom>
          <a:solidFill>
            <a:schemeClr val="accent2"/>
          </a:solidFill>
        </p:spPr>
        <p:txBody>
          <a:bodyPr vert="horz" wrap="square" lIns="72000" tIns="36000" rIns="72000" bIns="36000" rtlCol="0" anchor="ctr">
            <a:spAutoFit/>
          </a:bodyPr>
          <a:lstStyle>
            <a:lvl1pPr algn="ctr">
              <a:defRPr lang="nl-NL" sz="700" b="0" smtClean="0">
                <a:solidFill>
                  <a:schemeClr val="bg1"/>
                </a:solidFill>
                <a:cs typeface="Segoe UI Light" panose="020B0502040204020203" pitchFamily="34" charset="0"/>
              </a:defRPr>
            </a:lvl1pPr>
          </a:lstStyle>
          <a:p>
            <a:fld id="{09C1E66C-A55B-43B8-B5D7-D1282E5E6FF4}" type="slidenum">
              <a:rPr lang="nl-NL" smtClean="0"/>
              <a:pPr/>
              <a:t>‹#›</a:t>
            </a:fld>
            <a:endParaRPr lang="nl-NL" dirty="0"/>
          </a:p>
        </p:txBody>
      </p:sp>
      <p:sp>
        <p:nvSpPr>
          <p:cNvPr id="23" name="Tijdelijke aanduiding voor datum 22">
            <a:extLst>
              <a:ext uri="{FF2B5EF4-FFF2-40B4-BE49-F238E27FC236}">
                <a16:creationId xmlns:a16="http://schemas.microsoft.com/office/drawing/2014/main" id="{77C7CBA1-B80B-CC38-A47F-D2F31ABB99E0}"/>
              </a:ext>
            </a:extLst>
          </p:cNvPr>
          <p:cNvSpPr>
            <a:spLocks noGrp="1"/>
          </p:cNvSpPr>
          <p:nvPr>
            <p:ph type="dt" sz="half" idx="2"/>
          </p:nvPr>
        </p:nvSpPr>
        <p:spPr>
          <a:xfrm>
            <a:off x="10584409" y="6093017"/>
            <a:ext cx="886866" cy="253712"/>
          </a:xfrm>
          <a:prstGeom prst="roundRect">
            <a:avLst>
              <a:gd name="adj" fmla="val 50000"/>
            </a:avLst>
          </a:prstGeom>
          <a:solidFill>
            <a:schemeClr val="accent2"/>
          </a:solidFill>
        </p:spPr>
        <p:txBody>
          <a:bodyPr vert="horz" lIns="72000" tIns="36000" rIns="72000" bIns="36000" rtlCol="0" anchor="ctr">
            <a:spAutoFit/>
          </a:bodyPr>
          <a:lstStyle>
            <a:lvl1pPr algn="r">
              <a:defRPr lang="nl-NL" sz="700" b="0" smtClean="0">
                <a:solidFill>
                  <a:schemeClr val="bg1"/>
                </a:solidFill>
                <a:cs typeface="Segoe UI Light" panose="020B0502040204020203" pitchFamily="34" charset="0"/>
              </a:defRPr>
            </a:lvl1pPr>
          </a:lstStyle>
          <a:p>
            <a:fld id="{0C5318BB-7620-43FA-9743-14F6786F683A}" type="datetime4">
              <a:rPr lang="nl-NL" smtClean="0"/>
              <a:pPr/>
              <a:t>2 oktober 2024</a:t>
            </a:fld>
            <a:endParaRPr lang="nl-NL" dirty="0"/>
          </a:p>
        </p:txBody>
      </p:sp>
    </p:spTree>
    <p:extLst>
      <p:ext uri="{BB962C8B-B14F-4D97-AF65-F5344CB8AC3E}">
        <p14:creationId xmlns:p14="http://schemas.microsoft.com/office/powerpoint/2010/main" val="9703020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Lst>
  <p:hf hdr="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7">
          <p15:clr>
            <a:srgbClr val="A4A3A4"/>
          </p15:clr>
        </p15:guide>
        <p15:guide id="13" pos="7680">
          <p15:clr>
            <a:srgbClr val="F26B43"/>
          </p15:clr>
        </p15:guide>
        <p15:guide id="14" orient="horz" pos="4320">
          <p15:clr>
            <a:srgbClr val="F26B43"/>
          </p15:clr>
        </p15:guide>
        <p15:guide id="15" orient="horz" pos="4169">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0">
          <p15:clr>
            <a:srgbClr val="547EBF"/>
          </p15:clr>
        </p15:guide>
        <p15:guide id="21" pos="7497">
          <p15:clr>
            <a:srgbClr val="547EBF"/>
          </p15:clr>
        </p15:guide>
        <p15:guide id="22" orient="horz" pos="148">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1.xml"/><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hyperlink" Target="https://www.aansluiting-voho010.nl/materiaal/ace-yourself-inhoud-vo" TargetMode="External"/><Relationship Id="rId2" Type="http://schemas.openxmlformats.org/officeDocument/2006/relationships/hyperlink" Target="https://www.aansluiting-voho010.nl/materiaal/ace-yourself-overzicht" TargetMode="External"/><Relationship Id="rId1" Type="http://schemas.openxmlformats.org/officeDocument/2006/relationships/slideLayout" Target="../slideLayouts/slideLayout45.xml"/><Relationship Id="rId5" Type="http://schemas.openxmlformats.org/officeDocument/2006/relationships/hyperlink" Target="https://www.aansluiting-voho010.nl/materiaal/ace-yourself-koppeling-curriculum-stappenplan" TargetMode="External"/><Relationship Id="rId4" Type="http://schemas.openxmlformats.org/officeDocument/2006/relationships/hyperlink" Target="https://www.aansluiting-voho010.nl/materiaal/ace-yourself-inhoud-ho"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AAFEF4BB-D29D-D41C-9477-91B3C0F18D63}"/>
              </a:ext>
            </a:extLst>
          </p:cNvPr>
          <p:cNvSpPr>
            <a:spLocks noGrp="1"/>
          </p:cNvSpPr>
          <p:nvPr>
            <p:ph type="body" sz="quarter" idx="10"/>
          </p:nvPr>
        </p:nvSpPr>
        <p:spPr>
          <a:xfrm>
            <a:off x="719138" y="555625"/>
            <a:ext cx="1400175" cy="164375"/>
          </a:xfrm>
        </p:spPr>
        <p:txBody>
          <a:bodyPr/>
          <a:lstStyle/>
          <a:p>
            <a:r>
              <a:rPr lang="nl-NL" dirty="0"/>
              <a:t> </a:t>
            </a:r>
          </a:p>
        </p:txBody>
      </p:sp>
      <p:sp>
        <p:nvSpPr>
          <p:cNvPr id="3" name="Titel 2">
            <a:extLst>
              <a:ext uri="{FF2B5EF4-FFF2-40B4-BE49-F238E27FC236}">
                <a16:creationId xmlns:a16="http://schemas.microsoft.com/office/drawing/2014/main" id="{C0B07D7D-9DBB-621A-92BD-49A49676A16B}"/>
              </a:ext>
            </a:extLst>
          </p:cNvPr>
          <p:cNvSpPr>
            <a:spLocks noGrp="1"/>
          </p:cNvSpPr>
          <p:nvPr>
            <p:ph type="ctrTitle"/>
          </p:nvPr>
        </p:nvSpPr>
        <p:spPr>
          <a:xfrm>
            <a:off x="719137" y="1992158"/>
            <a:ext cx="7914224" cy="1742411"/>
          </a:xfrm>
        </p:spPr>
        <p:txBody>
          <a:bodyPr/>
          <a:lstStyle/>
          <a:p>
            <a:r>
              <a:rPr lang="nl-NL" dirty="0"/>
              <a:t>Kick-off </a:t>
            </a:r>
            <a:br>
              <a:rPr lang="nl-NL" dirty="0"/>
            </a:br>
            <a:r>
              <a:rPr lang="nl-NL" dirty="0"/>
              <a:t>Ace Yourself</a:t>
            </a:r>
          </a:p>
        </p:txBody>
      </p:sp>
      <p:sp>
        <p:nvSpPr>
          <p:cNvPr id="14" name="Tijdelijke aanduiding voor tekst 13">
            <a:extLst>
              <a:ext uri="{FF2B5EF4-FFF2-40B4-BE49-F238E27FC236}">
                <a16:creationId xmlns:a16="http://schemas.microsoft.com/office/drawing/2014/main" id="{60AD063B-B8B0-3012-E44E-4CD768794944}"/>
              </a:ext>
            </a:extLst>
          </p:cNvPr>
          <p:cNvSpPr>
            <a:spLocks noGrp="1"/>
          </p:cNvSpPr>
          <p:nvPr>
            <p:ph type="body" sz="quarter" idx="11"/>
          </p:nvPr>
        </p:nvSpPr>
        <p:spPr>
          <a:xfrm>
            <a:off x="719137" y="3866639"/>
            <a:ext cx="7663809" cy="674694"/>
          </a:xfrm>
        </p:spPr>
        <p:txBody>
          <a:bodyPr/>
          <a:lstStyle/>
          <a:p>
            <a:r>
              <a:rPr lang="nl-NL" dirty="0"/>
              <a:t>Aan de slag met vaardigheden voor een soepele transitie</a:t>
            </a:r>
          </a:p>
          <a:p>
            <a:endParaRPr lang="nl-NL" dirty="0"/>
          </a:p>
        </p:txBody>
      </p:sp>
    </p:spTree>
    <p:extLst>
      <p:ext uri="{BB962C8B-B14F-4D97-AF65-F5344CB8AC3E}">
        <p14:creationId xmlns:p14="http://schemas.microsoft.com/office/powerpoint/2010/main" val="742531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6324750" cy="399600"/>
          </a:xfrm>
        </p:spPr>
        <p:txBody>
          <a:bodyPr/>
          <a:lstStyle/>
          <a:p>
            <a:r>
              <a:rPr lang="nl-NL" dirty="0" err="1"/>
              <a:t>Rubrics</a:t>
            </a:r>
            <a:r>
              <a:rPr lang="nl-NL" dirty="0"/>
              <a:t> vaardighedenraamwerk</a:t>
            </a:r>
          </a:p>
        </p:txBody>
      </p:sp>
      <p:pic>
        <p:nvPicPr>
          <p:cNvPr id="1026" name="Picture 2">
            <a:extLst>
              <a:ext uri="{FF2B5EF4-FFF2-40B4-BE49-F238E27FC236}">
                <a16:creationId xmlns:a16="http://schemas.microsoft.com/office/drawing/2014/main" id="{7B6B446C-1A3A-6E17-8750-5A18DED5A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32" y="1719741"/>
            <a:ext cx="6783797" cy="4266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4D47D67-2141-16B9-F563-5603D856F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833" y="1984164"/>
            <a:ext cx="7697866" cy="4266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162D880-EA6A-C24F-DD16-7C203837F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467" y="2248587"/>
            <a:ext cx="7990723" cy="426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84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AF00-85E5-3B1C-1A45-3DDE396BCB64}"/>
            </a:ext>
          </a:extLst>
        </p:cNvPr>
        <p:cNvGrpSpPr/>
        <p:nvPr/>
      </p:nvGrpSpPr>
      <p:grpSpPr>
        <a:xfrm>
          <a:off x="0" y="0"/>
          <a:ext cx="0" cy="0"/>
          <a:chOff x="0" y="0"/>
          <a:chExt cx="0" cy="0"/>
        </a:xfrm>
      </p:grpSpPr>
      <p:sp>
        <p:nvSpPr>
          <p:cNvPr id="10" name="Tijdelijke aanduiding voor verticale tekst 9">
            <a:extLst>
              <a:ext uri="{FF2B5EF4-FFF2-40B4-BE49-F238E27FC236}">
                <a16:creationId xmlns:a16="http://schemas.microsoft.com/office/drawing/2014/main" id="{0C3736BB-7D37-1580-CC6A-DD3F1DCD2B6D}"/>
              </a:ext>
            </a:extLst>
          </p:cNvPr>
          <p:cNvSpPr>
            <a:spLocks noGrp="1"/>
          </p:cNvSpPr>
          <p:nvPr>
            <p:ph type="body" orient="vert" idx="1"/>
          </p:nvPr>
        </p:nvSpPr>
        <p:spPr>
          <a:xfrm>
            <a:off x="720002" y="2151414"/>
            <a:ext cx="4351122" cy="3401661"/>
          </a:xfrm>
        </p:spPr>
        <p:txBody>
          <a:bodyPr/>
          <a:lstStyle/>
          <a:p>
            <a:r>
              <a:rPr lang="nl-NL" b="1" dirty="0"/>
              <a:t>Door wie? </a:t>
            </a:r>
            <a:br>
              <a:rPr lang="nl-NL" b="1" dirty="0"/>
            </a:br>
            <a:r>
              <a:rPr lang="nl-NL" dirty="0"/>
              <a:t>De Erasmus Universiteit Rotterdam, Vrije Universiteit van Amsterdam, Tilburg University en Maastricht University</a:t>
            </a:r>
          </a:p>
          <a:p>
            <a:r>
              <a:rPr lang="nl-NL" b="1" dirty="0"/>
              <a:t>Wat is het? </a:t>
            </a:r>
            <a:br>
              <a:rPr lang="nl-NL" b="1" dirty="0"/>
            </a:br>
            <a:r>
              <a:rPr lang="nl-NL" dirty="0"/>
              <a:t>Een app voor leerlingen/studenten om (ondersteund door docenten) vaardigheden te oefenen</a:t>
            </a:r>
          </a:p>
          <a:p>
            <a:r>
              <a:rPr lang="nl-NL" b="1" dirty="0"/>
              <a:t>Voor wie? </a:t>
            </a:r>
            <a:br>
              <a:rPr lang="nl-NL" b="1" dirty="0"/>
            </a:br>
            <a:r>
              <a:rPr lang="nl-NL" dirty="0"/>
              <a:t>Leerlingen uit bovenbouw vo en studenten uit jaar 1 ho</a:t>
            </a:r>
          </a:p>
          <a:p>
            <a:endParaRPr lang="nl-NL" dirty="0"/>
          </a:p>
        </p:txBody>
      </p:sp>
      <p:sp>
        <p:nvSpPr>
          <p:cNvPr id="9" name="Titel 8">
            <a:extLst>
              <a:ext uri="{FF2B5EF4-FFF2-40B4-BE49-F238E27FC236}">
                <a16:creationId xmlns:a16="http://schemas.microsoft.com/office/drawing/2014/main" id="{E2074851-6415-E5A5-C020-54B58929B368}"/>
              </a:ext>
            </a:extLst>
          </p:cNvPr>
          <p:cNvSpPr>
            <a:spLocks noGrp="1"/>
          </p:cNvSpPr>
          <p:nvPr>
            <p:ph type="title"/>
          </p:nvPr>
        </p:nvSpPr>
        <p:spPr>
          <a:xfrm>
            <a:off x="732033" y="1235907"/>
            <a:ext cx="4459092" cy="399600"/>
          </a:xfrm>
        </p:spPr>
        <p:txBody>
          <a:bodyPr/>
          <a:lstStyle/>
          <a:p>
            <a:r>
              <a:rPr lang="nl-NL" dirty="0"/>
              <a:t>Ace Yourself</a:t>
            </a:r>
          </a:p>
        </p:txBody>
      </p:sp>
      <p:sp>
        <p:nvSpPr>
          <p:cNvPr id="11" name="Tijdelijke aanduiding voor tekst 10">
            <a:extLst>
              <a:ext uri="{FF2B5EF4-FFF2-40B4-BE49-F238E27FC236}">
                <a16:creationId xmlns:a16="http://schemas.microsoft.com/office/drawing/2014/main" id="{B45BDA71-B2D0-5C3E-B666-BD0ADDEEF749}"/>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8D4A4198-ECB4-2828-B908-6102211FA10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498" b="74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voettekst 2">
            <a:extLst>
              <a:ext uri="{FF2B5EF4-FFF2-40B4-BE49-F238E27FC236}">
                <a16:creationId xmlns:a16="http://schemas.microsoft.com/office/drawing/2014/main" id="{1C415C0F-CEAA-ADB5-41CA-47B8551D45C0}"/>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3865064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428A4B0-B551-98C6-D1DE-03B4E020A9EB}"/>
              </a:ext>
            </a:extLst>
          </p:cNvPr>
          <p:cNvSpPr>
            <a:spLocks noGrp="1"/>
          </p:cNvSpPr>
          <p:nvPr>
            <p:ph type="body" sz="quarter" idx="29"/>
          </p:nvPr>
        </p:nvSpPr>
        <p:spPr>
          <a:xfrm>
            <a:off x="3962060" y="5384261"/>
            <a:ext cx="7168102" cy="959389"/>
          </a:xfrm>
        </p:spPr>
        <p:txBody>
          <a:bodyPr/>
          <a:lstStyle/>
          <a:p>
            <a:endParaRPr kumimoji="0" lang="nl-NL" sz="1600" b="1" i="0" u="none" strike="noStrike" kern="1200" cap="none" spc="0" normalizeH="0" baseline="0" noProof="0" dirty="0">
              <a:ln>
                <a:noFill/>
              </a:ln>
              <a:effectLst/>
              <a:uLnTx/>
              <a:uFillTx/>
              <a:latin typeface="Lexend regular"/>
              <a:ea typeface="+mn-ea"/>
              <a:cs typeface="+mn-cs"/>
            </a:endParaRPr>
          </a:p>
          <a:p>
            <a:r>
              <a:rPr lang="nl-NL" sz="1400" dirty="0"/>
              <a:t>Is </a:t>
            </a:r>
            <a:r>
              <a:rPr lang="nl-NL" sz="1400" b="1" u="sng" dirty="0"/>
              <a:t>op maat</a:t>
            </a:r>
            <a:r>
              <a:rPr lang="nl-NL" sz="1400" dirty="0"/>
              <a:t> gemaakt voor zowel het </a:t>
            </a:r>
            <a:r>
              <a:rPr lang="nl-NL" sz="1400" b="1" u="sng" dirty="0"/>
              <a:t>voortgezet onderwijs </a:t>
            </a:r>
            <a:r>
              <a:rPr lang="nl-NL" sz="1400" dirty="0"/>
              <a:t>als het </a:t>
            </a:r>
            <a:r>
              <a:rPr lang="nl-NL" sz="1400" b="1" u="sng" dirty="0"/>
              <a:t>hoger onderwijs.</a:t>
            </a:r>
          </a:p>
          <a:p>
            <a:endParaRPr lang="nl-NL" dirty="0"/>
          </a:p>
        </p:txBody>
      </p:sp>
      <p:sp>
        <p:nvSpPr>
          <p:cNvPr id="12" name="Tijdelijke aanduiding voor tekst 11">
            <a:extLst>
              <a:ext uri="{FF2B5EF4-FFF2-40B4-BE49-F238E27FC236}">
                <a16:creationId xmlns:a16="http://schemas.microsoft.com/office/drawing/2014/main" id="{9BDB2E44-03C6-3187-40A2-1D58FFEB32ED}"/>
              </a:ext>
            </a:extLst>
          </p:cNvPr>
          <p:cNvSpPr>
            <a:spLocks noGrp="1"/>
          </p:cNvSpPr>
          <p:nvPr>
            <p:ph type="body" sz="quarter" idx="30"/>
          </p:nvPr>
        </p:nvSpPr>
        <p:spPr>
          <a:xfrm>
            <a:off x="4583694" y="4424872"/>
            <a:ext cx="5924834" cy="959389"/>
          </a:xfrm>
        </p:spPr>
        <p:txBody>
          <a:bodyPr/>
          <a:lstStyle/>
          <a:p>
            <a:pPr algn="ctr"/>
            <a:endParaRPr lang="nl-NL" b="1" u="sng" dirty="0"/>
          </a:p>
          <a:p>
            <a:pPr algn="ctr"/>
            <a:endParaRPr lang="nl-NL" sz="1400" b="1" u="sng" dirty="0"/>
          </a:p>
          <a:p>
            <a:pPr algn="ctr"/>
            <a:r>
              <a:rPr lang="nl-NL" sz="1400" dirty="0"/>
              <a:t>Biedt </a:t>
            </a:r>
            <a:r>
              <a:rPr lang="nl-NL" sz="1400" b="1" u="sng" dirty="0"/>
              <a:t>structureel</a:t>
            </a:r>
            <a:r>
              <a:rPr lang="nl-NL" sz="1400" dirty="0"/>
              <a:t>, </a:t>
            </a:r>
            <a:r>
              <a:rPr lang="nl-NL" sz="1400" b="1" u="sng" dirty="0"/>
              <a:t>expliciet</a:t>
            </a:r>
            <a:r>
              <a:rPr lang="nl-NL" sz="1400" dirty="0"/>
              <a:t> en </a:t>
            </a:r>
            <a:r>
              <a:rPr lang="nl-NL" sz="1400" b="1" u="sng" dirty="0"/>
              <a:t>herkenbaar</a:t>
            </a:r>
            <a:r>
              <a:rPr lang="nl-NL" sz="1400" dirty="0"/>
              <a:t> vaardighedenonderwijs waardoor de </a:t>
            </a:r>
            <a:r>
              <a:rPr lang="nl-NL" sz="1400" b="1" u="sng" dirty="0"/>
              <a:t>transfer</a:t>
            </a:r>
            <a:r>
              <a:rPr lang="nl-NL" sz="1400" b="1" dirty="0"/>
              <a:t> </a:t>
            </a:r>
            <a:r>
              <a:rPr lang="nl-NL" sz="1400" b="1" u="sng" dirty="0"/>
              <a:t>vergroot</a:t>
            </a:r>
            <a:r>
              <a:rPr lang="nl-NL" sz="1400" b="1" dirty="0"/>
              <a:t>;</a:t>
            </a:r>
          </a:p>
          <a:p>
            <a:pPr algn="ctr"/>
            <a:endParaRPr lang="nl-NL" sz="1400" b="1" u="sng" dirty="0"/>
          </a:p>
          <a:p>
            <a:pPr algn="ctr"/>
            <a:endParaRPr lang="nl-NL" b="1" u="sng" dirty="0"/>
          </a:p>
        </p:txBody>
      </p:sp>
      <p:sp>
        <p:nvSpPr>
          <p:cNvPr id="13" name="Tijdelijke aanduiding voor tekst 12">
            <a:extLst>
              <a:ext uri="{FF2B5EF4-FFF2-40B4-BE49-F238E27FC236}">
                <a16:creationId xmlns:a16="http://schemas.microsoft.com/office/drawing/2014/main" id="{59C95D00-4499-FA04-794C-8C6E517DEE9E}"/>
              </a:ext>
            </a:extLst>
          </p:cNvPr>
          <p:cNvSpPr>
            <a:spLocks noGrp="1"/>
          </p:cNvSpPr>
          <p:nvPr>
            <p:ph type="body" sz="quarter" idx="31"/>
          </p:nvPr>
        </p:nvSpPr>
        <p:spPr>
          <a:xfrm>
            <a:off x="5338921" y="3465483"/>
            <a:ext cx="4414381" cy="959389"/>
          </a:xfrm>
        </p:spPr>
        <p:txBody>
          <a:bodyPr/>
          <a:lstStyle/>
          <a:p>
            <a:pPr algn="ctr"/>
            <a:br>
              <a:rPr lang="nl-NL" sz="1400" b="1" u="sng" dirty="0"/>
            </a:br>
            <a:br>
              <a:rPr lang="nl-NL" sz="1400" b="1" u="sng" dirty="0"/>
            </a:br>
            <a:br>
              <a:rPr lang="nl-NL" sz="1400" b="1" u="sng" dirty="0"/>
            </a:br>
            <a:br>
              <a:rPr lang="nl-NL" sz="1400" b="1" u="sng" dirty="0"/>
            </a:br>
            <a:r>
              <a:rPr lang="nl-NL" sz="1400" dirty="0"/>
              <a:t>Is </a:t>
            </a:r>
            <a:r>
              <a:rPr lang="nl-NL" sz="1400" b="1" u="sng" dirty="0"/>
              <a:t>contextvrij</a:t>
            </a:r>
            <a:r>
              <a:rPr lang="nl-NL" sz="1400" dirty="0"/>
              <a:t> en dus breed in te zetten;</a:t>
            </a:r>
            <a:br>
              <a:rPr lang="nl-NL" sz="1400" b="1" u="sng" dirty="0"/>
            </a:br>
            <a:br>
              <a:rPr lang="nl-NL" sz="1400" b="1" u="sng" dirty="0"/>
            </a:br>
            <a:br>
              <a:rPr lang="nl-NL" sz="1400" dirty="0"/>
            </a:br>
            <a:br>
              <a:rPr lang="nl-NL" dirty="0"/>
            </a:br>
            <a:endParaRPr lang="nl-NL" dirty="0"/>
          </a:p>
        </p:txBody>
      </p:sp>
      <p:sp>
        <p:nvSpPr>
          <p:cNvPr id="14" name="Tijdelijke aanduiding voor tekst 13">
            <a:extLst>
              <a:ext uri="{FF2B5EF4-FFF2-40B4-BE49-F238E27FC236}">
                <a16:creationId xmlns:a16="http://schemas.microsoft.com/office/drawing/2014/main" id="{82E792E5-A1F8-97A1-A034-0A32E53CD113}"/>
              </a:ext>
            </a:extLst>
          </p:cNvPr>
          <p:cNvSpPr>
            <a:spLocks noGrp="1"/>
          </p:cNvSpPr>
          <p:nvPr>
            <p:ph type="body" sz="quarter" idx="32"/>
          </p:nvPr>
        </p:nvSpPr>
        <p:spPr>
          <a:xfrm>
            <a:off x="5927897" y="2506094"/>
            <a:ext cx="3236428" cy="959389"/>
          </a:xfrm>
        </p:spPr>
        <p:txBody>
          <a:bodyPr/>
          <a:lstStyle/>
          <a:p>
            <a:pPr algn="ctr"/>
            <a:endParaRPr lang="nl-NL" dirty="0"/>
          </a:p>
          <a:p>
            <a:pPr algn="ctr"/>
            <a:r>
              <a:rPr lang="nl-NL" sz="1400" dirty="0"/>
              <a:t>Is </a:t>
            </a:r>
            <a:r>
              <a:rPr lang="nl-NL" sz="1400" b="1" u="sng" dirty="0"/>
              <a:t>wetenschappelijk</a:t>
            </a:r>
            <a:r>
              <a:rPr lang="nl-NL" sz="1400" dirty="0"/>
              <a:t> onderbouwd en gebaseerd op het vo- ho </a:t>
            </a:r>
            <a:r>
              <a:rPr lang="nl-NL" sz="1400" b="1" u="sng" dirty="0"/>
              <a:t>vaardighedenraamwerk;</a:t>
            </a:r>
            <a:br>
              <a:rPr lang="nl-NL" dirty="0"/>
            </a:br>
            <a:endParaRPr lang="nl-NL" dirty="0"/>
          </a:p>
        </p:txBody>
      </p:sp>
      <p:sp>
        <p:nvSpPr>
          <p:cNvPr id="15" name="Tijdelijke aanduiding voor tekst 14">
            <a:extLst>
              <a:ext uri="{FF2B5EF4-FFF2-40B4-BE49-F238E27FC236}">
                <a16:creationId xmlns:a16="http://schemas.microsoft.com/office/drawing/2014/main" id="{8A8E681B-D2D6-1C04-0723-F72605447FEE}"/>
              </a:ext>
            </a:extLst>
          </p:cNvPr>
          <p:cNvSpPr>
            <a:spLocks noGrp="1"/>
          </p:cNvSpPr>
          <p:nvPr>
            <p:ph type="body" sz="quarter" idx="33"/>
          </p:nvPr>
        </p:nvSpPr>
        <p:spPr>
          <a:xfrm>
            <a:off x="6401879" y="1549102"/>
            <a:ext cx="2288464" cy="959389"/>
          </a:xfrm>
        </p:spPr>
        <p:txBody>
          <a:bodyPr bIns="0"/>
          <a:lstStyle/>
          <a:p>
            <a:pPr algn="ctr"/>
            <a:br>
              <a:rPr lang="nl-NL" sz="2400" b="1" dirty="0">
                <a:latin typeface="+mn-lt"/>
              </a:rPr>
            </a:br>
            <a:r>
              <a:rPr lang="nl-NL" sz="2400" b="1" dirty="0">
                <a:latin typeface="+mn-lt"/>
              </a:rPr>
              <a:t>Ace Yourself:</a:t>
            </a:r>
          </a:p>
          <a:p>
            <a:pPr algn="ctr"/>
            <a:endParaRPr lang="nl-NL" b="1" u="sng" dirty="0"/>
          </a:p>
        </p:txBody>
      </p:sp>
      <p:sp>
        <p:nvSpPr>
          <p:cNvPr id="3" name="Tijdelijke aanduiding voor voettekst 2">
            <a:extLst>
              <a:ext uri="{FF2B5EF4-FFF2-40B4-BE49-F238E27FC236}">
                <a16:creationId xmlns:a16="http://schemas.microsoft.com/office/drawing/2014/main" id="{62E94DD5-6A59-57D0-B3C8-53F092333C6B}"/>
              </a:ext>
            </a:extLst>
          </p:cNvPr>
          <p:cNvSpPr>
            <a:spLocks noGrp="1"/>
          </p:cNvSpPr>
          <p:nvPr>
            <p:ph type="ftr" sz="quarter" idx="35"/>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5" name="TextBox 4">
            <a:extLst>
              <a:ext uri="{FF2B5EF4-FFF2-40B4-BE49-F238E27FC236}">
                <a16:creationId xmlns:a16="http://schemas.microsoft.com/office/drawing/2014/main" id="{A05DE729-2983-A1FE-74FD-B6DAB68A3683}"/>
              </a:ext>
            </a:extLst>
          </p:cNvPr>
          <p:cNvSpPr txBox="1"/>
          <p:nvPr/>
        </p:nvSpPr>
        <p:spPr>
          <a:xfrm>
            <a:off x="951978" y="197911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9" name="Tijdelijke aanduiding voor verticale tekst 14">
            <a:extLst>
              <a:ext uri="{FF2B5EF4-FFF2-40B4-BE49-F238E27FC236}">
                <a16:creationId xmlns:a16="http://schemas.microsoft.com/office/drawing/2014/main" id="{FB89E224-B469-9217-152E-2D9AB68211DC}"/>
              </a:ext>
            </a:extLst>
          </p:cNvPr>
          <p:cNvSpPr txBox="1">
            <a:spLocks/>
          </p:cNvSpPr>
          <p:nvPr/>
        </p:nvSpPr>
        <p:spPr>
          <a:xfrm>
            <a:off x="626729" y="1345747"/>
            <a:ext cx="4555968" cy="1716438"/>
          </a:xfrm>
          <a:prstGeom prst="rect">
            <a:avLst/>
          </a:prstGeom>
        </p:spPr>
        <p:txBody>
          <a:bodyPr/>
          <a:lst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tx1"/>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3200" b="1" i="0" u="none" strike="noStrike" kern="1200" cap="none" spc="0" normalizeH="0" baseline="0" noProof="0" dirty="0">
                <a:ln>
                  <a:noFill/>
                </a:ln>
                <a:solidFill>
                  <a:srgbClr val="485258"/>
                </a:solidFill>
                <a:effectLst/>
                <a:uLnTx/>
                <a:uFillTx/>
                <a:latin typeface="+mj-lt"/>
                <a:ea typeface="+mn-ea"/>
                <a:cs typeface="+mn-cs"/>
              </a:rPr>
              <a:t>Opbrengsten Ace Yourself</a:t>
            </a:r>
          </a:p>
          <a:p>
            <a:pPr marL="514350" lvl="4" indent="-514350">
              <a:buFont typeface="+mj-lt"/>
              <a:buAutoNum type="arabicParenR"/>
              <a:defRPr/>
            </a:pPr>
            <a:r>
              <a:rPr lang="nl-NL" sz="1600" dirty="0">
                <a:solidFill>
                  <a:srgbClr val="485258"/>
                </a:solidFill>
              </a:rPr>
              <a:t>V</a:t>
            </a:r>
            <a:r>
              <a:rPr kumimoji="0" lang="nl-NL" sz="1600" i="0" strike="noStrike" kern="1200" cap="none" spc="0" normalizeH="0" baseline="0" noProof="0" dirty="0">
                <a:ln>
                  <a:noFill/>
                </a:ln>
                <a:solidFill>
                  <a:srgbClr val="485258"/>
                </a:solidFill>
                <a:effectLst/>
                <a:uLnTx/>
                <a:uFillTx/>
                <a:ea typeface="+mn-ea"/>
                <a:cs typeface="+mn-cs"/>
              </a:rPr>
              <a:t>aardighedenonderwijs</a:t>
            </a:r>
            <a:r>
              <a:rPr kumimoji="0" lang="nl-NL" sz="1600" b="0" i="0" u="none" strike="noStrike" kern="1200" cap="none" spc="0" normalizeH="0" baseline="0" noProof="0" dirty="0">
                <a:ln>
                  <a:noFill/>
                </a:ln>
                <a:solidFill>
                  <a:srgbClr val="485258"/>
                </a:solidFill>
                <a:effectLst/>
                <a:uLnTx/>
                <a:uFillTx/>
                <a:ea typeface="+mn-ea"/>
                <a:cs typeface="+mn-cs"/>
              </a:rPr>
              <a:t> wordt </a:t>
            </a:r>
            <a:r>
              <a:rPr kumimoji="0" lang="nl-NL" sz="1600" i="0" strike="noStrike" kern="1200" cap="none" spc="0" normalizeH="0" baseline="0" noProof="0" dirty="0">
                <a:ln>
                  <a:noFill/>
                </a:ln>
                <a:solidFill>
                  <a:srgbClr val="485258"/>
                </a:solidFill>
                <a:effectLst/>
                <a:uLnTx/>
                <a:uFillTx/>
                <a:ea typeface="+mn-ea"/>
                <a:cs typeface="+mn-cs"/>
              </a:rPr>
              <a:t>toegankelijk</a:t>
            </a:r>
            <a:r>
              <a:rPr kumimoji="0" lang="nl-NL" sz="1600" b="0" i="0" u="none" strike="noStrike" kern="1200" cap="none" spc="0" normalizeH="0" baseline="0" noProof="0" dirty="0">
                <a:ln>
                  <a:noFill/>
                </a:ln>
                <a:solidFill>
                  <a:srgbClr val="485258"/>
                </a:solidFill>
                <a:effectLst/>
                <a:uLnTx/>
                <a:uFillTx/>
                <a:ea typeface="+mn-ea"/>
                <a:cs typeface="+mn-cs"/>
              </a:rPr>
              <a:t> gemaakt </a:t>
            </a:r>
            <a:r>
              <a:rPr kumimoji="0" lang="nl-NL" sz="1600" i="0" strike="noStrike" kern="1200" cap="none" spc="0" normalizeH="0" baseline="0" noProof="0" dirty="0">
                <a:ln>
                  <a:noFill/>
                </a:ln>
                <a:solidFill>
                  <a:srgbClr val="485258"/>
                </a:solidFill>
                <a:effectLst/>
                <a:uLnTx/>
                <a:uFillTx/>
                <a:ea typeface="+mn-ea"/>
                <a:cs typeface="+mn-cs"/>
              </a:rPr>
              <a:t>door</a:t>
            </a:r>
            <a:r>
              <a:rPr kumimoji="0" lang="nl-NL" sz="1600" b="0" i="0" u="none" strike="noStrike" kern="1200" cap="none" spc="0" normalizeH="0" baseline="0" noProof="0" dirty="0">
                <a:ln>
                  <a:noFill/>
                </a:ln>
                <a:solidFill>
                  <a:srgbClr val="485258"/>
                </a:solidFill>
                <a:effectLst/>
                <a:uLnTx/>
                <a:uFillTx/>
                <a:ea typeface="+mn-ea"/>
                <a:cs typeface="+mn-cs"/>
              </a:rPr>
              <a:t> het bieden van </a:t>
            </a:r>
            <a:r>
              <a:rPr kumimoji="0" lang="nl-NL" sz="1600" i="0" strike="noStrike" kern="1200" cap="none" spc="0" normalizeH="0" baseline="0" noProof="0" dirty="0">
                <a:ln>
                  <a:noFill/>
                </a:ln>
                <a:solidFill>
                  <a:srgbClr val="485258"/>
                </a:solidFill>
                <a:effectLst/>
                <a:uLnTx/>
                <a:uFillTx/>
                <a:ea typeface="+mn-ea"/>
                <a:cs typeface="+mn-cs"/>
              </a:rPr>
              <a:t>ondersteuning</a:t>
            </a:r>
          </a:p>
          <a:p>
            <a:pPr marL="514350" lvl="4" indent="-514350">
              <a:buFont typeface="+mj-lt"/>
              <a:buAutoNum type="arabicParenR"/>
              <a:defRPr/>
            </a:pPr>
            <a:r>
              <a:rPr lang="nl-NL" sz="1600" dirty="0">
                <a:solidFill>
                  <a:srgbClr val="485258"/>
                </a:solidFill>
              </a:rPr>
              <a:t>Stimuleert</a:t>
            </a:r>
            <a:r>
              <a:rPr lang="nl-NL" sz="1600" b="0" dirty="0">
                <a:solidFill>
                  <a:srgbClr val="485258"/>
                </a:solidFill>
              </a:rPr>
              <a:t> een </a:t>
            </a:r>
            <a:r>
              <a:rPr lang="nl-NL" sz="1600" dirty="0">
                <a:solidFill>
                  <a:srgbClr val="485258"/>
                </a:solidFill>
              </a:rPr>
              <a:t>succesvolle</a:t>
            </a:r>
            <a:r>
              <a:rPr lang="nl-NL" sz="1600" b="0" dirty="0">
                <a:solidFill>
                  <a:srgbClr val="485258"/>
                </a:solidFill>
              </a:rPr>
              <a:t> </a:t>
            </a:r>
            <a:r>
              <a:rPr kumimoji="0" lang="nl-NL" sz="1600" i="0" strike="noStrike" kern="1200" cap="none" spc="0" normalizeH="0" baseline="0" noProof="0" dirty="0">
                <a:ln>
                  <a:noFill/>
                </a:ln>
                <a:solidFill>
                  <a:srgbClr val="485258"/>
                </a:solidFill>
                <a:effectLst/>
                <a:uLnTx/>
                <a:uFillTx/>
                <a:ea typeface="+mn-ea"/>
                <a:cs typeface="+mn-cs"/>
              </a:rPr>
              <a:t>overgang</a:t>
            </a:r>
            <a:r>
              <a:rPr kumimoji="0" lang="nl-NL" sz="1600" b="0" i="0" u="none" strike="noStrike" kern="1200" cap="none" spc="0" normalizeH="0" baseline="0" noProof="0" dirty="0">
                <a:ln>
                  <a:noFill/>
                </a:ln>
                <a:solidFill>
                  <a:srgbClr val="485258"/>
                </a:solidFill>
                <a:effectLst/>
                <a:uLnTx/>
                <a:uFillTx/>
                <a:ea typeface="+mn-ea"/>
                <a:cs typeface="+mn-cs"/>
              </a:rPr>
              <a:t> van het vo naar het ho</a:t>
            </a:r>
          </a:p>
          <a:p>
            <a:pPr marL="514350" lvl="4" indent="-514350">
              <a:buFont typeface="+mj-lt"/>
              <a:buAutoNum type="arabicParenR"/>
              <a:defRPr/>
            </a:pPr>
            <a:r>
              <a:rPr kumimoji="0" lang="nl-NL" sz="1600" i="0" strike="noStrike" kern="1200" cap="none" spc="0" normalizeH="0" baseline="0" noProof="0" dirty="0">
                <a:ln>
                  <a:noFill/>
                </a:ln>
                <a:solidFill>
                  <a:srgbClr val="485258"/>
                </a:solidFill>
                <a:effectLst/>
                <a:uLnTx/>
                <a:uFillTx/>
                <a:ea typeface="+mn-ea"/>
                <a:cs typeface="+mn-cs"/>
              </a:rPr>
              <a:t>Draag</a:t>
            </a:r>
            <a:r>
              <a:rPr lang="nl-NL" sz="1600" dirty="0">
                <a:solidFill>
                  <a:srgbClr val="485258"/>
                </a:solidFill>
              </a:rPr>
              <a:t>t bij</a:t>
            </a:r>
            <a:r>
              <a:rPr kumimoji="0" lang="nl-NL" sz="1600" b="0" i="0" u="none" strike="noStrike" kern="1200" cap="none" spc="0" normalizeH="0" baseline="0" noProof="0" dirty="0">
                <a:ln>
                  <a:noFill/>
                </a:ln>
                <a:solidFill>
                  <a:srgbClr val="485258"/>
                </a:solidFill>
                <a:effectLst/>
                <a:uLnTx/>
                <a:uFillTx/>
                <a:ea typeface="+mn-ea"/>
                <a:cs typeface="+mn-cs"/>
              </a:rPr>
              <a:t> aan een </a:t>
            </a:r>
            <a:r>
              <a:rPr kumimoji="0" lang="nl-NL" sz="1600" i="0" strike="noStrike" kern="1200" cap="none" spc="0" normalizeH="0" baseline="0" noProof="0" dirty="0">
                <a:ln>
                  <a:noFill/>
                </a:ln>
                <a:solidFill>
                  <a:srgbClr val="485258"/>
                </a:solidFill>
                <a:effectLst/>
                <a:uLnTx/>
                <a:uFillTx/>
                <a:ea typeface="+mn-ea"/>
                <a:cs typeface="+mn-cs"/>
              </a:rPr>
              <a:t>leven lang leren</a:t>
            </a:r>
          </a:p>
          <a:p>
            <a:pPr lvl="4">
              <a:defRPr/>
            </a:pPr>
            <a:endParaRPr kumimoji="0" lang="nl-NL" b="0" i="0" u="none" strike="noStrike" kern="1200" cap="none" spc="0" normalizeH="0" baseline="0" noProof="0" dirty="0">
              <a:ln>
                <a:noFill/>
              </a:ln>
              <a:solidFill>
                <a:srgbClr val="485258"/>
              </a:solidFill>
              <a:effectLst/>
              <a:uLnTx/>
              <a:uFillTx/>
              <a:latin typeface="Lexend regular"/>
              <a:ea typeface="+mn-ea"/>
              <a:cs typeface="+mn-cs"/>
            </a:endParaRPr>
          </a:p>
          <a:p>
            <a:pPr marL="514350" lvl="4" indent="-514350">
              <a:buFont typeface="+mj-lt"/>
              <a:buAutoNum type="arabicParenR"/>
              <a:defRPr/>
            </a:pPr>
            <a:endParaRPr kumimoji="0" lang="nl-NL" b="0" i="0" u="none" strike="noStrike" kern="1200" cap="none" spc="0" normalizeH="0" baseline="0" noProof="0" dirty="0">
              <a:ln>
                <a:noFill/>
              </a:ln>
              <a:solidFill>
                <a:srgbClr val="485258"/>
              </a:solidFill>
              <a:effectLst/>
              <a:uLnTx/>
              <a:uFillTx/>
              <a:latin typeface="Lexend regular"/>
              <a:ea typeface="+mn-ea"/>
              <a:cs typeface="+mn-cs"/>
            </a:endParaRPr>
          </a:p>
          <a:p>
            <a:pPr lvl="4">
              <a:defRPr/>
            </a:pPr>
            <a:endParaRPr kumimoji="0" lang="nl-NL" b="0" i="0" u="none" strike="noStrike" kern="1200" cap="none" spc="0" normalizeH="0" baseline="0" noProof="0" dirty="0">
              <a:ln>
                <a:noFill/>
              </a:ln>
              <a:solidFill>
                <a:srgbClr val="485258"/>
              </a:solidFill>
              <a:effectLst/>
              <a:uLnTx/>
              <a:uFillTx/>
              <a:latin typeface="Lexend regular"/>
              <a:ea typeface="+mn-ea"/>
              <a:cs typeface="+mn-cs"/>
            </a:endParaRPr>
          </a:p>
          <a:p>
            <a:pPr marL="514350" marR="0" lvl="4" indent="-514350" algn="l" defTabSz="914400" rtl="0" eaLnBrk="1" fontAlgn="auto" latinLnBrk="0" hangingPunct="1">
              <a:lnSpc>
                <a:spcPct val="90000"/>
              </a:lnSpc>
              <a:spcBef>
                <a:spcPts val="600"/>
              </a:spcBef>
              <a:spcAft>
                <a:spcPts val="600"/>
              </a:spcAft>
              <a:buClrTx/>
              <a:buSzTx/>
              <a:buFont typeface="+mj-lt"/>
              <a:buAutoNum type="arabicParenR"/>
              <a:tabLst/>
              <a:defRPr/>
            </a:pPr>
            <a:endParaRPr kumimoji="0" lang="nl-NL" b="0" i="0" u="none" strike="noStrike" kern="1200" cap="none" spc="0" normalizeH="0" baseline="0" noProof="0" dirty="0">
              <a:ln>
                <a:noFill/>
              </a:ln>
              <a:solidFill>
                <a:srgbClr val="485258"/>
              </a:solidFill>
              <a:effectLst/>
              <a:uLnTx/>
              <a:uFillTx/>
              <a:latin typeface="+mj-lt"/>
              <a:ea typeface="+mn-ea"/>
              <a:cs typeface="+mn-cs"/>
            </a:endParaRPr>
          </a:p>
          <a:p>
            <a:pPr marL="457200" marR="0" lvl="4" indent="-457200" algn="l" defTabSz="914400" rtl="0" eaLnBrk="1" fontAlgn="auto" latinLnBrk="0" hangingPunct="1">
              <a:lnSpc>
                <a:spcPct val="90000"/>
              </a:lnSpc>
              <a:spcBef>
                <a:spcPts val="600"/>
              </a:spcBef>
              <a:spcAft>
                <a:spcPts val="600"/>
              </a:spcAft>
              <a:buClrTx/>
              <a:buSzTx/>
              <a:buFont typeface="+mj-lt"/>
              <a:buAutoNum type="arabicParenR"/>
              <a:tabLst/>
              <a:defRPr/>
            </a:pPr>
            <a:endParaRPr kumimoji="0" lang="nl-NL" sz="2400" b="1" i="0" u="none" strike="noStrike" kern="1200" cap="none" spc="0" normalizeH="0" baseline="0" noProof="0" dirty="0">
              <a:ln>
                <a:noFill/>
              </a:ln>
              <a:solidFill>
                <a:srgbClr val="485258"/>
              </a:solidFill>
              <a:effectLst/>
              <a:uLnTx/>
              <a:uFillTx/>
              <a:latin typeface="Lexend regular"/>
              <a:ea typeface="+mn-ea"/>
              <a:cs typeface="+mn-cs"/>
            </a:endParaRPr>
          </a:p>
          <a:p>
            <a:pPr marL="0" marR="0" lvl="0" indent="0" algn="l" defTabSz="914400" rtl="0" eaLnBrk="1" fontAlgn="auto" latinLnBrk="0" hangingPunct="1">
              <a:lnSpc>
                <a:spcPct val="90000"/>
              </a:lnSpc>
              <a:spcBef>
                <a:spcPts val="600"/>
              </a:spcBef>
              <a:spcAft>
                <a:spcPts val="600"/>
              </a:spcAft>
              <a:buClr>
                <a:srgbClr val="2C3338"/>
              </a:buClr>
              <a:buSzTx/>
              <a:buFont typeface="Arial" panose="020B0604020202020204" pitchFamily="34" charset="0"/>
              <a:buNone/>
              <a:tabLst/>
              <a:defRPr/>
            </a:pPr>
            <a:endParaRPr kumimoji="0" lang="nl-NL" sz="1800" b="1" i="0" u="none" strike="noStrike" kern="1200" cap="none" spc="0" normalizeH="0" baseline="0" noProof="0" dirty="0">
              <a:ln>
                <a:noFill/>
              </a:ln>
              <a:solidFill>
                <a:srgbClr val="2C3338"/>
              </a:solidFill>
              <a:effectLst/>
              <a:uLnTx/>
              <a:uFillTx/>
              <a:latin typeface="Lexend regular"/>
              <a:ea typeface="+mn-ea"/>
              <a:cs typeface="+mn-cs"/>
            </a:endParaRPr>
          </a:p>
          <a:p>
            <a:pPr marL="174625" marR="0" lvl="0" indent="-174625" algn="l" defTabSz="914400" rtl="0" eaLnBrk="1" fontAlgn="auto" latinLnBrk="0" hangingPunct="1">
              <a:lnSpc>
                <a:spcPct val="90000"/>
              </a:lnSpc>
              <a:spcBef>
                <a:spcPts val="600"/>
              </a:spcBef>
              <a:spcAft>
                <a:spcPts val="600"/>
              </a:spcAft>
              <a:buClr>
                <a:srgbClr val="2C3338"/>
              </a:buClr>
              <a:buSzTx/>
              <a:buFont typeface="Arial" panose="020B0604020202020204" pitchFamily="34" charset="0"/>
              <a:buChar char="•"/>
              <a:tabLst/>
              <a:defRPr/>
            </a:pPr>
            <a:endParaRPr kumimoji="0" lang="nl-NL" sz="1600" b="1" i="0" u="none" strike="noStrike" kern="1200" cap="none" spc="0" normalizeH="0" baseline="0" noProof="0" dirty="0">
              <a:ln>
                <a:noFill/>
              </a:ln>
              <a:solidFill>
                <a:srgbClr val="2C3338"/>
              </a:solidFill>
              <a:effectLst/>
              <a:uLnTx/>
              <a:uFillTx/>
              <a:latin typeface="Lexend regular"/>
              <a:ea typeface="+mn-ea"/>
              <a:cs typeface="+mn-cs"/>
            </a:endParaRPr>
          </a:p>
        </p:txBody>
      </p:sp>
    </p:spTree>
    <p:extLst>
      <p:ext uri="{BB962C8B-B14F-4D97-AF65-F5344CB8AC3E}">
        <p14:creationId xmlns:p14="http://schemas.microsoft.com/office/powerpoint/2010/main" val="1204555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84FF-9C14-8F02-4F82-6D5B53A58E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9326B4-73F2-D066-BF5B-7B1774D220B5}"/>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4CA89CCE-27DB-A13B-DDDE-C955E5D3E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78" y="11823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35A8C-A2CF-2624-CB61-8EFFBF64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3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FD382AF-3BB5-DEF7-2594-0A677E139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6180" y="1247182"/>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929AFA0-DABF-7089-7913-401BD0F3E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91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2637CF-9D70-9EBB-7567-357E0A7B50E0}"/>
              </a:ext>
            </a:extLst>
          </p:cNvPr>
          <p:cNvSpPr txBox="1"/>
          <p:nvPr/>
        </p:nvSpPr>
        <p:spPr>
          <a:xfrm>
            <a:off x="1046148" y="962670"/>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Home</a:t>
            </a:r>
          </a:p>
        </p:txBody>
      </p:sp>
      <p:sp>
        <p:nvSpPr>
          <p:cNvPr id="6" name="TextBox 5">
            <a:extLst>
              <a:ext uri="{FF2B5EF4-FFF2-40B4-BE49-F238E27FC236}">
                <a16:creationId xmlns:a16="http://schemas.microsoft.com/office/drawing/2014/main" id="{CD811072-328C-6E1B-5B44-7D72D5607C3D}"/>
              </a:ext>
            </a:extLst>
          </p:cNvPr>
          <p:cNvSpPr txBox="1"/>
          <p:nvPr/>
        </p:nvSpPr>
        <p:spPr>
          <a:xfrm>
            <a:off x="3918258"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Ontdek</a:t>
            </a:r>
          </a:p>
        </p:txBody>
      </p:sp>
      <p:sp>
        <p:nvSpPr>
          <p:cNvPr id="7" name="TextBox 6">
            <a:extLst>
              <a:ext uri="{FF2B5EF4-FFF2-40B4-BE49-F238E27FC236}">
                <a16:creationId xmlns:a16="http://schemas.microsoft.com/office/drawing/2014/main" id="{75A1D30C-8C33-F59D-E4A2-986C585C586D}"/>
              </a:ext>
            </a:extLst>
          </p:cNvPr>
          <p:cNvSpPr txBox="1"/>
          <p:nvPr/>
        </p:nvSpPr>
        <p:spPr>
          <a:xfrm>
            <a:off x="6720519"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Bibliotheek</a:t>
            </a:r>
          </a:p>
        </p:txBody>
      </p:sp>
      <p:sp>
        <p:nvSpPr>
          <p:cNvPr id="8" name="TextBox 7">
            <a:extLst>
              <a:ext uri="{FF2B5EF4-FFF2-40B4-BE49-F238E27FC236}">
                <a16:creationId xmlns:a16="http://schemas.microsoft.com/office/drawing/2014/main" id="{F3E631CF-EF90-9C0D-538E-50C0F679CE6D}"/>
              </a:ext>
            </a:extLst>
          </p:cNvPr>
          <p:cNvSpPr txBox="1"/>
          <p:nvPr/>
        </p:nvSpPr>
        <p:spPr>
          <a:xfrm>
            <a:off x="9522780"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Voortgang</a:t>
            </a:r>
          </a:p>
        </p:txBody>
      </p:sp>
      <p:sp>
        <p:nvSpPr>
          <p:cNvPr id="9" name="Tijdelijke aanduiding voor voettekst 2">
            <a:extLst>
              <a:ext uri="{FF2B5EF4-FFF2-40B4-BE49-F238E27FC236}">
                <a16:creationId xmlns:a16="http://schemas.microsoft.com/office/drawing/2014/main" id="{3FB867B8-21EF-8649-C9DC-5B2001C90768}"/>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2816406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7021-1833-1CC9-B9E5-A3ABC6A87B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1F2E25-97F1-6981-EC0C-870880A32837}"/>
              </a:ext>
            </a:extLst>
          </p:cNvPr>
          <p:cNvSpPr>
            <a:spLocks noGrp="1"/>
          </p:cNvSpPr>
          <p:nvPr>
            <p:ph type="body" sz="quarter" idx="10"/>
          </p:nvPr>
        </p:nvSpPr>
        <p:spPr/>
        <p:txBody>
          <a:bodyPr/>
          <a:lstStyle/>
          <a:p>
            <a:endParaRPr lang="nl-NL"/>
          </a:p>
        </p:txBody>
      </p:sp>
      <p:pic>
        <p:nvPicPr>
          <p:cNvPr id="3" name="Picture 2">
            <a:extLst>
              <a:ext uri="{FF2B5EF4-FFF2-40B4-BE49-F238E27FC236}">
                <a16:creationId xmlns:a16="http://schemas.microsoft.com/office/drawing/2014/main" id="{084F4899-36C5-C718-E631-CEFCF827C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93" y="1182391"/>
            <a:ext cx="3179440"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D77E69-5C7D-7B70-E039-252085EA7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1"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5501A3-6D4B-6443-C86D-A3AAF4D5EDFF}"/>
              </a:ext>
            </a:extLst>
          </p:cNvPr>
          <p:cNvSpPr txBox="1"/>
          <p:nvPr/>
        </p:nvSpPr>
        <p:spPr>
          <a:xfrm flipH="1">
            <a:off x="8705217" y="4839990"/>
            <a:ext cx="45719" cy="45719"/>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pic>
        <p:nvPicPr>
          <p:cNvPr id="2054" name="Picture 6">
            <a:extLst>
              <a:ext uri="{FF2B5EF4-FFF2-40B4-BE49-F238E27FC236}">
                <a16:creationId xmlns:a16="http://schemas.microsoft.com/office/drawing/2014/main" id="{36B4BA9A-EA81-2D4D-3D6F-B6ED9A7C1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649"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EF498E7-ED10-3BCD-BDF6-FA08C2C2F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856"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488157-C204-0E78-7EFB-62D0BAD6917C}"/>
              </a:ext>
            </a:extLst>
          </p:cNvPr>
          <p:cNvSpPr txBox="1"/>
          <p:nvPr/>
        </p:nvSpPr>
        <p:spPr>
          <a:xfrm>
            <a:off x="1221913" y="9537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Thema</a:t>
            </a:r>
          </a:p>
        </p:txBody>
      </p:sp>
      <p:sp>
        <p:nvSpPr>
          <p:cNvPr id="7" name="TextBox 6">
            <a:extLst>
              <a:ext uri="{FF2B5EF4-FFF2-40B4-BE49-F238E27FC236}">
                <a16:creationId xmlns:a16="http://schemas.microsoft.com/office/drawing/2014/main" id="{48DD0920-669C-F637-61DC-A66419121C2E}"/>
              </a:ext>
            </a:extLst>
          </p:cNvPr>
          <p:cNvSpPr txBox="1"/>
          <p:nvPr/>
        </p:nvSpPr>
        <p:spPr>
          <a:xfrm>
            <a:off x="4073840" y="958013"/>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Module</a:t>
            </a:r>
          </a:p>
        </p:txBody>
      </p:sp>
      <p:sp>
        <p:nvSpPr>
          <p:cNvPr id="8" name="TextBox 7">
            <a:extLst>
              <a:ext uri="{FF2B5EF4-FFF2-40B4-BE49-F238E27FC236}">
                <a16:creationId xmlns:a16="http://schemas.microsoft.com/office/drawing/2014/main" id="{B9D72615-0F91-E66D-8BDA-6737328D5B8F}"/>
              </a:ext>
            </a:extLst>
          </p:cNvPr>
          <p:cNvSpPr txBox="1"/>
          <p:nvPr/>
        </p:nvSpPr>
        <p:spPr>
          <a:xfrm>
            <a:off x="6925768"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Oefening</a:t>
            </a:r>
          </a:p>
        </p:txBody>
      </p:sp>
      <p:sp>
        <p:nvSpPr>
          <p:cNvPr id="9" name="TextBox 8">
            <a:extLst>
              <a:ext uri="{FF2B5EF4-FFF2-40B4-BE49-F238E27FC236}">
                <a16:creationId xmlns:a16="http://schemas.microsoft.com/office/drawing/2014/main" id="{932D4776-D99A-C768-E0B1-B85F10B070B8}"/>
              </a:ext>
            </a:extLst>
          </p:cNvPr>
          <p:cNvSpPr txBox="1"/>
          <p:nvPr/>
        </p:nvSpPr>
        <p:spPr>
          <a:xfrm>
            <a:off x="9711975"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Oefening</a:t>
            </a:r>
          </a:p>
        </p:txBody>
      </p:sp>
      <p:sp>
        <p:nvSpPr>
          <p:cNvPr id="10" name="Tijdelijke aanduiding voor voettekst 2">
            <a:extLst>
              <a:ext uri="{FF2B5EF4-FFF2-40B4-BE49-F238E27FC236}">
                <a16:creationId xmlns:a16="http://schemas.microsoft.com/office/drawing/2014/main" id="{EB1F165F-4305-3E8A-E868-A30A61366F36}"/>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84937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21471-A45A-AC58-BEE7-722E0B59F38A}"/>
              </a:ext>
            </a:extLst>
          </p:cNvPr>
          <p:cNvSpPr>
            <a:spLocks noGrp="1"/>
          </p:cNvSpPr>
          <p:nvPr>
            <p:ph type="body" sz="quarter" idx="10"/>
          </p:nvPr>
        </p:nvSpPr>
        <p:spPr/>
        <p:txBody>
          <a:bodyPr/>
          <a:lstStyle/>
          <a:p>
            <a:endParaRPr lang="nl-NL"/>
          </a:p>
        </p:txBody>
      </p:sp>
      <p:sp>
        <p:nvSpPr>
          <p:cNvPr id="10" name="Text Placeholder 9">
            <a:extLst>
              <a:ext uri="{FF2B5EF4-FFF2-40B4-BE49-F238E27FC236}">
                <a16:creationId xmlns:a16="http://schemas.microsoft.com/office/drawing/2014/main" id="{70400B68-A75D-1287-B0A7-4DE4BD94DC88}"/>
              </a:ext>
            </a:extLst>
          </p:cNvPr>
          <p:cNvSpPr>
            <a:spLocks noGrp="1"/>
          </p:cNvSpPr>
          <p:nvPr>
            <p:ph type="body" sz="quarter" idx="22"/>
          </p:nvPr>
        </p:nvSpPr>
        <p:spPr/>
        <p:txBody>
          <a:bodyPr/>
          <a:lstStyle/>
          <a:p>
            <a:endParaRPr lang="nl-NL" dirty="0"/>
          </a:p>
        </p:txBody>
      </p:sp>
      <p:pic>
        <p:nvPicPr>
          <p:cNvPr id="11" name="Picture 10">
            <a:extLst>
              <a:ext uri="{FF2B5EF4-FFF2-40B4-BE49-F238E27FC236}">
                <a16:creationId xmlns:a16="http://schemas.microsoft.com/office/drawing/2014/main" id="{D2A57D3F-2184-366D-62F0-697124E3CE9C}"/>
              </a:ext>
            </a:extLst>
          </p:cNvPr>
          <p:cNvPicPr>
            <a:picLocks noChangeAspect="1"/>
          </p:cNvPicPr>
          <p:nvPr/>
        </p:nvPicPr>
        <p:blipFill>
          <a:blip r:embed="rId3"/>
          <a:stretch>
            <a:fillRect/>
          </a:stretch>
        </p:blipFill>
        <p:spPr>
          <a:xfrm>
            <a:off x="5745947" y="1501188"/>
            <a:ext cx="3946616" cy="4291945"/>
          </a:xfrm>
          <a:prstGeom prst="rect">
            <a:avLst/>
          </a:prstGeom>
        </p:spPr>
      </p:pic>
      <p:sp>
        <p:nvSpPr>
          <p:cNvPr id="24" name="Titel 8">
            <a:extLst>
              <a:ext uri="{FF2B5EF4-FFF2-40B4-BE49-F238E27FC236}">
                <a16:creationId xmlns:a16="http://schemas.microsoft.com/office/drawing/2014/main" id="{DE252A01-5374-E049-C810-58F1D2564A0F}"/>
              </a:ext>
            </a:extLst>
          </p:cNvPr>
          <p:cNvSpPr txBox="1">
            <a:spLocks/>
          </p:cNvSpPr>
          <p:nvPr/>
        </p:nvSpPr>
        <p:spPr>
          <a:xfrm>
            <a:off x="732033" y="1235907"/>
            <a:ext cx="4351122" cy="39960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5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2C3338"/>
                </a:solidFill>
                <a:effectLst/>
                <a:uLnTx/>
                <a:uFillTx/>
                <a:latin typeface="Lexend bold"/>
                <a:ea typeface="+mj-ea"/>
                <a:cs typeface="+mj-cs"/>
              </a:rPr>
              <a:t>Check de app</a:t>
            </a:r>
          </a:p>
        </p:txBody>
      </p:sp>
      <p:sp>
        <p:nvSpPr>
          <p:cNvPr id="3" name="Tijdelijke aanduiding voor voettekst 2">
            <a:extLst>
              <a:ext uri="{FF2B5EF4-FFF2-40B4-BE49-F238E27FC236}">
                <a16:creationId xmlns:a16="http://schemas.microsoft.com/office/drawing/2014/main" id="{361CC709-F09F-54C9-48D7-ACB5292FB523}"/>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422344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FDD6-11C9-BD3F-FB92-98D1BB323954}"/>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679443C4-E557-B4B7-C0D3-AC09B771257C}"/>
              </a:ext>
            </a:extLst>
          </p:cNvPr>
          <p:cNvSpPr>
            <a:spLocks noGrp="1"/>
          </p:cNvSpPr>
          <p:nvPr>
            <p:ph type="title"/>
          </p:nvPr>
        </p:nvSpPr>
        <p:spPr/>
        <p:txBody>
          <a:bodyPr/>
          <a:lstStyle/>
          <a:p>
            <a:r>
              <a:rPr lang="nl-NL" dirty="0"/>
              <a:t>Agenda</a:t>
            </a:r>
          </a:p>
        </p:txBody>
      </p:sp>
      <p:sp>
        <p:nvSpPr>
          <p:cNvPr id="14" name="Tijdelijke aanduiding voor tekst 13">
            <a:extLst>
              <a:ext uri="{FF2B5EF4-FFF2-40B4-BE49-F238E27FC236}">
                <a16:creationId xmlns:a16="http://schemas.microsoft.com/office/drawing/2014/main" id="{71BF4548-BE4B-EBC8-C39B-9F52DD6C9D0F}"/>
              </a:ext>
            </a:extLst>
          </p:cNvPr>
          <p:cNvSpPr>
            <a:spLocks noGrp="1"/>
          </p:cNvSpPr>
          <p:nvPr>
            <p:ph type="body" sz="quarter" idx="14"/>
          </p:nvPr>
        </p:nvSpPr>
        <p:spPr/>
        <p:txBody>
          <a:bodyPr/>
          <a:lstStyle/>
          <a:p>
            <a:pPr algn="ctr"/>
            <a:r>
              <a:rPr lang="nl-NL" sz="1600" dirty="0"/>
              <a:t>1. Wat is Ace Yourself?</a:t>
            </a:r>
          </a:p>
        </p:txBody>
      </p:sp>
      <p:sp>
        <p:nvSpPr>
          <p:cNvPr id="15" name="Tijdelijke aanduiding voor tekst 14">
            <a:extLst>
              <a:ext uri="{FF2B5EF4-FFF2-40B4-BE49-F238E27FC236}">
                <a16:creationId xmlns:a16="http://schemas.microsoft.com/office/drawing/2014/main" id="{082D73BE-6C48-EE95-2929-510DD6B6BB11}"/>
              </a:ext>
            </a:extLst>
          </p:cNvPr>
          <p:cNvSpPr>
            <a:spLocks noGrp="1"/>
          </p:cNvSpPr>
          <p:nvPr>
            <p:ph type="body" sz="quarter" idx="15"/>
          </p:nvPr>
        </p:nvSpPr>
        <p:spPr/>
        <p:txBody>
          <a:bodyPr/>
          <a:lstStyle/>
          <a:p>
            <a:pPr algn="ctr"/>
            <a:br>
              <a:rPr lang="nl-NL" sz="1600" b="1" dirty="0">
                <a:solidFill>
                  <a:srgbClr val="485258"/>
                </a:solidFill>
              </a:rPr>
            </a:br>
            <a:r>
              <a:rPr lang="nl-NL" sz="1600" b="1" dirty="0">
                <a:solidFill>
                  <a:srgbClr val="485258"/>
                </a:solidFill>
              </a:rPr>
              <a:t>2. Implementatie: Ace Yourself op onze school</a:t>
            </a:r>
          </a:p>
        </p:txBody>
      </p:sp>
      <p:sp>
        <p:nvSpPr>
          <p:cNvPr id="20" name="Tijdelijke aanduiding voor tekst 19">
            <a:extLst>
              <a:ext uri="{FF2B5EF4-FFF2-40B4-BE49-F238E27FC236}">
                <a16:creationId xmlns:a16="http://schemas.microsoft.com/office/drawing/2014/main" id="{97128327-A4D7-E417-89DC-93C3D32C5BC0}"/>
              </a:ext>
            </a:extLst>
          </p:cNvPr>
          <p:cNvSpPr>
            <a:spLocks noGrp="1"/>
          </p:cNvSpPr>
          <p:nvPr>
            <p:ph type="body" sz="quarter" idx="20"/>
          </p:nvPr>
        </p:nvSpPr>
        <p:spPr/>
        <p:txBody>
          <a:bodyPr/>
          <a:lstStyle/>
          <a:p>
            <a:pPr algn="ctr"/>
            <a:r>
              <a:rPr lang="nl-NL" sz="1600" dirty="0"/>
              <a:t>3. Aan de slag!</a:t>
            </a:r>
          </a:p>
        </p:txBody>
      </p:sp>
      <p:sp>
        <p:nvSpPr>
          <p:cNvPr id="154" name="Tijdelijke aanduiding voor afbeelding 153">
            <a:extLst>
              <a:ext uri="{FF2B5EF4-FFF2-40B4-BE49-F238E27FC236}">
                <a16:creationId xmlns:a16="http://schemas.microsoft.com/office/drawing/2014/main" id="{37A1A4B1-0298-F67D-1E1C-0E889B4917B1}"/>
              </a:ext>
            </a:extLst>
          </p:cNvPr>
          <p:cNvSpPr>
            <a:spLocks noGrp="1"/>
          </p:cNvSpPr>
          <p:nvPr>
            <p:ph type="pic" sz="quarter" idx="23"/>
          </p:nvPr>
        </p:nvSpPr>
        <p:spPr>
          <a:xfrm>
            <a:off x="5886081" y="2145212"/>
            <a:ext cx="350838" cy="293688"/>
          </a:xfrm>
          <a:custGeom>
            <a:avLst/>
            <a:gdLst>
              <a:gd name="connsiteX0" fmla="*/ 384908 w 542402"/>
              <a:gd name="connsiteY0" fmla="*/ 215794 h 441713"/>
              <a:gd name="connsiteX1" fmla="*/ 403296 w 542402"/>
              <a:gd name="connsiteY1" fmla="*/ 228866 h 441713"/>
              <a:gd name="connsiteX2" fmla="*/ 390223 w 542402"/>
              <a:gd name="connsiteY2" fmla="*/ 247253 h 441713"/>
              <a:gd name="connsiteX3" fmla="*/ 346745 w 542402"/>
              <a:gd name="connsiteY3" fmla="*/ 265728 h 441713"/>
              <a:gd name="connsiteX4" fmla="*/ 324815 w 542402"/>
              <a:gd name="connsiteY4" fmla="*/ 260428 h 441713"/>
              <a:gd name="connsiteX5" fmla="*/ 330114 w 542402"/>
              <a:gd name="connsiteY5" fmla="*/ 238498 h 441713"/>
              <a:gd name="connsiteX6" fmla="*/ 384908 w 542402"/>
              <a:gd name="connsiteY6" fmla="*/ 215794 h 441713"/>
              <a:gd name="connsiteX7" fmla="*/ 157494 w 542402"/>
              <a:gd name="connsiteY7" fmla="*/ 215793 h 441713"/>
              <a:gd name="connsiteX8" fmla="*/ 212286 w 542402"/>
              <a:gd name="connsiteY8" fmla="*/ 238496 h 441713"/>
              <a:gd name="connsiteX9" fmla="*/ 217586 w 542402"/>
              <a:gd name="connsiteY9" fmla="*/ 260426 h 441713"/>
              <a:gd name="connsiteX10" fmla="*/ 195656 w 542402"/>
              <a:gd name="connsiteY10" fmla="*/ 265726 h 441713"/>
              <a:gd name="connsiteX11" fmla="*/ 152178 w 542402"/>
              <a:gd name="connsiteY11" fmla="*/ 247252 h 441713"/>
              <a:gd name="connsiteX12" fmla="*/ 139104 w 542402"/>
              <a:gd name="connsiteY12" fmla="*/ 228865 h 441713"/>
              <a:gd name="connsiteX13" fmla="*/ 157494 w 542402"/>
              <a:gd name="connsiteY13" fmla="*/ 215793 h 441713"/>
              <a:gd name="connsiteX14" fmla="*/ 384906 w 542402"/>
              <a:gd name="connsiteY14" fmla="*/ 125644 h 441713"/>
              <a:gd name="connsiteX15" fmla="*/ 403294 w 542402"/>
              <a:gd name="connsiteY15" fmla="*/ 138716 h 441713"/>
              <a:gd name="connsiteX16" fmla="*/ 390221 w 542402"/>
              <a:gd name="connsiteY16" fmla="*/ 157103 h 441713"/>
              <a:gd name="connsiteX17" fmla="*/ 346754 w 542402"/>
              <a:gd name="connsiteY17" fmla="*/ 174838 h 441713"/>
              <a:gd name="connsiteX18" fmla="*/ 324546 w 542402"/>
              <a:gd name="connsiteY18" fmla="*/ 170868 h 441713"/>
              <a:gd name="connsiteX19" fmla="*/ 328515 w 542402"/>
              <a:gd name="connsiteY19" fmla="*/ 148660 h 441713"/>
              <a:gd name="connsiteX20" fmla="*/ 384906 w 542402"/>
              <a:gd name="connsiteY20" fmla="*/ 125644 h 441713"/>
              <a:gd name="connsiteX21" fmla="*/ 157494 w 542402"/>
              <a:gd name="connsiteY21" fmla="*/ 125644 h 441713"/>
              <a:gd name="connsiteX22" fmla="*/ 213883 w 542402"/>
              <a:gd name="connsiteY22" fmla="*/ 148660 h 441713"/>
              <a:gd name="connsiteX23" fmla="*/ 217854 w 542402"/>
              <a:gd name="connsiteY23" fmla="*/ 170868 h 441713"/>
              <a:gd name="connsiteX24" fmla="*/ 195645 w 542402"/>
              <a:gd name="connsiteY24" fmla="*/ 174838 h 441713"/>
              <a:gd name="connsiteX25" fmla="*/ 152178 w 542402"/>
              <a:gd name="connsiteY25" fmla="*/ 157103 h 441713"/>
              <a:gd name="connsiteX26" fmla="*/ 139104 w 542402"/>
              <a:gd name="connsiteY26" fmla="*/ 138716 h 441713"/>
              <a:gd name="connsiteX27" fmla="*/ 157494 w 542402"/>
              <a:gd name="connsiteY27" fmla="*/ 125644 h 441713"/>
              <a:gd name="connsiteX28" fmla="*/ 31906 w 542402"/>
              <a:gd name="connsiteY28" fmla="*/ 111436 h 441713"/>
              <a:gd name="connsiteX29" fmla="*/ 31906 w 542402"/>
              <a:gd name="connsiteY29" fmla="*/ 370520 h 441713"/>
              <a:gd name="connsiteX30" fmla="*/ 209072 w 542402"/>
              <a:gd name="connsiteY30" fmla="*/ 389631 h 441713"/>
              <a:gd name="connsiteX31" fmla="*/ 81126 w 542402"/>
              <a:gd name="connsiteY31" fmla="*/ 335998 h 441713"/>
              <a:gd name="connsiteX32" fmla="*/ 68116 w 542402"/>
              <a:gd name="connsiteY32" fmla="*/ 320319 h 441713"/>
              <a:gd name="connsiteX33" fmla="*/ 68116 w 542402"/>
              <a:gd name="connsiteY33" fmla="*/ 112637 h 441713"/>
              <a:gd name="connsiteX34" fmla="*/ 31906 w 542402"/>
              <a:gd name="connsiteY34" fmla="*/ 111436 h 441713"/>
              <a:gd name="connsiteX35" fmla="*/ 510493 w 542402"/>
              <a:gd name="connsiteY35" fmla="*/ 110667 h 441713"/>
              <a:gd name="connsiteX36" fmla="*/ 474283 w 542402"/>
              <a:gd name="connsiteY36" fmla="*/ 110918 h 441713"/>
              <a:gd name="connsiteX37" fmla="*/ 474283 w 542402"/>
              <a:gd name="connsiteY37" fmla="*/ 320319 h 441713"/>
              <a:gd name="connsiteX38" fmla="*/ 461273 w 542402"/>
              <a:gd name="connsiteY38" fmla="*/ 335998 h 441713"/>
              <a:gd name="connsiteX39" fmla="*/ 333327 w 542402"/>
              <a:gd name="connsiteY39" fmla="*/ 389631 h 441713"/>
              <a:gd name="connsiteX40" fmla="*/ 510494 w 542402"/>
              <a:gd name="connsiteY40" fmla="*/ 370520 h 441713"/>
              <a:gd name="connsiteX41" fmla="*/ 510493 w 542402"/>
              <a:gd name="connsiteY41" fmla="*/ 370520 h 441713"/>
              <a:gd name="connsiteX42" fmla="*/ 442379 w 542402"/>
              <a:gd name="connsiteY42" fmla="*/ 33895 h 441713"/>
              <a:gd name="connsiteX43" fmla="*/ 287153 w 542402"/>
              <a:gd name="connsiteY43" fmla="*/ 111912 h 441713"/>
              <a:gd name="connsiteX44" fmla="*/ 287153 w 542402"/>
              <a:gd name="connsiteY44" fmla="*/ 386129 h 441713"/>
              <a:gd name="connsiteX45" fmla="*/ 442379 w 542402"/>
              <a:gd name="connsiteY45" fmla="*/ 307316 h 441713"/>
              <a:gd name="connsiteX46" fmla="*/ 100022 w 542402"/>
              <a:gd name="connsiteY46" fmla="*/ 33895 h 441713"/>
              <a:gd name="connsiteX47" fmla="*/ 100022 w 542402"/>
              <a:gd name="connsiteY47" fmla="*/ 307316 h 441713"/>
              <a:gd name="connsiteX48" fmla="*/ 255248 w 542402"/>
              <a:gd name="connsiteY48" fmla="*/ 386129 h 441713"/>
              <a:gd name="connsiteX49" fmla="*/ 255248 w 542402"/>
              <a:gd name="connsiteY49" fmla="*/ 111912 h 441713"/>
              <a:gd name="connsiteX50" fmla="*/ 100022 w 542402"/>
              <a:gd name="connsiteY50" fmla="*/ 33895 h 441713"/>
              <a:gd name="connsiteX51" fmla="*/ 85396 w 542402"/>
              <a:gd name="connsiteY51" fmla="*/ 55 h 441713"/>
              <a:gd name="connsiteX52" fmla="*/ 271200 w 542402"/>
              <a:gd name="connsiteY52" fmla="*/ 81685 h 441713"/>
              <a:gd name="connsiteX53" fmla="*/ 457004 w 542402"/>
              <a:gd name="connsiteY53" fmla="*/ 55 h 441713"/>
              <a:gd name="connsiteX54" fmla="*/ 474285 w 542402"/>
              <a:gd name="connsiteY54" fmla="*/ 15953 h 441713"/>
              <a:gd name="connsiteX55" fmla="*/ 474285 w 542402"/>
              <a:gd name="connsiteY55" fmla="*/ 79001 h 441713"/>
              <a:gd name="connsiteX56" fmla="*/ 527003 w 542402"/>
              <a:gd name="connsiteY56" fmla="*/ 79064 h 441713"/>
              <a:gd name="connsiteX57" fmla="*/ 542402 w 542402"/>
              <a:gd name="connsiteY57" fmla="*/ 95008 h 441713"/>
              <a:gd name="connsiteX58" fmla="*/ 542402 w 542402"/>
              <a:gd name="connsiteY58" fmla="*/ 385531 h 441713"/>
              <a:gd name="connsiteX59" fmla="*/ 527520 w 542402"/>
              <a:gd name="connsiteY59" fmla="*/ 401449 h 441713"/>
              <a:gd name="connsiteX60" fmla="*/ 277460 w 542402"/>
              <a:gd name="connsiteY60" fmla="*/ 440451 h 441713"/>
              <a:gd name="connsiteX61" fmla="*/ 264943 w 542402"/>
              <a:gd name="connsiteY61" fmla="*/ 440451 h 441713"/>
              <a:gd name="connsiteX62" fmla="*/ 14882 w 542402"/>
              <a:gd name="connsiteY62" fmla="*/ 401449 h 441713"/>
              <a:gd name="connsiteX63" fmla="*/ 0 w 542402"/>
              <a:gd name="connsiteY63" fmla="*/ 385531 h 441713"/>
              <a:gd name="connsiteX64" fmla="*/ 0 w 542402"/>
              <a:gd name="connsiteY64" fmla="*/ 95008 h 441713"/>
              <a:gd name="connsiteX65" fmla="*/ 16427 w 542402"/>
              <a:gd name="connsiteY65" fmla="*/ 79062 h 441713"/>
              <a:gd name="connsiteX66" fmla="*/ 68116 w 542402"/>
              <a:gd name="connsiteY66" fmla="*/ 80706 h 441713"/>
              <a:gd name="connsiteX67" fmla="*/ 68116 w 542402"/>
              <a:gd name="connsiteY67" fmla="*/ 15953 h 441713"/>
              <a:gd name="connsiteX68" fmla="*/ 85396 w 542402"/>
              <a:gd name="connsiteY68" fmla="*/ 55 h 44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402" h="441713">
                <a:moveTo>
                  <a:pt x="384908" y="215794"/>
                </a:moveTo>
                <a:cubicBezTo>
                  <a:pt x="393592" y="214317"/>
                  <a:pt x="401828" y="220178"/>
                  <a:pt x="403296" y="228866"/>
                </a:cubicBezTo>
                <a:cubicBezTo>
                  <a:pt x="404763" y="237553"/>
                  <a:pt x="398911" y="245786"/>
                  <a:pt x="390223" y="247253"/>
                </a:cubicBezTo>
                <a:cubicBezTo>
                  <a:pt x="373716" y="250042"/>
                  <a:pt x="354318" y="261101"/>
                  <a:pt x="346745" y="265728"/>
                </a:cubicBezTo>
                <a:cubicBezTo>
                  <a:pt x="339224" y="270319"/>
                  <a:pt x="329407" y="267946"/>
                  <a:pt x="324815" y="260428"/>
                </a:cubicBezTo>
                <a:cubicBezTo>
                  <a:pt x="320222" y="252909"/>
                  <a:pt x="322596" y="243091"/>
                  <a:pt x="330114" y="238498"/>
                </a:cubicBezTo>
                <a:cubicBezTo>
                  <a:pt x="341482" y="231556"/>
                  <a:pt x="363718" y="219374"/>
                  <a:pt x="384908" y="215794"/>
                </a:cubicBezTo>
                <a:close/>
                <a:moveTo>
                  <a:pt x="157494" y="215793"/>
                </a:moveTo>
                <a:cubicBezTo>
                  <a:pt x="178684" y="219374"/>
                  <a:pt x="200918" y="231555"/>
                  <a:pt x="212286" y="238496"/>
                </a:cubicBezTo>
                <a:cubicBezTo>
                  <a:pt x="219806" y="243090"/>
                  <a:pt x="222178" y="252907"/>
                  <a:pt x="217586" y="260426"/>
                </a:cubicBezTo>
                <a:cubicBezTo>
                  <a:pt x="212999" y="267938"/>
                  <a:pt x="203185" y="270322"/>
                  <a:pt x="195656" y="265726"/>
                </a:cubicBezTo>
                <a:cubicBezTo>
                  <a:pt x="188082" y="261099"/>
                  <a:pt x="168685" y="250041"/>
                  <a:pt x="152178" y="247252"/>
                </a:cubicBezTo>
                <a:cubicBezTo>
                  <a:pt x="143490" y="245784"/>
                  <a:pt x="137637" y="237552"/>
                  <a:pt x="139104" y="228865"/>
                </a:cubicBezTo>
                <a:cubicBezTo>
                  <a:pt x="140574" y="220176"/>
                  <a:pt x="148809" y="214321"/>
                  <a:pt x="157494" y="215793"/>
                </a:cubicBezTo>
                <a:close/>
                <a:moveTo>
                  <a:pt x="384906" y="125644"/>
                </a:moveTo>
                <a:cubicBezTo>
                  <a:pt x="393591" y="124167"/>
                  <a:pt x="401827" y="130027"/>
                  <a:pt x="403294" y="138716"/>
                </a:cubicBezTo>
                <a:cubicBezTo>
                  <a:pt x="404762" y="147402"/>
                  <a:pt x="398909" y="155636"/>
                  <a:pt x="390221" y="157103"/>
                </a:cubicBezTo>
                <a:cubicBezTo>
                  <a:pt x="372671" y="160069"/>
                  <a:pt x="355837" y="168511"/>
                  <a:pt x="346754" y="174838"/>
                </a:cubicBezTo>
                <a:cubicBezTo>
                  <a:pt x="339532" y="179871"/>
                  <a:pt x="329585" y="178101"/>
                  <a:pt x="324546" y="170868"/>
                </a:cubicBezTo>
                <a:cubicBezTo>
                  <a:pt x="319510" y="163639"/>
                  <a:pt x="321288" y="153695"/>
                  <a:pt x="328515" y="148660"/>
                </a:cubicBezTo>
                <a:cubicBezTo>
                  <a:pt x="340872" y="140052"/>
                  <a:pt x="362173" y="129484"/>
                  <a:pt x="384906" y="125644"/>
                </a:cubicBezTo>
                <a:close/>
                <a:moveTo>
                  <a:pt x="157494" y="125644"/>
                </a:moveTo>
                <a:cubicBezTo>
                  <a:pt x="180226" y="129485"/>
                  <a:pt x="201527" y="140052"/>
                  <a:pt x="213883" y="148660"/>
                </a:cubicBezTo>
                <a:cubicBezTo>
                  <a:pt x="221112" y="153696"/>
                  <a:pt x="222890" y="163640"/>
                  <a:pt x="217854" y="170868"/>
                </a:cubicBezTo>
                <a:cubicBezTo>
                  <a:pt x="212815" y="178099"/>
                  <a:pt x="202871" y="179873"/>
                  <a:pt x="195645" y="174838"/>
                </a:cubicBezTo>
                <a:cubicBezTo>
                  <a:pt x="186562" y="168511"/>
                  <a:pt x="169729" y="160069"/>
                  <a:pt x="152178" y="157103"/>
                </a:cubicBezTo>
                <a:cubicBezTo>
                  <a:pt x="143490" y="155636"/>
                  <a:pt x="137637" y="147402"/>
                  <a:pt x="139104" y="138716"/>
                </a:cubicBezTo>
                <a:cubicBezTo>
                  <a:pt x="140574" y="130030"/>
                  <a:pt x="148809" y="124170"/>
                  <a:pt x="157494" y="125644"/>
                </a:cubicBezTo>
                <a:close/>
                <a:moveTo>
                  <a:pt x="31906" y="111436"/>
                </a:moveTo>
                <a:lnTo>
                  <a:pt x="31906" y="370520"/>
                </a:lnTo>
                <a:cubicBezTo>
                  <a:pt x="80154" y="373233"/>
                  <a:pt x="146085" y="375504"/>
                  <a:pt x="209072" y="389631"/>
                </a:cubicBezTo>
                <a:cubicBezTo>
                  <a:pt x="164923" y="357676"/>
                  <a:pt x="117553" y="342836"/>
                  <a:pt x="81126" y="335998"/>
                </a:cubicBezTo>
                <a:cubicBezTo>
                  <a:pt x="73583" y="334582"/>
                  <a:pt x="68116" y="327995"/>
                  <a:pt x="68116" y="320319"/>
                </a:cubicBezTo>
                <a:lnTo>
                  <a:pt x="68116" y="112637"/>
                </a:lnTo>
                <a:cubicBezTo>
                  <a:pt x="55547" y="112157"/>
                  <a:pt x="43330" y="111775"/>
                  <a:pt x="31906" y="111436"/>
                </a:cubicBezTo>
                <a:close/>
                <a:moveTo>
                  <a:pt x="510493" y="110667"/>
                </a:moveTo>
                <a:cubicBezTo>
                  <a:pt x="501472" y="110585"/>
                  <a:pt x="488967" y="110589"/>
                  <a:pt x="474283" y="110918"/>
                </a:cubicBezTo>
                <a:lnTo>
                  <a:pt x="474283" y="320319"/>
                </a:lnTo>
                <a:cubicBezTo>
                  <a:pt x="474283" y="327995"/>
                  <a:pt x="468817" y="334582"/>
                  <a:pt x="461273" y="335998"/>
                </a:cubicBezTo>
                <a:cubicBezTo>
                  <a:pt x="424847" y="342836"/>
                  <a:pt x="377476" y="357676"/>
                  <a:pt x="333327" y="389631"/>
                </a:cubicBezTo>
                <a:cubicBezTo>
                  <a:pt x="396340" y="375497"/>
                  <a:pt x="462325" y="373229"/>
                  <a:pt x="510494" y="370520"/>
                </a:cubicBezTo>
                <a:lnTo>
                  <a:pt x="510493" y="370520"/>
                </a:lnTo>
                <a:close/>
                <a:moveTo>
                  <a:pt x="442379" y="33895"/>
                </a:moveTo>
                <a:cubicBezTo>
                  <a:pt x="388163" y="42111"/>
                  <a:pt x="322058" y="68361"/>
                  <a:pt x="287153" y="111912"/>
                </a:cubicBezTo>
                <a:cubicBezTo>
                  <a:pt x="287153" y="119508"/>
                  <a:pt x="287153" y="372086"/>
                  <a:pt x="287153" y="386129"/>
                </a:cubicBezTo>
                <a:cubicBezTo>
                  <a:pt x="338073" y="339567"/>
                  <a:pt x="396374" y="317607"/>
                  <a:pt x="442379" y="307316"/>
                </a:cubicBezTo>
                <a:close/>
                <a:moveTo>
                  <a:pt x="100022" y="33895"/>
                </a:moveTo>
                <a:lnTo>
                  <a:pt x="100022" y="307316"/>
                </a:lnTo>
                <a:cubicBezTo>
                  <a:pt x="146026" y="317607"/>
                  <a:pt x="204327" y="339567"/>
                  <a:pt x="255248" y="386129"/>
                </a:cubicBezTo>
                <a:lnTo>
                  <a:pt x="255248" y="111912"/>
                </a:lnTo>
                <a:cubicBezTo>
                  <a:pt x="220342" y="68361"/>
                  <a:pt x="154238" y="42111"/>
                  <a:pt x="100022" y="33895"/>
                </a:cubicBezTo>
                <a:close/>
                <a:moveTo>
                  <a:pt x="85396" y="55"/>
                </a:moveTo>
                <a:cubicBezTo>
                  <a:pt x="146711" y="5174"/>
                  <a:pt x="224720" y="32267"/>
                  <a:pt x="271200" y="81685"/>
                </a:cubicBezTo>
                <a:cubicBezTo>
                  <a:pt x="317681" y="32267"/>
                  <a:pt x="395689" y="5174"/>
                  <a:pt x="457004" y="55"/>
                </a:cubicBezTo>
                <a:cubicBezTo>
                  <a:pt x="466349" y="-713"/>
                  <a:pt x="474285" y="6659"/>
                  <a:pt x="474285" y="15953"/>
                </a:cubicBezTo>
                <a:lnTo>
                  <a:pt x="474285" y="79001"/>
                </a:lnTo>
                <a:cubicBezTo>
                  <a:pt x="505035" y="78322"/>
                  <a:pt x="525984" y="79029"/>
                  <a:pt x="527003" y="79064"/>
                </a:cubicBezTo>
                <a:cubicBezTo>
                  <a:pt x="535593" y="79363"/>
                  <a:pt x="542400" y="86413"/>
                  <a:pt x="542402" y="95008"/>
                </a:cubicBezTo>
                <a:lnTo>
                  <a:pt x="542402" y="385531"/>
                </a:lnTo>
                <a:cubicBezTo>
                  <a:pt x="542402" y="393928"/>
                  <a:pt x="535895" y="400886"/>
                  <a:pt x="527520" y="401449"/>
                </a:cubicBezTo>
                <a:cubicBezTo>
                  <a:pt x="464041" y="405722"/>
                  <a:pt x="357761" y="406202"/>
                  <a:pt x="277460" y="440451"/>
                </a:cubicBezTo>
                <a:cubicBezTo>
                  <a:pt x="278524" y="439997"/>
                  <a:pt x="272099" y="443507"/>
                  <a:pt x="264943" y="440451"/>
                </a:cubicBezTo>
                <a:cubicBezTo>
                  <a:pt x="184639" y="406201"/>
                  <a:pt x="78341" y="405720"/>
                  <a:pt x="14882" y="401449"/>
                </a:cubicBezTo>
                <a:cubicBezTo>
                  <a:pt x="6506" y="400886"/>
                  <a:pt x="0" y="393928"/>
                  <a:pt x="0" y="385531"/>
                </a:cubicBezTo>
                <a:lnTo>
                  <a:pt x="0" y="95008"/>
                </a:lnTo>
                <a:cubicBezTo>
                  <a:pt x="0" y="85968"/>
                  <a:pt x="7503" y="78780"/>
                  <a:pt x="16427" y="79062"/>
                </a:cubicBezTo>
                <a:cubicBezTo>
                  <a:pt x="34118" y="79581"/>
                  <a:pt x="50644" y="80046"/>
                  <a:pt x="68116" y="80706"/>
                </a:cubicBezTo>
                <a:lnTo>
                  <a:pt x="68116" y="15953"/>
                </a:lnTo>
                <a:cubicBezTo>
                  <a:pt x="68116" y="6634"/>
                  <a:pt x="76069" y="-704"/>
                  <a:pt x="85396" y="55"/>
                </a:cubicBezTo>
                <a:close/>
              </a:path>
            </a:pathLst>
          </a:custGeom>
          <a:solidFill>
            <a:srgbClr val="485258"/>
          </a:solidFill>
          <a:ln w="1046" cap="flat">
            <a:noFill/>
            <a:prstDash val="solid"/>
            <a:miter/>
          </a:ln>
        </p:spPr>
        <p:txBody>
          <a:bodyPr wrap="square" rtlCol="0" anchor="ctr">
            <a:noAutofit/>
          </a:bodyPr>
          <a:lstStyle/>
          <a:p>
            <a:r>
              <a:rPr lang="nl-NL" b="1" dirty="0"/>
              <a:t> </a:t>
            </a:r>
          </a:p>
        </p:txBody>
      </p:sp>
      <p:sp>
        <p:nvSpPr>
          <p:cNvPr id="10" name="TextBox 9">
            <a:extLst>
              <a:ext uri="{FF2B5EF4-FFF2-40B4-BE49-F238E27FC236}">
                <a16:creationId xmlns:a16="http://schemas.microsoft.com/office/drawing/2014/main" id="{7D56793C-003F-97B0-5130-5C4AD115A227}"/>
              </a:ext>
            </a:extLst>
          </p:cNvPr>
          <p:cNvSpPr txBox="1"/>
          <p:nvPr/>
        </p:nvSpPr>
        <p:spPr>
          <a:xfrm>
            <a:off x="7405352" y="3644721"/>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pic>
        <p:nvPicPr>
          <p:cNvPr id="35" name="Graphic 34" descr="Smart Phone with solid fill">
            <a:extLst>
              <a:ext uri="{FF2B5EF4-FFF2-40B4-BE49-F238E27FC236}">
                <a16:creationId xmlns:a16="http://schemas.microsoft.com/office/drawing/2014/main" id="{4B3AE2B9-5084-5CC4-0233-3431DF3A1D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6511" y="2071414"/>
            <a:ext cx="457200" cy="457200"/>
          </a:xfrm>
          <a:prstGeom prst="rect">
            <a:avLst/>
          </a:prstGeom>
        </p:spPr>
      </p:pic>
      <p:sp>
        <p:nvSpPr>
          <p:cNvPr id="4" name="Tijdelijke aanduiding voor afbeelding 161">
            <a:extLst>
              <a:ext uri="{FF2B5EF4-FFF2-40B4-BE49-F238E27FC236}">
                <a16:creationId xmlns:a16="http://schemas.microsoft.com/office/drawing/2014/main" id="{6EDFE3DD-6FCF-67A8-26D2-8B1219EB82C7}"/>
              </a:ext>
            </a:extLst>
          </p:cNvPr>
          <p:cNvSpPr txBox="1">
            <a:spLocks/>
          </p:cNvSpPr>
          <p:nvPr/>
        </p:nvSpPr>
        <p:spPr>
          <a:xfrm>
            <a:off x="8850042" y="2115291"/>
            <a:ext cx="350838" cy="353529"/>
          </a:xfrm>
          <a:custGeom>
            <a:avLst/>
            <a:gdLst>
              <a:gd name="connsiteX0" fmla="*/ 79102 w 539919"/>
              <a:gd name="connsiteY0" fmla="*/ 380742 h 540000"/>
              <a:gd name="connsiteX1" fmla="*/ 63281 w 539919"/>
              <a:gd name="connsiteY1" fmla="*/ 396563 h 540000"/>
              <a:gd name="connsiteX2" fmla="*/ 79102 w 539919"/>
              <a:gd name="connsiteY2" fmla="*/ 412383 h 540000"/>
              <a:gd name="connsiteX3" fmla="*/ 205664 w 539919"/>
              <a:gd name="connsiteY3" fmla="*/ 412383 h 540000"/>
              <a:gd name="connsiteX4" fmla="*/ 221484 w 539919"/>
              <a:gd name="connsiteY4" fmla="*/ 396563 h 540000"/>
              <a:gd name="connsiteX5" fmla="*/ 205664 w 539919"/>
              <a:gd name="connsiteY5" fmla="*/ 380742 h 540000"/>
              <a:gd name="connsiteX6" fmla="*/ 317816 w 539919"/>
              <a:gd name="connsiteY6" fmla="*/ 369703 h 540000"/>
              <a:gd name="connsiteX7" fmla="*/ 390541 w 539919"/>
              <a:gd name="connsiteY7" fmla="*/ 430723 h 540000"/>
              <a:gd name="connsiteX8" fmla="*/ 385111 w 539919"/>
              <a:gd name="connsiteY8" fmla="*/ 437148 h 540000"/>
              <a:gd name="connsiteX9" fmla="*/ 367668 w 539919"/>
              <a:gd name="connsiteY9" fmla="*/ 450141 h 540000"/>
              <a:gd name="connsiteX10" fmla="*/ 309594 w 539919"/>
              <a:gd name="connsiteY10" fmla="*/ 475324 h 540000"/>
              <a:gd name="connsiteX11" fmla="*/ 293140 w 539919"/>
              <a:gd name="connsiteY11" fmla="*/ 472914 h 540000"/>
              <a:gd name="connsiteX12" fmla="*/ 287918 w 539919"/>
              <a:gd name="connsiteY12" fmla="*/ 457124 h 540000"/>
              <a:gd name="connsiteX13" fmla="*/ 302626 w 539919"/>
              <a:gd name="connsiteY13" fmla="*/ 395573 h 540000"/>
              <a:gd name="connsiteX14" fmla="*/ 312405 w 539919"/>
              <a:gd name="connsiteY14" fmla="*/ 376107 h 540000"/>
              <a:gd name="connsiteX15" fmla="*/ 79102 w 539919"/>
              <a:gd name="connsiteY15" fmla="*/ 285820 h 540000"/>
              <a:gd name="connsiteX16" fmla="*/ 63281 w 539919"/>
              <a:gd name="connsiteY16" fmla="*/ 301641 h 540000"/>
              <a:gd name="connsiteX17" fmla="*/ 79102 w 539919"/>
              <a:gd name="connsiteY17" fmla="*/ 317461 h 540000"/>
              <a:gd name="connsiteX18" fmla="*/ 268945 w 539919"/>
              <a:gd name="connsiteY18" fmla="*/ 317461 h 540000"/>
              <a:gd name="connsiteX19" fmla="*/ 284766 w 539919"/>
              <a:gd name="connsiteY19" fmla="*/ 301641 h 540000"/>
              <a:gd name="connsiteX20" fmla="*/ 268945 w 539919"/>
              <a:gd name="connsiteY20" fmla="*/ 285820 h 540000"/>
              <a:gd name="connsiteX21" fmla="*/ 425691 w 539919"/>
              <a:gd name="connsiteY21" fmla="*/ 242068 h 540000"/>
              <a:gd name="connsiteX22" fmla="*/ 498406 w 539919"/>
              <a:gd name="connsiteY22" fmla="*/ 303081 h 540000"/>
              <a:gd name="connsiteX23" fmla="*/ 410954 w 539919"/>
              <a:gd name="connsiteY23" fmla="*/ 406568 h 540000"/>
              <a:gd name="connsiteX24" fmla="*/ 338233 w 539919"/>
              <a:gd name="connsiteY24" fmla="*/ 345548 h 540000"/>
              <a:gd name="connsiteX25" fmla="*/ 79102 w 539919"/>
              <a:gd name="connsiteY25" fmla="*/ 190898 h 540000"/>
              <a:gd name="connsiteX26" fmla="*/ 63281 w 539919"/>
              <a:gd name="connsiteY26" fmla="*/ 206719 h 540000"/>
              <a:gd name="connsiteX27" fmla="*/ 79102 w 539919"/>
              <a:gd name="connsiteY27" fmla="*/ 222539 h 540000"/>
              <a:gd name="connsiteX28" fmla="*/ 332227 w 539919"/>
              <a:gd name="connsiteY28" fmla="*/ 222539 h 540000"/>
              <a:gd name="connsiteX29" fmla="*/ 348047 w 539919"/>
              <a:gd name="connsiteY29" fmla="*/ 206719 h 540000"/>
              <a:gd name="connsiteX30" fmla="*/ 332227 w 539919"/>
              <a:gd name="connsiteY30" fmla="*/ 190898 h 540000"/>
              <a:gd name="connsiteX31" fmla="*/ 488802 w 539919"/>
              <a:gd name="connsiteY31" fmla="*/ 189046 h 540000"/>
              <a:gd name="connsiteX32" fmla="*/ 523183 w 539919"/>
              <a:gd name="connsiteY32" fmla="*/ 199982 h 540000"/>
              <a:gd name="connsiteX33" fmla="*/ 528616 w 539919"/>
              <a:gd name="connsiteY33" fmla="*/ 266832 h 540000"/>
              <a:gd name="connsiteX34" fmla="*/ 518820 w 539919"/>
              <a:gd name="connsiteY34" fmla="*/ 278925 h 540000"/>
              <a:gd name="connsiteX35" fmla="*/ 446105 w 539919"/>
              <a:gd name="connsiteY35" fmla="*/ 217913 h 540000"/>
              <a:gd name="connsiteX36" fmla="*/ 456364 w 539919"/>
              <a:gd name="connsiteY36" fmla="*/ 205775 h 540000"/>
              <a:gd name="connsiteX37" fmla="*/ 488802 w 539919"/>
              <a:gd name="connsiteY37" fmla="*/ 189046 h 540000"/>
              <a:gd name="connsiteX38" fmla="*/ 79102 w 539919"/>
              <a:gd name="connsiteY38" fmla="*/ 94922 h 540000"/>
              <a:gd name="connsiteX39" fmla="*/ 63281 w 539919"/>
              <a:gd name="connsiteY39" fmla="*/ 110742 h 540000"/>
              <a:gd name="connsiteX40" fmla="*/ 79102 w 539919"/>
              <a:gd name="connsiteY40" fmla="*/ 126563 h 540000"/>
              <a:gd name="connsiteX41" fmla="*/ 237305 w 539919"/>
              <a:gd name="connsiteY41" fmla="*/ 126563 h 540000"/>
              <a:gd name="connsiteX42" fmla="*/ 253125 w 539919"/>
              <a:gd name="connsiteY42" fmla="*/ 110742 h 540000"/>
              <a:gd name="connsiteX43" fmla="*/ 237305 w 539919"/>
              <a:gd name="connsiteY43" fmla="*/ 94922 h 540000"/>
              <a:gd name="connsiteX44" fmla="*/ 316407 w 539919"/>
              <a:gd name="connsiteY44" fmla="*/ 2419 h 540000"/>
              <a:gd name="connsiteX45" fmla="*/ 336445 w 539919"/>
              <a:gd name="connsiteY45" fmla="*/ 13039 h 540000"/>
              <a:gd name="connsiteX46" fmla="*/ 396543 w 539919"/>
              <a:gd name="connsiteY46" fmla="*/ 70140 h 540000"/>
              <a:gd name="connsiteX47" fmla="*/ 410329 w 539919"/>
              <a:gd name="connsiteY47" fmla="*/ 94921 h 540000"/>
              <a:gd name="connsiteX48" fmla="*/ 316407 w 539919"/>
              <a:gd name="connsiteY48" fmla="*/ 94921 h 540000"/>
              <a:gd name="connsiteX49" fmla="*/ 47461 w 539919"/>
              <a:gd name="connsiteY49" fmla="*/ 0 h 540000"/>
              <a:gd name="connsiteX50" fmla="*/ 284766 w 539919"/>
              <a:gd name="connsiteY50" fmla="*/ 0 h 540000"/>
              <a:gd name="connsiteX51" fmla="*/ 284766 w 539919"/>
              <a:gd name="connsiteY51" fmla="*/ 110742 h 540000"/>
              <a:gd name="connsiteX52" fmla="*/ 300586 w 539919"/>
              <a:gd name="connsiteY52" fmla="*/ 126563 h 540000"/>
              <a:gd name="connsiteX53" fmla="*/ 411328 w 539919"/>
              <a:gd name="connsiteY53" fmla="*/ 126563 h 540000"/>
              <a:gd name="connsiteX54" fmla="*/ 411328 w 539919"/>
              <a:gd name="connsiteY54" fmla="*/ 210051 h 540000"/>
              <a:gd name="connsiteX55" fmla="*/ 288133 w 539919"/>
              <a:gd name="connsiteY55" fmla="*/ 355823 h 540000"/>
              <a:gd name="connsiteX56" fmla="*/ 271850 w 539919"/>
              <a:gd name="connsiteY56" fmla="*/ 388221 h 540000"/>
              <a:gd name="connsiteX57" fmla="*/ 257142 w 539919"/>
              <a:gd name="connsiteY57" fmla="*/ 449772 h 540000"/>
              <a:gd name="connsiteX58" fmla="*/ 272809 w 539919"/>
              <a:gd name="connsiteY58" fmla="*/ 497170 h 540000"/>
              <a:gd name="connsiteX59" fmla="*/ 322185 w 539919"/>
              <a:gd name="connsiteY59" fmla="*/ 504355 h 540000"/>
              <a:gd name="connsiteX60" fmla="*/ 380306 w 539919"/>
              <a:gd name="connsiteY60" fmla="*/ 479156 h 540000"/>
              <a:gd name="connsiteX61" fmla="*/ 409274 w 539919"/>
              <a:gd name="connsiteY61" fmla="*/ 457572 h 540000"/>
              <a:gd name="connsiteX62" fmla="*/ 411328 w 539919"/>
              <a:gd name="connsiteY62" fmla="*/ 455141 h 540000"/>
              <a:gd name="connsiteX63" fmla="*/ 411328 w 539919"/>
              <a:gd name="connsiteY63" fmla="*/ 492539 h 540000"/>
              <a:gd name="connsiteX64" fmla="*/ 363867 w 539919"/>
              <a:gd name="connsiteY64" fmla="*/ 540000 h 540000"/>
              <a:gd name="connsiteX65" fmla="*/ 47461 w 539919"/>
              <a:gd name="connsiteY65" fmla="*/ 540000 h 540000"/>
              <a:gd name="connsiteX66" fmla="*/ 0 w 539919"/>
              <a:gd name="connsiteY66" fmla="*/ 492539 h 540000"/>
              <a:gd name="connsiteX67" fmla="*/ 0 w 539919"/>
              <a:gd name="connsiteY67" fmla="*/ 47461 h 540000"/>
              <a:gd name="connsiteX68" fmla="*/ 47461 w 539919"/>
              <a:gd name="connsiteY68"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9919" h="540000">
                <a:moveTo>
                  <a:pt x="79102" y="380742"/>
                </a:moveTo>
                <a:cubicBezTo>
                  <a:pt x="70357" y="380742"/>
                  <a:pt x="63281" y="387818"/>
                  <a:pt x="63281" y="396563"/>
                </a:cubicBezTo>
                <a:cubicBezTo>
                  <a:pt x="63281" y="405307"/>
                  <a:pt x="70357" y="412383"/>
                  <a:pt x="79102" y="412383"/>
                </a:cubicBezTo>
                <a:lnTo>
                  <a:pt x="205664" y="412383"/>
                </a:lnTo>
                <a:cubicBezTo>
                  <a:pt x="214408" y="412383"/>
                  <a:pt x="221484" y="405307"/>
                  <a:pt x="221484" y="396563"/>
                </a:cubicBezTo>
                <a:cubicBezTo>
                  <a:pt x="221484" y="387818"/>
                  <a:pt x="214408" y="380742"/>
                  <a:pt x="205664" y="380742"/>
                </a:cubicBezTo>
                <a:close/>
                <a:moveTo>
                  <a:pt x="317816" y="369703"/>
                </a:moveTo>
                <a:lnTo>
                  <a:pt x="390541" y="430723"/>
                </a:lnTo>
                <a:lnTo>
                  <a:pt x="385111" y="437148"/>
                </a:lnTo>
                <a:cubicBezTo>
                  <a:pt x="380414" y="442725"/>
                  <a:pt x="374389" y="447220"/>
                  <a:pt x="367668" y="450141"/>
                </a:cubicBezTo>
                <a:lnTo>
                  <a:pt x="309594" y="475324"/>
                </a:lnTo>
                <a:cubicBezTo>
                  <a:pt x="303904" y="477756"/>
                  <a:pt x="297605" y="476666"/>
                  <a:pt x="293140" y="472914"/>
                </a:cubicBezTo>
                <a:cubicBezTo>
                  <a:pt x="288552" y="469066"/>
                  <a:pt x="286528" y="462948"/>
                  <a:pt x="287918" y="457124"/>
                </a:cubicBezTo>
                <a:lnTo>
                  <a:pt x="302626" y="395573"/>
                </a:lnTo>
                <a:cubicBezTo>
                  <a:pt x="304325" y="388451"/>
                  <a:pt x="307708" y="381731"/>
                  <a:pt x="312405" y="376107"/>
                </a:cubicBezTo>
                <a:close/>
                <a:moveTo>
                  <a:pt x="79102" y="285820"/>
                </a:moveTo>
                <a:cubicBezTo>
                  <a:pt x="70357" y="285820"/>
                  <a:pt x="63281" y="292896"/>
                  <a:pt x="63281" y="301641"/>
                </a:cubicBezTo>
                <a:cubicBezTo>
                  <a:pt x="63281" y="310385"/>
                  <a:pt x="70357" y="317461"/>
                  <a:pt x="79102" y="317461"/>
                </a:cubicBezTo>
                <a:lnTo>
                  <a:pt x="268945" y="317461"/>
                </a:lnTo>
                <a:cubicBezTo>
                  <a:pt x="277690" y="317461"/>
                  <a:pt x="284766" y="310385"/>
                  <a:pt x="284766" y="301641"/>
                </a:cubicBezTo>
                <a:cubicBezTo>
                  <a:pt x="284766" y="292896"/>
                  <a:pt x="277690" y="285820"/>
                  <a:pt x="268945" y="285820"/>
                </a:cubicBezTo>
                <a:close/>
                <a:moveTo>
                  <a:pt x="425691" y="242068"/>
                </a:moveTo>
                <a:lnTo>
                  <a:pt x="498406" y="303081"/>
                </a:lnTo>
                <a:lnTo>
                  <a:pt x="410954" y="406568"/>
                </a:lnTo>
                <a:lnTo>
                  <a:pt x="338233" y="345548"/>
                </a:lnTo>
                <a:close/>
                <a:moveTo>
                  <a:pt x="79102" y="190898"/>
                </a:moveTo>
                <a:cubicBezTo>
                  <a:pt x="70357" y="190898"/>
                  <a:pt x="63281" y="197974"/>
                  <a:pt x="63281" y="206719"/>
                </a:cubicBezTo>
                <a:cubicBezTo>
                  <a:pt x="63281" y="215463"/>
                  <a:pt x="70357" y="222539"/>
                  <a:pt x="79102" y="222539"/>
                </a:cubicBezTo>
                <a:lnTo>
                  <a:pt x="332227" y="222539"/>
                </a:lnTo>
                <a:cubicBezTo>
                  <a:pt x="340971" y="222539"/>
                  <a:pt x="348047" y="215463"/>
                  <a:pt x="348047" y="206719"/>
                </a:cubicBezTo>
                <a:cubicBezTo>
                  <a:pt x="348047" y="197974"/>
                  <a:pt x="340971" y="190898"/>
                  <a:pt x="332227" y="190898"/>
                </a:cubicBezTo>
                <a:close/>
                <a:moveTo>
                  <a:pt x="488802" y="189046"/>
                </a:moveTo>
                <a:cubicBezTo>
                  <a:pt x="500915" y="188076"/>
                  <a:pt x="513352" y="191717"/>
                  <a:pt x="523183" y="199982"/>
                </a:cubicBezTo>
                <a:cubicBezTo>
                  <a:pt x="543333" y="216865"/>
                  <a:pt x="545465" y="246793"/>
                  <a:pt x="528616" y="266832"/>
                </a:cubicBezTo>
                <a:lnTo>
                  <a:pt x="518820" y="278925"/>
                </a:lnTo>
                <a:lnTo>
                  <a:pt x="446105" y="217913"/>
                </a:lnTo>
                <a:lnTo>
                  <a:pt x="456364" y="205775"/>
                </a:lnTo>
                <a:cubicBezTo>
                  <a:pt x="464900" y="195598"/>
                  <a:pt x="476689" y="190017"/>
                  <a:pt x="488802" y="189046"/>
                </a:cubicBezTo>
                <a:close/>
                <a:moveTo>
                  <a:pt x="79102" y="94922"/>
                </a:moveTo>
                <a:cubicBezTo>
                  <a:pt x="70357" y="94922"/>
                  <a:pt x="63281" y="101998"/>
                  <a:pt x="63281" y="110742"/>
                </a:cubicBezTo>
                <a:cubicBezTo>
                  <a:pt x="63281" y="119487"/>
                  <a:pt x="70357" y="126563"/>
                  <a:pt x="79102" y="126563"/>
                </a:cubicBezTo>
                <a:lnTo>
                  <a:pt x="237305" y="126563"/>
                </a:lnTo>
                <a:cubicBezTo>
                  <a:pt x="246049" y="126563"/>
                  <a:pt x="253125" y="119487"/>
                  <a:pt x="253125" y="110742"/>
                </a:cubicBezTo>
                <a:cubicBezTo>
                  <a:pt x="253125" y="101998"/>
                  <a:pt x="246049" y="94922"/>
                  <a:pt x="237305" y="94922"/>
                </a:cubicBezTo>
                <a:close/>
                <a:moveTo>
                  <a:pt x="316407" y="2419"/>
                </a:moveTo>
                <a:cubicBezTo>
                  <a:pt x="323774" y="4480"/>
                  <a:pt x="330763" y="7652"/>
                  <a:pt x="336445" y="13039"/>
                </a:cubicBezTo>
                <a:lnTo>
                  <a:pt x="396543" y="70140"/>
                </a:lnTo>
                <a:cubicBezTo>
                  <a:pt x="403578" y="76819"/>
                  <a:pt x="408366" y="85524"/>
                  <a:pt x="410329" y="94921"/>
                </a:cubicBezTo>
                <a:lnTo>
                  <a:pt x="316407" y="94921"/>
                </a:lnTo>
                <a:close/>
                <a:moveTo>
                  <a:pt x="47461" y="0"/>
                </a:moveTo>
                <a:lnTo>
                  <a:pt x="284766" y="0"/>
                </a:lnTo>
                <a:lnTo>
                  <a:pt x="284766" y="110742"/>
                </a:lnTo>
                <a:cubicBezTo>
                  <a:pt x="284766" y="119487"/>
                  <a:pt x="291842" y="126563"/>
                  <a:pt x="300586" y="126563"/>
                </a:cubicBezTo>
                <a:lnTo>
                  <a:pt x="411328" y="126563"/>
                </a:lnTo>
                <a:lnTo>
                  <a:pt x="411328" y="210051"/>
                </a:lnTo>
                <a:lnTo>
                  <a:pt x="288133" y="355823"/>
                </a:lnTo>
                <a:cubicBezTo>
                  <a:pt x="280316" y="365186"/>
                  <a:pt x="274678" y="376386"/>
                  <a:pt x="271850" y="388221"/>
                </a:cubicBezTo>
                <a:lnTo>
                  <a:pt x="257142" y="449772"/>
                </a:lnTo>
                <a:cubicBezTo>
                  <a:pt x="252940" y="467384"/>
                  <a:pt x="258950" y="485537"/>
                  <a:pt x="272809" y="497170"/>
                </a:cubicBezTo>
                <a:cubicBezTo>
                  <a:pt x="286841" y="508923"/>
                  <a:pt x="305803" y="511429"/>
                  <a:pt x="322185" y="504355"/>
                </a:cubicBezTo>
                <a:lnTo>
                  <a:pt x="380306" y="479156"/>
                </a:lnTo>
                <a:cubicBezTo>
                  <a:pt x="391476" y="474289"/>
                  <a:pt x="401503" y="466827"/>
                  <a:pt x="409274" y="457572"/>
                </a:cubicBezTo>
                <a:lnTo>
                  <a:pt x="411328" y="455141"/>
                </a:lnTo>
                <a:lnTo>
                  <a:pt x="411328" y="492539"/>
                </a:lnTo>
                <a:cubicBezTo>
                  <a:pt x="411328" y="518710"/>
                  <a:pt x="390038" y="540000"/>
                  <a:pt x="363867" y="540000"/>
                </a:cubicBezTo>
                <a:lnTo>
                  <a:pt x="47461" y="540000"/>
                </a:lnTo>
                <a:cubicBezTo>
                  <a:pt x="21290" y="540000"/>
                  <a:pt x="0" y="518710"/>
                  <a:pt x="0" y="492539"/>
                </a:cubicBezTo>
                <a:lnTo>
                  <a:pt x="0" y="47461"/>
                </a:lnTo>
                <a:cubicBezTo>
                  <a:pt x="0" y="21290"/>
                  <a:pt x="21290" y="0"/>
                  <a:pt x="47461" y="0"/>
                </a:cubicBezTo>
                <a:close/>
              </a:path>
            </a:pathLst>
          </a:custGeom>
          <a:solidFill>
            <a:schemeClr val="accent3"/>
          </a:solidFill>
          <a:ln w="1042" cap="flat">
            <a:noFill/>
            <a:prstDash val="solid"/>
            <a:miter/>
          </a:ln>
        </p:spPr>
        <p:txBody>
          <a:bodyPr vert="horz" wrap="square" lIns="0" tIns="0" rIns="0" bIns="0" rtlCol="0" anchor="ctr">
            <a:noAutofit/>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900" i="1" kern="1200">
                <a:solidFill>
                  <a:schemeClr val="accent4"/>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a:t> </a:t>
            </a:r>
            <a:endParaRPr lang="nl-NL" dirty="0"/>
          </a:p>
        </p:txBody>
      </p:sp>
    </p:spTree>
    <p:extLst>
      <p:ext uri="{BB962C8B-B14F-4D97-AF65-F5344CB8AC3E}">
        <p14:creationId xmlns:p14="http://schemas.microsoft.com/office/powerpoint/2010/main" val="63775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61856-AC56-F11D-D6AD-68CC8C24889A}"/>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5F5AD619-1BB2-DE5C-2611-DFA8B31247E0}"/>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E3F5A161-7C74-DB4D-481D-77F9ED6D68FB}"/>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D5AD12A5-C913-BA1F-9E11-DA28625B6036}"/>
              </a:ext>
            </a:extLst>
          </p:cNvPr>
          <p:cNvSpPr>
            <a:spLocks noGrp="1"/>
          </p:cNvSpPr>
          <p:nvPr>
            <p:ph type="title"/>
          </p:nvPr>
        </p:nvSpPr>
        <p:spPr/>
        <p:txBody>
          <a:bodyPr/>
          <a:lstStyle/>
          <a:p>
            <a:r>
              <a:rPr lang="nl-NL" dirty="0"/>
              <a:t>Opdracht</a:t>
            </a:r>
          </a:p>
        </p:txBody>
      </p:sp>
      <p:sp>
        <p:nvSpPr>
          <p:cNvPr id="8" name="Tijdelijke aanduiding voor verticale tekst 7">
            <a:extLst>
              <a:ext uri="{FF2B5EF4-FFF2-40B4-BE49-F238E27FC236}">
                <a16:creationId xmlns:a16="http://schemas.microsoft.com/office/drawing/2014/main" id="{44338970-5924-426B-5DD9-E370609A39D1}"/>
              </a:ext>
            </a:extLst>
          </p:cNvPr>
          <p:cNvSpPr>
            <a:spLocks noGrp="1"/>
          </p:cNvSpPr>
          <p:nvPr>
            <p:ph type="body" orient="vert" idx="1"/>
          </p:nvPr>
        </p:nvSpPr>
        <p:spPr>
          <a:xfrm>
            <a:off x="719999" y="2153422"/>
            <a:ext cx="4825775" cy="3241292"/>
          </a:xfrm>
        </p:spPr>
        <p:txBody>
          <a:bodyPr/>
          <a:lstStyle/>
          <a:p>
            <a:pPr marL="0" indent="0">
              <a:buNone/>
            </a:pPr>
            <a:r>
              <a:rPr lang="nl-NL" dirty="0">
                <a:solidFill>
                  <a:schemeClr val="tx1"/>
                </a:solidFill>
                <a:cs typeface="Calibri" panose="020F0502020204030204" pitchFamily="34" charset="0"/>
              </a:rPr>
              <a:t>Vaardigheden in jouw onderwijs: </a:t>
            </a:r>
          </a:p>
          <a:p>
            <a:pPr marL="342900" indent="-342900">
              <a:buFont typeface="+mj-lt"/>
              <a:buAutoNum type="arabicPeriod"/>
            </a:pPr>
            <a:r>
              <a:rPr lang="nl-NL" dirty="0">
                <a:solidFill>
                  <a:schemeClr val="tx1"/>
                </a:solidFill>
                <a:cs typeface="Calibri" panose="020F0502020204030204" pitchFamily="34" charset="0"/>
              </a:rPr>
              <a:t>Vorm tweetallen.</a:t>
            </a:r>
          </a:p>
          <a:p>
            <a:pPr marL="342900" indent="-342900">
              <a:buFont typeface="+mj-lt"/>
              <a:buAutoNum type="arabicPeriod"/>
            </a:pPr>
            <a:r>
              <a:rPr lang="nl-NL" b="0" i="0" u="none" strike="noStrike" dirty="0">
                <a:solidFill>
                  <a:srgbClr val="000000"/>
                </a:solidFill>
                <a:effectLst/>
              </a:rPr>
              <a:t>Kies een vaardigheid uit het raamwerk die je nu al </a:t>
            </a:r>
            <a:r>
              <a:rPr lang="nl-NL" i="0" u="none" strike="noStrike" dirty="0">
                <a:solidFill>
                  <a:srgbClr val="000000"/>
                </a:solidFill>
                <a:effectLst/>
              </a:rPr>
              <a:t>naar tevredenheid </a:t>
            </a:r>
            <a:r>
              <a:rPr lang="nl-NL" b="0" i="0" u="none" strike="noStrike" dirty="0">
                <a:solidFill>
                  <a:srgbClr val="000000"/>
                </a:solidFill>
                <a:effectLst/>
              </a:rPr>
              <a:t>aanleert of aanbiedt in je lessen. </a:t>
            </a:r>
          </a:p>
          <a:p>
            <a:pPr marL="342900" indent="-342900">
              <a:buFont typeface="+mj-lt"/>
              <a:buAutoNum type="arabicPeriod"/>
            </a:pPr>
            <a:r>
              <a:rPr lang="nl-NL" b="0" i="0" u="none" strike="noStrike" dirty="0">
                <a:solidFill>
                  <a:srgbClr val="000000"/>
                </a:solidFill>
                <a:effectLst/>
              </a:rPr>
              <a:t>Leg aan de ander uit hoe je dit aanpakt.</a:t>
            </a:r>
          </a:p>
          <a:p>
            <a:pPr marL="342900" indent="-342900">
              <a:buFont typeface="+mj-lt"/>
              <a:buAutoNum type="arabicPeriod"/>
            </a:pPr>
            <a:r>
              <a:rPr lang="nl-NL" b="0" i="0" u="none" strike="noStrike" dirty="0">
                <a:solidFill>
                  <a:srgbClr val="000000"/>
                </a:solidFill>
                <a:effectLst/>
              </a:rPr>
              <a:t>Kies een vaardigheid die je nu</a:t>
            </a:r>
            <a:r>
              <a:rPr lang="nl-NL" b="1" i="0" u="none" strike="noStrike" dirty="0">
                <a:solidFill>
                  <a:srgbClr val="000000"/>
                </a:solidFill>
                <a:effectLst/>
              </a:rPr>
              <a:t> </a:t>
            </a:r>
            <a:r>
              <a:rPr lang="nl-NL" i="0" u="none" strike="noStrike" dirty="0">
                <a:solidFill>
                  <a:srgbClr val="000000"/>
                </a:solidFill>
                <a:effectLst/>
              </a:rPr>
              <a:t>nog niet naar tevredenheid</a:t>
            </a:r>
            <a:r>
              <a:rPr lang="nl-NL" b="0" i="0" u="none" strike="noStrike" dirty="0">
                <a:solidFill>
                  <a:srgbClr val="000000"/>
                </a:solidFill>
                <a:effectLst/>
              </a:rPr>
              <a:t> aanleert of aanbiedt in je lessen, maar die je wel graag zou willen integreren. Brainstorm met elkaar over hoe je dit het beste kan doen.</a:t>
            </a:r>
          </a:p>
          <a:p>
            <a:pPr marL="342900" indent="-342900">
              <a:buFont typeface="+mj-lt"/>
              <a:buAutoNum type="arabicPeriod"/>
            </a:pPr>
            <a:r>
              <a:rPr lang="nl-NL" b="0" i="0" u="none" strike="noStrike" dirty="0">
                <a:solidFill>
                  <a:srgbClr val="000000"/>
                </a:solidFill>
                <a:effectLst/>
              </a:rPr>
              <a:t>Wissel van beurt.</a:t>
            </a:r>
          </a:p>
          <a:p>
            <a:endParaRPr lang="nl-NL" dirty="0"/>
          </a:p>
          <a:p>
            <a:pPr marL="0" indent="0">
              <a:buNone/>
            </a:pPr>
            <a:endParaRPr lang="nl-NL" dirty="0"/>
          </a:p>
        </p:txBody>
      </p:sp>
      <p:sp>
        <p:nvSpPr>
          <p:cNvPr id="3" name="Tijdelijke aanduiding voor voettekst 2">
            <a:extLst>
              <a:ext uri="{FF2B5EF4-FFF2-40B4-BE49-F238E27FC236}">
                <a16:creationId xmlns:a16="http://schemas.microsoft.com/office/drawing/2014/main" id="{65193BE5-20C8-DB78-B013-C4F7F53D2CCC}"/>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1">
            <a:extLst>
              <a:ext uri="{FF2B5EF4-FFF2-40B4-BE49-F238E27FC236}">
                <a16:creationId xmlns:a16="http://schemas.microsoft.com/office/drawing/2014/main" id="{464B782E-CB10-6347-89F9-6A93C97522D7}"/>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1052940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338E1D68-7AB9-5F28-E1F4-68658D959BC5}"/>
              </a:ext>
            </a:extLst>
          </p:cNvPr>
          <p:cNvSpPr>
            <a:spLocks noGrp="1"/>
          </p:cNvSpPr>
          <p:nvPr>
            <p:ph type="body" sz="quarter" idx="17"/>
          </p:nvPr>
        </p:nvSpPr>
        <p:spPr>
          <a:xfrm>
            <a:off x="4036209" y="5030709"/>
            <a:ext cx="7878287" cy="1593709"/>
          </a:xfrm>
        </p:spPr>
        <p:txBody>
          <a:bodyPr/>
          <a:lstStyle/>
          <a:p>
            <a:br>
              <a:rPr lang="nl-NL" sz="1600" b="1" dirty="0"/>
            </a:br>
            <a:endParaRPr lang="nl-NL" sz="1600" b="1" dirty="0"/>
          </a:p>
          <a:p>
            <a:r>
              <a:rPr lang="nl-NL" sz="1600" b="1" dirty="0"/>
              <a:t>3. Voortgang bewaken </a:t>
            </a:r>
          </a:p>
          <a:p>
            <a:br>
              <a:rPr lang="nl-NL" sz="1600" b="1" dirty="0"/>
            </a:br>
            <a:endParaRPr lang="nl-NL" sz="1600" b="1" dirty="0">
              <a:latin typeface="+mn-lt"/>
            </a:endParaRPr>
          </a:p>
        </p:txBody>
      </p:sp>
      <p:sp>
        <p:nvSpPr>
          <p:cNvPr id="13" name="Tijdelijke aanduiding voor tekst 12">
            <a:extLst>
              <a:ext uri="{FF2B5EF4-FFF2-40B4-BE49-F238E27FC236}">
                <a16:creationId xmlns:a16="http://schemas.microsoft.com/office/drawing/2014/main" id="{75B2B9DD-8660-18E9-4411-93EFC51008F4}"/>
              </a:ext>
            </a:extLst>
          </p:cNvPr>
          <p:cNvSpPr>
            <a:spLocks noGrp="1"/>
          </p:cNvSpPr>
          <p:nvPr>
            <p:ph type="body" sz="quarter" idx="14"/>
          </p:nvPr>
        </p:nvSpPr>
        <p:spPr>
          <a:xfrm>
            <a:off x="6726040" y="318411"/>
            <a:ext cx="5188456" cy="1564781"/>
          </a:xfrm>
        </p:spPr>
        <p:txBody>
          <a:bodyPr/>
          <a:lstStyle/>
          <a:p>
            <a:r>
              <a:rPr lang="nl-NL" sz="1600" b="1" dirty="0">
                <a:solidFill>
                  <a:srgbClr val="E1E5E8"/>
                </a:solidFill>
                <a:latin typeface="+mn-lt"/>
              </a:rPr>
              <a:t>.</a:t>
            </a:r>
          </a:p>
        </p:txBody>
      </p:sp>
      <p:sp>
        <p:nvSpPr>
          <p:cNvPr id="14" name="Tijdelijke aanduiding voor tekst 13">
            <a:extLst>
              <a:ext uri="{FF2B5EF4-FFF2-40B4-BE49-F238E27FC236}">
                <a16:creationId xmlns:a16="http://schemas.microsoft.com/office/drawing/2014/main" id="{CBA8E478-1121-1650-1B98-8F8498A86664}"/>
              </a:ext>
            </a:extLst>
          </p:cNvPr>
          <p:cNvSpPr>
            <a:spLocks noGrp="1"/>
          </p:cNvSpPr>
          <p:nvPr>
            <p:ph type="body" sz="quarter" idx="15"/>
          </p:nvPr>
        </p:nvSpPr>
        <p:spPr>
          <a:xfrm>
            <a:off x="5771353" y="1878680"/>
            <a:ext cx="6143143" cy="1593709"/>
          </a:xfrm>
        </p:spPr>
        <p:txBody>
          <a:bodyPr/>
          <a:lstStyle/>
          <a:p>
            <a:br>
              <a:rPr lang="nl-NL" sz="1600" b="1" dirty="0"/>
            </a:br>
            <a:r>
              <a:rPr lang="nl-NL" sz="1600" b="1" dirty="0"/>
              <a:t>1. Kick-off meeting van vandaag</a:t>
            </a:r>
          </a:p>
          <a:p>
            <a:endParaRPr lang="nl-NL" sz="1600" b="1" dirty="0">
              <a:solidFill>
                <a:schemeClr val="accent3"/>
              </a:solidFill>
              <a:latin typeface="+mn-lt"/>
            </a:endParaRPr>
          </a:p>
        </p:txBody>
      </p:sp>
      <p:sp>
        <p:nvSpPr>
          <p:cNvPr id="15" name="Tijdelijke aanduiding voor tekst 14">
            <a:extLst>
              <a:ext uri="{FF2B5EF4-FFF2-40B4-BE49-F238E27FC236}">
                <a16:creationId xmlns:a16="http://schemas.microsoft.com/office/drawing/2014/main" id="{D62818B4-006F-30E7-91E8-097E3D9FC11F}"/>
              </a:ext>
            </a:extLst>
          </p:cNvPr>
          <p:cNvSpPr>
            <a:spLocks noGrp="1"/>
          </p:cNvSpPr>
          <p:nvPr>
            <p:ph type="body" sz="quarter" idx="16"/>
          </p:nvPr>
        </p:nvSpPr>
        <p:spPr>
          <a:xfrm>
            <a:off x="4962989" y="3474436"/>
            <a:ext cx="6951508" cy="1556273"/>
          </a:xfrm>
        </p:spPr>
        <p:txBody>
          <a:bodyPr/>
          <a:lstStyle/>
          <a:p>
            <a:br>
              <a:rPr lang="nl-NL" sz="1600" b="1" dirty="0">
                <a:latin typeface="+mn-lt"/>
              </a:rPr>
            </a:br>
            <a:endParaRPr lang="nl-NL" sz="1600" b="1" dirty="0">
              <a:latin typeface="+mn-lt"/>
            </a:endParaRPr>
          </a:p>
          <a:p>
            <a:r>
              <a:rPr lang="nl-NL" sz="1600" b="1" dirty="0">
                <a:solidFill>
                  <a:schemeClr val="accent3"/>
                </a:solidFill>
              </a:rPr>
              <a:t>2. Implementeren in je eigen klas(sen)</a:t>
            </a:r>
          </a:p>
          <a:p>
            <a:br>
              <a:rPr lang="nl-NL" sz="1600" b="1" dirty="0">
                <a:latin typeface="+mn-lt"/>
              </a:rPr>
            </a:br>
            <a:endParaRPr lang="nl-NL" sz="1600" b="1" dirty="0">
              <a:solidFill>
                <a:schemeClr val="accent3"/>
              </a:solidFill>
              <a:latin typeface="+mn-lt"/>
            </a:endParaRPr>
          </a:p>
        </p:txBody>
      </p:sp>
      <p:sp>
        <p:nvSpPr>
          <p:cNvPr id="17" name="Tijdelijke aanduiding voor tekst 16">
            <a:extLst>
              <a:ext uri="{FF2B5EF4-FFF2-40B4-BE49-F238E27FC236}">
                <a16:creationId xmlns:a16="http://schemas.microsoft.com/office/drawing/2014/main" id="{52FCBA25-5EFC-51E0-30BD-BA921E485BA5}"/>
              </a:ext>
            </a:extLst>
          </p:cNvPr>
          <p:cNvSpPr>
            <a:spLocks noGrp="1"/>
          </p:cNvSpPr>
          <p:nvPr>
            <p:ph type="body" sz="quarter" idx="22"/>
          </p:nvPr>
        </p:nvSpPr>
        <p:spPr>
          <a:xfrm>
            <a:off x="5108618" y="297790"/>
            <a:ext cx="2658466" cy="3371001"/>
          </a:xfrm>
        </p:spPr>
        <p:txBody>
          <a:bodyPr/>
          <a:lstStyle/>
          <a:p>
            <a:r>
              <a:rPr lang="nl-NL" dirty="0"/>
              <a:t> </a:t>
            </a:r>
          </a:p>
        </p:txBody>
      </p:sp>
      <p:sp>
        <p:nvSpPr>
          <p:cNvPr id="12" name="Titel 11">
            <a:extLst>
              <a:ext uri="{FF2B5EF4-FFF2-40B4-BE49-F238E27FC236}">
                <a16:creationId xmlns:a16="http://schemas.microsoft.com/office/drawing/2014/main" id="{82442C91-9A1F-B1CC-8CD3-016AC51B6C2B}"/>
              </a:ext>
            </a:extLst>
          </p:cNvPr>
          <p:cNvSpPr>
            <a:spLocks noGrp="1"/>
          </p:cNvSpPr>
          <p:nvPr>
            <p:ph type="title"/>
          </p:nvPr>
        </p:nvSpPr>
        <p:spPr>
          <a:xfrm>
            <a:off x="732032" y="2771462"/>
            <a:ext cx="3766396" cy="1397621"/>
          </a:xfrm>
        </p:spPr>
        <p:txBody>
          <a:bodyPr/>
          <a:lstStyle/>
          <a:p>
            <a:r>
              <a:rPr lang="nl-NL" sz="4000" dirty="0"/>
              <a:t>Aanpak bij ons op school</a:t>
            </a:r>
          </a:p>
        </p:txBody>
      </p:sp>
      <p:sp>
        <p:nvSpPr>
          <p:cNvPr id="28" name="Tijdelijke aanduiding voor voettekst 27">
            <a:extLst>
              <a:ext uri="{FF2B5EF4-FFF2-40B4-BE49-F238E27FC236}">
                <a16:creationId xmlns:a16="http://schemas.microsoft.com/office/drawing/2014/main" id="{9070147E-2E52-E014-0C29-346F5F506640}"/>
              </a:ext>
            </a:extLst>
          </p:cNvPr>
          <p:cNvSpPr>
            <a:spLocks noGrp="1"/>
          </p:cNvSpPr>
          <p:nvPr>
            <p:ph type="ftr" sz="quarter" idx="24"/>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Yourself</a:t>
            </a:r>
          </a:p>
        </p:txBody>
      </p:sp>
      <p:sp>
        <p:nvSpPr>
          <p:cNvPr id="2" name="TextBox 1">
            <a:extLst>
              <a:ext uri="{FF2B5EF4-FFF2-40B4-BE49-F238E27FC236}">
                <a16:creationId xmlns:a16="http://schemas.microsoft.com/office/drawing/2014/main" id="{9365610D-8337-634E-8989-0A100424D009}"/>
              </a:ext>
            </a:extLst>
          </p:cNvPr>
          <p:cNvSpPr txBox="1"/>
          <p:nvPr/>
        </p:nvSpPr>
        <p:spPr>
          <a:xfrm>
            <a:off x="-1902372" y="382576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Tree>
    <p:extLst>
      <p:ext uri="{BB962C8B-B14F-4D97-AF65-F5344CB8AC3E}">
        <p14:creationId xmlns:p14="http://schemas.microsoft.com/office/powerpoint/2010/main" val="2409163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43C16439-C08A-FD0F-1896-24C470374FB6}"/>
              </a:ext>
            </a:extLst>
          </p:cNvPr>
          <p:cNvSpPr>
            <a:spLocks noGrp="1"/>
          </p:cNvSpPr>
          <p:nvPr>
            <p:ph type="body" sz="quarter" idx="14"/>
          </p:nvPr>
        </p:nvSpPr>
        <p:spPr>
          <a:xfrm>
            <a:off x="1160056" y="3612991"/>
            <a:ext cx="2396277" cy="1108285"/>
          </a:xfrm>
        </p:spPr>
        <p:txBody>
          <a:bodyPr/>
          <a:lstStyle/>
          <a:p>
            <a:pPr marL="177800" lvl="1" indent="0" algn="ctr">
              <a:buNone/>
            </a:pPr>
            <a:r>
              <a:rPr lang="nl-NL" sz="1800" b="1" dirty="0"/>
              <a:t>Schoolleider</a:t>
            </a:r>
          </a:p>
          <a:p>
            <a:pPr marL="177800" lvl="1" indent="0" algn="ctr">
              <a:buNone/>
            </a:pPr>
            <a:r>
              <a:rPr lang="nl-NL" u="sng" dirty="0"/>
              <a:t>Stuurt</a:t>
            </a:r>
            <a:r>
              <a:rPr lang="nl-NL" dirty="0"/>
              <a:t> vaardigheden-onderwijs </a:t>
            </a:r>
            <a:r>
              <a:rPr lang="nl-NL" u="sng" dirty="0"/>
              <a:t>aan</a:t>
            </a:r>
            <a:r>
              <a:rPr lang="nl-NL" dirty="0"/>
              <a:t>.</a:t>
            </a:r>
            <a:endParaRPr lang="nl-NL" u="sng" dirty="0"/>
          </a:p>
        </p:txBody>
      </p:sp>
      <p:sp>
        <p:nvSpPr>
          <p:cNvPr id="24" name="Titel 23">
            <a:extLst>
              <a:ext uri="{FF2B5EF4-FFF2-40B4-BE49-F238E27FC236}">
                <a16:creationId xmlns:a16="http://schemas.microsoft.com/office/drawing/2014/main" id="{84AEB7C0-8D7F-3603-ED53-453F7AD023BE}"/>
              </a:ext>
            </a:extLst>
          </p:cNvPr>
          <p:cNvSpPr>
            <a:spLocks noGrp="1"/>
          </p:cNvSpPr>
          <p:nvPr>
            <p:ph type="title"/>
          </p:nvPr>
        </p:nvSpPr>
        <p:spPr>
          <a:xfrm>
            <a:off x="732032" y="1235907"/>
            <a:ext cx="10739243" cy="392868"/>
          </a:xfrm>
        </p:spPr>
        <p:txBody>
          <a:bodyPr/>
          <a:lstStyle/>
          <a:p>
            <a:r>
              <a:rPr lang="nl-NL" dirty="0"/>
              <a:t>Rollen Ace Yourself</a:t>
            </a:r>
          </a:p>
        </p:txBody>
      </p:sp>
      <p:sp>
        <p:nvSpPr>
          <p:cNvPr id="26" name="Tijdelijke aanduiding voor tekst 25">
            <a:extLst>
              <a:ext uri="{FF2B5EF4-FFF2-40B4-BE49-F238E27FC236}">
                <a16:creationId xmlns:a16="http://schemas.microsoft.com/office/drawing/2014/main" id="{E6E14D5B-A1C7-D36C-8161-3213BE2EF1B5}"/>
              </a:ext>
            </a:extLst>
          </p:cNvPr>
          <p:cNvSpPr>
            <a:spLocks noGrp="1"/>
          </p:cNvSpPr>
          <p:nvPr>
            <p:ph type="body" sz="quarter" idx="15"/>
          </p:nvPr>
        </p:nvSpPr>
        <p:spPr>
          <a:xfrm>
            <a:off x="3556333" y="3627290"/>
            <a:ext cx="2630986" cy="860057"/>
          </a:xfrm>
        </p:spPr>
        <p:txBody>
          <a:bodyPr/>
          <a:lstStyle/>
          <a:p>
            <a:pPr marL="177800" lvl="1" indent="0" algn="ctr">
              <a:buNone/>
            </a:pPr>
            <a:r>
              <a:rPr lang="nl-NL" sz="1800" b="1" dirty="0"/>
              <a:t>Kartrekker</a:t>
            </a:r>
            <a:endParaRPr lang="nl-NL" b="1" dirty="0"/>
          </a:p>
          <a:p>
            <a:pPr marL="177800" lvl="1" indent="0" algn="ctr">
              <a:buNone/>
            </a:pPr>
            <a:r>
              <a:rPr lang="nl-NL" u="sng" dirty="0"/>
              <a:t>Coördineert</a:t>
            </a:r>
            <a:r>
              <a:rPr lang="nl-NL" dirty="0"/>
              <a:t> vaardighedenonderwijs, </a:t>
            </a:r>
            <a:r>
              <a:rPr lang="nl-NL" u="sng" dirty="0"/>
              <a:t>begeleidt</a:t>
            </a:r>
            <a:r>
              <a:rPr lang="nl-NL" dirty="0"/>
              <a:t> docenten.</a:t>
            </a:r>
          </a:p>
          <a:p>
            <a:endParaRPr lang="nl-NL" dirty="0"/>
          </a:p>
        </p:txBody>
      </p:sp>
      <p:sp>
        <p:nvSpPr>
          <p:cNvPr id="27" name="Tijdelijke aanduiding voor tekst 26">
            <a:extLst>
              <a:ext uri="{FF2B5EF4-FFF2-40B4-BE49-F238E27FC236}">
                <a16:creationId xmlns:a16="http://schemas.microsoft.com/office/drawing/2014/main" id="{6E3BF579-907C-25F9-95A7-887A4D8511DC}"/>
              </a:ext>
            </a:extLst>
          </p:cNvPr>
          <p:cNvSpPr>
            <a:spLocks noGrp="1"/>
          </p:cNvSpPr>
          <p:nvPr>
            <p:ph type="body" sz="quarter" idx="16"/>
          </p:nvPr>
        </p:nvSpPr>
        <p:spPr>
          <a:xfrm>
            <a:off x="5976362" y="3627290"/>
            <a:ext cx="2549344" cy="860057"/>
          </a:xfrm>
        </p:spPr>
        <p:txBody>
          <a:bodyPr/>
          <a:lstStyle/>
          <a:p>
            <a:pPr marL="177800" lvl="1" indent="0" algn="ctr">
              <a:buNone/>
            </a:pPr>
            <a:r>
              <a:rPr lang="nl-NL" sz="1800" b="1" dirty="0"/>
              <a:t>Docent</a:t>
            </a:r>
          </a:p>
          <a:p>
            <a:pPr marL="177800" lvl="1" indent="0" algn="ctr">
              <a:buNone/>
            </a:pPr>
            <a:r>
              <a:rPr lang="nl-NL" u="sng" dirty="0"/>
              <a:t>Doceert</a:t>
            </a:r>
            <a:r>
              <a:rPr lang="nl-NL" dirty="0"/>
              <a:t> met gebruik van Ace Yourself, </a:t>
            </a:r>
            <a:r>
              <a:rPr lang="nl-NL" u="sng" dirty="0"/>
              <a:t>begeleidt</a:t>
            </a:r>
            <a:r>
              <a:rPr lang="nl-NL" dirty="0"/>
              <a:t> leerling/student.</a:t>
            </a:r>
          </a:p>
          <a:p>
            <a:endParaRPr lang="nl-NL" dirty="0"/>
          </a:p>
        </p:txBody>
      </p:sp>
      <p:sp>
        <p:nvSpPr>
          <p:cNvPr id="28" name="Tijdelijke aanduiding voor tekst 27">
            <a:extLst>
              <a:ext uri="{FF2B5EF4-FFF2-40B4-BE49-F238E27FC236}">
                <a16:creationId xmlns:a16="http://schemas.microsoft.com/office/drawing/2014/main" id="{4FB6AE2D-DCE8-923E-4089-32ECEAEC518C}"/>
              </a:ext>
            </a:extLst>
          </p:cNvPr>
          <p:cNvSpPr>
            <a:spLocks noGrp="1"/>
          </p:cNvSpPr>
          <p:nvPr>
            <p:ph type="body" sz="quarter" idx="17"/>
          </p:nvPr>
        </p:nvSpPr>
        <p:spPr>
          <a:xfrm>
            <a:off x="8482598" y="3612991"/>
            <a:ext cx="2396278" cy="1108285"/>
          </a:xfrm>
        </p:spPr>
        <p:txBody>
          <a:bodyPr/>
          <a:lstStyle/>
          <a:p>
            <a:r>
              <a:rPr lang="nl-NL" sz="1800" b="1" dirty="0"/>
              <a:t>Leerling/student</a:t>
            </a:r>
          </a:p>
          <a:p>
            <a:endParaRPr lang="nl-NL" sz="1600" b="1" dirty="0"/>
          </a:p>
          <a:p>
            <a:r>
              <a:rPr lang="nl-NL" sz="1600" u="sng" dirty="0"/>
              <a:t>Oefent</a:t>
            </a:r>
            <a:r>
              <a:rPr lang="nl-NL" sz="1600" dirty="0"/>
              <a:t> met Ace Yourself.</a:t>
            </a:r>
          </a:p>
        </p:txBody>
      </p:sp>
      <p:sp>
        <p:nvSpPr>
          <p:cNvPr id="2" name="TextBox 1">
            <a:extLst>
              <a:ext uri="{FF2B5EF4-FFF2-40B4-BE49-F238E27FC236}">
                <a16:creationId xmlns:a16="http://schemas.microsoft.com/office/drawing/2014/main" id="{F5A23D1E-18F5-DAA0-665D-8F0EEE584347}"/>
              </a:ext>
            </a:extLst>
          </p:cNvPr>
          <p:cNvSpPr txBox="1"/>
          <p:nvPr/>
        </p:nvSpPr>
        <p:spPr>
          <a:xfrm>
            <a:off x="8912772" y="41515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3" name="TextBox 2">
            <a:extLst>
              <a:ext uri="{FF2B5EF4-FFF2-40B4-BE49-F238E27FC236}">
                <a16:creationId xmlns:a16="http://schemas.microsoft.com/office/drawing/2014/main" id="{590AE7BA-EE09-ABC3-3B6E-7088C7678541}"/>
              </a:ext>
            </a:extLst>
          </p:cNvPr>
          <p:cNvSpPr txBox="1"/>
          <p:nvPr/>
        </p:nvSpPr>
        <p:spPr>
          <a:xfrm>
            <a:off x="9911255" y="250146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4" name="TextBox 3">
            <a:extLst>
              <a:ext uri="{FF2B5EF4-FFF2-40B4-BE49-F238E27FC236}">
                <a16:creationId xmlns:a16="http://schemas.microsoft.com/office/drawing/2014/main" id="{4CC4F59A-AC13-E817-1749-E4AF735B7197}"/>
              </a:ext>
            </a:extLst>
          </p:cNvPr>
          <p:cNvSpPr txBox="1"/>
          <p:nvPr/>
        </p:nvSpPr>
        <p:spPr>
          <a:xfrm>
            <a:off x="5728138" y="49924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6" name="Tijdelijke aanduiding voor voettekst 2">
            <a:extLst>
              <a:ext uri="{FF2B5EF4-FFF2-40B4-BE49-F238E27FC236}">
                <a16:creationId xmlns:a16="http://schemas.microsoft.com/office/drawing/2014/main" id="{53E0EF10-E9C5-FF87-8B5D-C50302B77F49}"/>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3924762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04410-4232-5BBA-DED7-1759622E5B65}"/>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3292215D-977F-CF11-8EED-CD603B5D9DBD}"/>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A2365761-B838-1985-295D-3276CA14E261}"/>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39774B0A-CFEA-E5D0-C178-308D843A663E}"/>
              </a:ext>
            </a:extLst>
          </p:cNvPr>
          <p:cNvSpPr>
            <a:spLocks noGrp="1"/>
          </p:cNvSpPr>
          <p:nvPr>
            <p:ph type="title"/>
          </p:nvPr>
        </p:nvSpPr>
        <p:spPr/>
        <p:txBody>
          <a:bodyPr/>
          <a:lstStyle/>
          <a:p>
            <a:r>
              <a:rPr lang="nl-NL" dirty="0"/>
              <a:t>Zet je brein aan!</a:t>
            </a:r>
          </a:p>
        </p:txBody>
      </p:sp>
      <p:sp>
        <p:nvSpPr>
          <p:cNvPr id="8" name="Tijdelijke aanduiding voor verticale tekst 7">
            <a:extLst>
              <a:ext uri="{FF2B5EF4-FFF2-40B4-BE49-F238E27FC236}">
                <a16:creationId xmlns:a16="http://schemas.microsoft.com/office/drawing/2014/main" id="{28A36678-79E4-31B4-E445-C7B19C7B966A}"/>
              </a:ext>
            </a:extLst>
          </p:cNvPr>
          <p:cNvSpPr>
            <a:spLocks noGrp="1"/>
          </p:cNvSpPr>
          <p:nvPr>
            <p:ph type="body" orient="vert" idx="1"/>
          </p:nvPr>
        </p:nvSpPr>
        <p:spPr>
          <a:xfrm>
            <a:off x="719999" y="2153422"/>
            <a:ext cx="4825775" cy="3241292"/>
          </a:xfrm>
        </p:spPr>
        <p:txBody>
          <a:bodyPr/>
          <a:lstStyle/>
          <a:p>
            <a:r>
              <a:rPr lang="nl-NL" dirty="0"/>
              <a:t>Popcorn werkvorm</a:t>
            </a:r>
          </a:p>
          <a:p>
            <a:pPr marL="0" indent="0">
              <a:buNone/>
            </a:pPr>
            <a:endParaRPr lang="nl-NL" dirty="0"/>
          </a:p>
          <a:p>
            <a:pPr marL="0" indent="0">
              <a:buNone/>
            </a:pPr>
            <a:r>
              <a:rPr lang="nl-NL" dirty="0"/>
              <a:t>Bij welke vaardigheid had je toen je naar het hoger onderwijs ging graag ondersteuning willen hebben?</a:t>
            </a:r>
          </a:p>
          <a:p>
            <a:pPr marL="0" indent="0">
              <a:buNone/>
            </a:pPr>
            <a:endParaRPr lang="nl-NL" dirty="0"/>
          </a:p>
          <a:p>
            <a:pPr marL="0" indent="0">
              <a:buNone/>
            </a:pPr>
            <a:endParaRPr lang="nl-NL" dirty="0"/>
          </a:p>
        </p:txBody>
      </p:sp>
      <p:sp>
        <p:nvSpPr>
          <p:cNvPr id="3" name="Tijdelijke aanduiding voor voettekst 2">
            <a:extLst>
              <a:ext uri="{FF2B5EF4-FFF2-40B4-BE49-F238E27FC236}">
                <a16:creationId xmlns:a16="http://schemas.microsoft.com/office/drawing/2014/main" id="{1291343F-3442-3064-26E7-5BE6F41A2C14}"/>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pic>
        <p:nvPicPr>
          <p:cNvPr id="2" name="Picture 1">
            <a:extLst>
              <a:ext uri="{FF2B5EF4-FFF2-40B4-BE49-F238E27FC236}">
                <a16:creationId xmlns:a16="http://schemas.microsoft.com/office/drawing/2014/main" id="{6C3BAEEE-7606-4517-C300-843F4BB324D0}"/>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2125137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9C340C78-11F1-B361-0358-A6E0B44EB5B6}"/>
              </a:ext>
            </a:extLst>
          </p:cNvPr>
          <p:cNvSpPr>
            <a:spLocks noGrp="1"/>
          </p:cNvSpPr>
          <p:nvPr>
            <p:ph type="title"/>
          </p:nvPr>
        </p:nvSpPr>
        <p:spPr>
          <a:xfrm>
            <a:off x="732032" y="1235907"/>
            <a:ext cx="10739243" cy="399600"/>
          </a:xfrm>
        </p:spPr>
        <p:txBody>
          <a:bodyPr/>
          <a:lstStyle/>
          <a:p>
            <a:r>
              <a:rPr lang="nl-NL" dirty="0"/>
              <a:t>Met behulp van de toolkit!</a:t>
            </a:r>
          </a:p>
        </p:txBody>
      </p:sp>
      <p:sp>
        <p:nvSpPr>
          <p:cNvPr id="14" name="Tijdelijke aanduiding voor tekst 13">
            <a:extLst>
              <a:ext uri="{FF2B5EF4-FFF2-40B4-BE49-F238E27FC236}">
                <a16:creationId xmlns:a16="http://schemas.microsoft.com/office/drawing/2014/main" id="{238F2307-1832-5986-C1A0-1FAABCFDA395}"/>
              </a:ext>
            </a:extLst>
          </p:cNvPr>
          <p:cNvSpPr>
            <a:spLocks noGrp="1"/>
          </p:cNvSpPr>
          <p:nvPr>
            <p:ph type="body" sz="quarter" idx="14"/>
          </p:nvPr>
        </p:nvSpPr>
        <p:spPr>
          <a:xfrm>
            <a:off x="720001" y="1993565"/>
            <a:ext cx="5376000" cy="506430"/>
          </a:xfrm>
        </p:spPr>
        <p:txBody>
          <a:bodyPr/>
          <a:lstStyle/>
          <a:p>
            <a:r>
              <a:rPr lang="nl-NL" sz="1600" dirty="0">
                <a:latin typeface="+mn-lt"/>
                <a:hlinkClick r:id="rId2"/>
              </a:rPr>
              <a:t>Ace Yourself overzicht</a:t>
            </a:r>
            <a:endParaRPr lang="nl-NL" sz="1600" dirty="0">
              <a:latin typeface="+mn-lt"/>
            </a:endParaRPr>
          </a:p>
        </p:txBody>
      </p:sp>
      <p:sp>
        <p:nvSpPr>
          <p:cNvPr id="15" name="Tijdelijke aanduiding voor tekst 14">
            <a:extLst>
              <a:ext uri="{FF2B5EF4-FFF2-40B4-BE49-F238E27FC236}">
                <a16:creationId xmlns:a16="http://schemas.microsoft.com/office/drawing/2014/main" id="{D5F8C267-03A9-A2A7-F368-817F9A99BB49}"/>
              </a:ext>
            </a:extLst>
          </p:cNvPr>
          <p:cNvSpPr>
            <a:spLocks noGrp="1"/>
          </p:cNvSpPr>
          <p:nvPr>
            <p:ph type="body" sz="quarter" idx="15"/>
          </p:nvPr>
        </p:nvSpPr>
        <p:spPr>
          <a:xfrm>
            <a:off x="720001" y="2769982"/>
            <a:ext cx="5376000" cy="506430"/>
          </a:xfrm>
        </p:spPr>
        <p:txBody>
          <a:bodyPr/>
          <a:lstStyle/>
          <a:p>
            <a:r>
              <a:rPr lang="nl-NL" sz="1600" dirty="0">
                <a:latin typeface="+mn-lt"/>
              </a:rPr>
              <a:t>Ace Yourself inhoud (</a:t>
            </a:r>
            <a:r>
              <a:rPr lang="nl-NL" sz="1600" dirty="0">
                <a:latin typeface="+mn-lt"/>
                <a:hlinkClick r:id="rId3"/>
              </a:rPr>
              <a:t>vo</a:t>
            </a:r>
            <a:r>
              <a:rPr lang="nl-NL" sz="1600" dirty="0">
                <a:latin typeface="+mn-lt"/>
              </a:rPr>
              <a:t> en </a:t>
            </a:r>
            <a:r>
              <a:rPr lang="nl-NL" sz="1600" dirty="0">
                <a:latin typeface="+mn-lt"/>
                <a:hlinkClick r:id="rId4"/>
              </a:rPr>
              <a:t>ho</a:t>
            </a:r>
            <a:r>
              <a:rPr lang="nl-NL" sz="1600" dirty="0">
                <a:latin typeface="+mn-lt"/>
              </a:rPr>
              <a:t>)</a:t>
            </a:r>
          </a:p>
        </p:txBody>
      </p:sp>
      <p:sp>
        <p:nvSpPr>
          <p:cNvPr id="16" name="Tijdelijke aanduiding voor tekst 15">
            <a:extLst>
              <a:ext uri="{FF2B5EF4-FFF2-40B4-BE49-F238E27FC236}">
                <a16:creationId xmlns:a16="http://schemas.microsoft.com/office/drawing/2014/main" id="{B77B96D5-9590-05D0-5F12-39685984EA63}"/>
              </a:ext>
            </a:extLst>
          </p:cNvPr>
          <p:cNvSpPr>
            <a:spLocks noGrp="1"/>
          </p:cNvSpPr>
          <p:nvPr>
            <p:ph type="body" sz="quarter" idx="16"/>
          </p:nvPr>
        </p:nvSpPr>
        <p:spPr>
          <a:xfrm>
            <a:off x="720001" y="3541440"/>
            <a:ext cx="5376000" cy="506430"/>
          </a:xfrm>
        </p:spPr>
        <p:txBody>
          <a:bodyPr/>
          <a:lstStyle/>
          <a:p>
            <a:r>
              <a:rPr lang="nl-NL" sz="1600" dirty="0">
                <a:latin typeface="+mn-lt"/>
                <a:hlinkClick r:id="rId5"/>
              </a:rPr>
              <a:t>Tips &amp; tricks voor koppeling aan eigen onderwijs</a:t>
            </a:r>
            <a:endParaRPr lang="nl-NL" sz="1600" dirty="0">
              <a:latin typeface="+mn-lt"/>
            </a:endParaRPr>
          </a:p>
        </p:txBody>
      </p:sp>
      <p:sp>
        <p:nvSpPr>
          <p:cNvPr id="20" name="Tijdelijke aanduiding voor tekst 19">
            <a:extLst>
              <a:ext uri="{FF2B5EF4-FFF2-40B4-BE49-F238E27FC236}">
                <a16:creationId xmlns:a16="http://schemas.microsoft.com/office/drawing/2014/main" id="{26DEB677-5F06-E402-A6E9-A27B77F5FE1D}"/>
              </a:ext>
            </a:extLst>
          </p:cNvPr>
          <p:cNvSpPr>
            <a:spLocks noGrp="1"/>
          </p:cNvSpPr>
          <p:nvPr>
            <p:ph type="body" sz="quarter" idx="25"/>
          </p:nvPr>
        </p:nvSpPr>
        <p:spPr>
          <a:xfrm>
            <a:off x="914554" y="1920124"/>
            <a:ext cx="662786" cy="653313"/>
          </a:xfrm>
        </p:spPr>
        <p:txBody>
          <a:bodyPr/>
          <a:lstStyle/>
          <a:p>
            <a:r>
              <a:rPr lang="nl-NL" dirty="0"/>
              <a:t>1</a:t>
            </a:r>
          </a:p>
        </p:txBody>
      </p:sp>
      <p:sp>
        <p:nvSpPr>
          <p:cNvPr id="21" name="Tijdelijke aanduiding voor tekst 20">
            <a:extLst>
              <a:ext uri="{FF2B5EF4-FFF2-40B4-BE49-F238E27FC236}">
                <a16:creationId xmlns:a16="http://schemas.microsoft.com/office/drawing/2014/main" id="{C192EE13-C5B1-C402-D63F-188AB37CC4CF}"/>
              </a:ext>
            </a:extLst>
          </p:cNvPr>
          <p:cNvSpPr>
            <a:spLocks noGrp="1"/>
          </p:cNvSpPr>
          <p:nvPr>
            <p:ph type="body" sz="quarter" idx="26"/>
          </p:nvPr>
        </p:nvSpPr>
        <p:spPr>
          <a:xfrm>
            <a:off x="914554" y="2696541"/>
            <a:ext cx="662786" cy="653313"/>
          </a:xfrm>
        </p:spPr>
        <p:txBody>
          <a:bodyPr/>
          <a:lstStyle/>
          <a:p>
            <a:r>
              <a:rPr lang="nl-NL"/>
              <a:t>2</a:t>
            </a:r>
            <a:endParaRPr lang="nl-NL" dirty="0"/>
          </a:p>
        </p:txBody>
      </p:sp>
      <p:sp>
        <p:nvSpPr>
          <p:cNvPr id="22" name="Tijdelijke aanduiding voor tekst 21">
            <a:extLst>
              <a:ext uri="{FF2B5EF4-FFF2-40B4-BE49-F238E27FC236}">
                <a16:creationId xmlns:a16="http://schemas.microsoft.com/office/drawing/2014/main" id="{7F601DB2-71A5-D578-151E-CA3DFD658E42}"/>
              </a:ext>
            </a:extLst>
          </p:cNvPr>
          <p:cNvSpPr>
            <a:spLocks noGrp="1"/>
          </p:cNvSpPr>
          <p:nvPr>
            <p:ph type="body" sz="quarter" idx="27"/>
          </p:nvPr>
        </p:nvSpPr>
        <p:spPr>
          <a:xfrm>
            <a:off x="914554" y="3467999"/>
            <a:ext cx="662786" cy="653313"/>
          </a:xfrm>
        </p:spPr>
        <p:txBody>
          <a:bodyPr/>
          <a:lstStyle/>
          <a:p>
            <a:r>
              <a:rPr lang="nl-NL"/>
              <a:t>3</a:t>
            </a:r>
            <a:endParaRPr lang="nl-NL" dirty="0"/>
          </a:p>
        </p:txBody>
      </p:sp>
      <p:sp>
        <p:nvSpPr>
          <p:cNvPr id="39" name="Tijdelijke aanduiding voor tekst 38">
            <a:extLst>
              <a:ext uri="{FF2B5EF4-FFF2-40B4-BE49-F238E27FC236}">
                <a16:creationId xmlns:a16="http://schemas.microsoft.com/office/drawing/2014/main" id="{7DEAF7CA-8304-E373-9B0F-20D2F953EF1D}"/>
              </a:ext>
            </a:extLst>
          </p:cNvPr>
          <p:cNvSpPr>
            <a:spLocks noGrp="1"/>
          </p:cNvSpPr>
          <p:nvPr>
            <p:ph type="body" sz="quarter" idx="31"/>
          </p:nvPr>
        </p:nvSpPr>
        <p:spPr>
          <a:xfrm>
            <a:off x="5488932" y="1835725"/>
            <a:ext cx="307947" cy="307947"/>
          </a:xfrm>
        </p:spPr>
        <p:txBody>
          <a:bodyPr/>
          <a:lstStyle/>
          <a:p>
            <a:r>
              <a:rPr lang="nl-NL"/>
              <a:t> </a:t>
            </a:r>
            <a:endParaRPr lang="nl-NL" dirty="0"/>
          </a:p>
        </p:txBody>
      </p:sp>
      <p:sp>
        <p:nvSpPr>
          <p:cNvPr id="40" name="Tijdelijke aanduiding voor tekst 39">
            <a:extLst>
              <a:ext uri="{FF2B5EF4-FFF2-40B4-BE49-F238E27FC236}">
                <a16:creationId xmlns:a16="http://schemas.microsoft.com/office/drawing/2014/main" id="{728C8A00-061A-9727-69F7-898DAD556CEA}"/>
              </a:ext>
            </a:extLst>
          </p:cNvPr>
          <p:cNvSpPr>
            <a:spLocks noGrp="1"/>
          </p:cNvSpPr>
          <p:nvPr>
            <p:ph type="body" sz="quarter" idx="32"/>
          </p:nvPr>
        </p:nvSpPr>
        <p:spPr>
          <a:xfrm>
            <a:off x="4349635" y="4654359"/>
            <a:ext cx="307947" cy="307947"/>
          </a:xfrm>
        </p:spPr>
        <p:txBody>
          <a:bodyPr/>
          <a:lstStyle/>
          <a:p>
            <a:r>
              <a:rPr lang="nl-NL"/>
              <a:t> </a:t>
            </a:r>
            <a:endParaRPr lang="nl-NL" dirty="0"/>
          </a:p>
        </p:txBody>
      </p:sp>
      <p:sp>
        <p:nvSpPr>
          <p:cNvPr id="41" name="Tijdelijke aanduiding voor tekst 40">
            <a:extLst>
              <a:ext uri="{FF2B5EF4-FFF2-40B4-BE49-F238E27FC236}">
                <a16:creationId xmlns:a16="http://schemas.microsoft.com/office/drawing/2014/main" id="{D13F7B52-20B2-4F97-7502-F95FA8622790}"/>
              </a:ext>
            </a:extLst>
          </p:cNvPr>
          <p:cNvSpPr>
            <a:spLocks noGrp="1"/>
          </p:cNvSpPr>
          <p:nvPr>
            <p:ph type="body" sz="quarter" idx="33"/>
          </p:nvPr>
        </p:nvSpPr>
        <p:spPr>
          <a:xfrm>
            <a:off x="811304" y="6189676"/>
            <a:ext cx="307947" cy="307947"/>
          </a:xfrm>
        </p:spPr>
        <p:txBody>
          <a:bodyPr/>
          <a:lstStyle/>
          <a:p>
            <a:r>
              <a:rPr lang="nl-NL"/>
              <a:t> </a:t>
            </a:r>
            <a:endParaRPr lang="nl-NL" dirty="0"/>
          </a:p>
        </p:txBody>
      </p:sp>
      <p:sp>
        <p:nvSpPr>
          <p:cNvPr id="42" name="Tijdelijke aanduiding voor tekst 41">
            <a:extLst>
              <a:ext uri="{FF2B5EF4-FFF2-40B4-BE49-F238E27FC236}">
                <a16:creationId xmlns:a16="http://schemas.microsoft.com/office/drawing/2014/main" id="{DBCE496C-B992-4134-D23C-C28663206B1A}"/>
              </a:ext>
            </a:extLst>
          </p:cNvPr>
          <p:cNvSpPr>
            <a:spLocks noGrp="1"/>
          </p:cNvSpPr>
          <p:nvPr>
            <p:ph type="body" sz="quarter" idx="34"/>
          </p:nvPr>
        </p:nvSpPr>
        <p:spPr>
          <a:xfrm>
            <a:off x="1386421" y="3131597"/>
            <a:ext cx="307947" cy="307947"/>
          </a:xfrm>
        </p:spPr>
        <p:txBody>
          <a:bodyPr/>
          <a:lstStyle/>
          <a:p>
            <a:r>
              <a:rPr lang="nl-NL"/>
              <a:t> </a:t>
            </a:r>
            <a:endParaRPr lang="nl-NL" dirty="0"/>
          </a:p>
        </p:txBody>
      </p:sp>
      <p:sp>
        <p:nvSpPr>
          <p:cNvPr id="43" name="Tijdelijke aanduiding voor tekst 42">
            <a:extLst>
              <a:ext uri="{FF2B5EF4-FFF2-40B4-BE49-F238E27FC236}">
                <a16:creationId xmlns:a16="http://schemas.microsoft.com/office/drawing/2014/main" id="{3CBF5125-4D2A-F488-CE4F-2D977C3C9B60}"/>
              </a:ext>
            </a:extLst>
          </p:cNvPr>
          <p:cNvSpPr>
            <a:spLocks noGrp="1"/>
          </p:cNvSpPr>
          <p:nvPr>
            <p:ph type="body" sz="quarter" idx="35"/>
          </p:nvPr>
        </p:nvSpPr>
        <p:spPr>
          <a:xfrm>
            <a:off x="1820258" y="5747763"/>
            <a:ext cx="178912" cy="178912"/>
          </a:xfrm>
        </p:spPr>
        <p:txBody>
          <a:bodyPr/>
          <a:lstStyle/>
          <a:p>
            <a:r>
              <a:rPr lang="nl-NL"/>
              <a:t> </a:t>
            </a:r>
            <a:endParaRPr lang="nl-NL" dirty="0"/>
          </a:p>
        </p:txBody>
      </p:sp>
      <p:sp>
        <p:nvSpPr>
          <p:cNvPr id="44" name="Tijdelijke aanduiding voor tekst 43">
            <a:extLst>
              <a:ext uri="{FF2B5EF4-FFF2-40B4-BE49-F238E27FC236}">
                <a16:creationId xmlns:a16="http://schemas.microsoft.com/office/drawing/2014/main" id="{787892E4-7BC5-B047-EF07-691A36C8079C}"/>
              </a:ext>
            </a:extLst>
          </p:cNvPr>
          <p:cNvSpPr>
            <a:spLocks noGrp="1"/>
          </p:cNvSpPr>
          <p:nvPr>
            <p:ph type="body" sz="quarter" idx="36"/>
          </p:nvPr>
        </p:nvSpPr>
        <p:spPr>
          <a:xfrm flipH="1">
            <a:off x="3260827" y="3616055"/>
            <a:ext cx="141448" cy="141448"/>
          </a:xfrm>
        </p:spPr>
        <p:txBody>
          <a:bodyPr/>
          <a:lstStyle/>
          <a:p>
            <a:r>
              <a:rPr lang="nl-NL"/>
              <a:t> </a:t>
            </a:r>
            <a:endParaRPr lang="nl-NL" dirty="0"/>
          </a:p>
        </p:txBody>
      </p:sp>
      <p:sp>
        <p:nvSpPr>
          <p:cNvPr id="45" name="Tijdelijke aanduiding voor tekst 44">
            <a:extLst>
              <a:ext uri="{FF2B5EF4-FFF2-40B4-BE49-F238E27FC236}">
                <a16:creationId xmlns:a16="http://schemas.microsoft.com/office/drawing/2014/main" id="{61013B73-B87C-1DDD-C8BB-7A7D7D4B8308}"/>
              </a:ext>
            </a:extLst>
          </p:cNvPr>
          <p:cNvSpPr>
            <a:spLocks noGrp="1"/>
          </p:cNvSpPr>
          <p:nvPr>
            <p:ph type="body" sz="quarter" idx="37"/>
          </p:nvPr>
        </p:nvSpPr>
        <p:spPr>
          <a:xfrm>
            <a:off x="3424085" y="3456329"/>
            <a:ext cx="178912" cy="178912"/>
          </a:xfrm>
        </p:spPr>
        <p:txBody>
          <a:bodyPr/>
          <a:lstStyle/>
          <a:p>
            <a:r>
              <a:rPr lang="nl-NL"/>
              <a:t> </a:t>
            </a:r>
            <a:endParaRPr lang="nl-NL" dirty="0"/>
          </a:p>
        </p:txBody>
      </p:sp>
      <p:sp>
        <p:nvSpPr>
          <p:cNvPr id="46" name="Tijdelijke aanduiding voor tekst 45">
            <a:extLst>
              <a:ext uri="{FF2B5EF4-FFF2-40B4-BE49-F238E27FC236}">
                <a16:creationId xmlns:a16="http://schemas.microsoft.com/office/drawing/2014/main" id="{3D5867C3-63AD-BABE-987F-85AAC01546A6}"/>
              </a:ext>
            </a:extLst>
          </p:cNvPr>
          <p:cNvSpPr>
            <a:spLocks noGrp="1"/>
          </p:cNvSpPr>
          <p:nvPr>
            <p:ph type="body" sz="quarter" idx="38"/>
          </p:nvPr>
        </p:nvSpPr>
        <p:spPr>
          <a:xfrm>
            <a:off x="5635541" y="2963433"/>
            <a:ext cx="183697" cy="183697"/>
          </a:xfrm>
        </p:spPr>
        <p:txBody>
          <a:bodyPr/>
          <a:lstStyle/>
          <a:p>
            <a:r>
              <a:rPr lang="nl-NL"/>
              <a:t> </a:t>
            </a:r>
            <a:endParaRPr lang="nl-NL" dirty="0"/>
          </a:p>
        </p:txBody>
      </p:sp>
      <p:sp>
        <p:nvSpPr>
          <p:cNvPr id="47" name="Tijdelijke aanduiding voor tekst 46">
            <a:extLst>
              <a:ext uri="{FF2B5EF4-FFF2-40B4-BE49-F238E27FC236}">
                <a16:creationId xmlns:a16="http://schemas.microsoft.com/office/drawing/2014/main" id="{234471FA-20E4-F739-3403-DA29A2857BBE}"/>
              </a:ext>
            </a:extLst>
          </p:cNvPr>
          <p:cNvSpPr>
            <a:spLocks noGrp="1"/>
          </p:cNvSpPr>
          <p:nvPr>
            <p:ph type="body" sz="quarter" idx="39"/>
          </p:nvPr>
        </p:nvSpPr>
        <p:spPr>
          <a:xfrm>
            <a:off x="5760165" y="3179980"/>
            <a:ext cx="118145" cy="118145"/>
          </a:xfrm>
        </p:spPr>
        <p:txBody>
          <a:bodyPr/>
          <a:lstStyle/>
          <a:p>
            <a:r>
              <a:rPr lang="nl-NL"/>
              <a:t> </a:t>
            </a:r>
            <a:endParaRPr lang="nl-NL" dirty="0"/>
          </a:p>
        </p:txBody>
      </p:sp>
      <p:sp>
        <p:nvSpPr>
          <p:cNvPr id="70" name="Tijdelijke aanduiding voor tekst 69">
            <a:extLst>
              <a:ext uri="{FF2B5EF4-FFF2-40B4-BE49-F238E27FC236}">
                <a16:creationId xmlns:a16="http://schemas.microsoft.com/office/drawing/2014/main" id="{F2C83EC6-3AED-0D2C-7AB6-D03A9E7F7F3B}"/>
              </a:ext>
            </a:extLst>
          </p:cNvPr>
          <p:cNvSpPr>
            <a:spLocks noGrp="1"/>
          </p:cNvSpPr>
          <p:nvPr>
            <p:ph type="body" sz="quarter" idx="40"/>
          </p:nvPr>
        </p:nvSpPr>
        <p:spPr>
          <a:xfrm>
            <a:off x="5570363" y="5414580"/>
            <a:ext cx="307947" cy="307947"/>
          </a:xfrm>
        </p:spPr>
        <p:txBody>
          <a:bodyPr/>
          <a:lstStyle/>
          <a:p>
            <a:r>
              <a:rPr lang="nl-NL"/>
              <a:t> </a:t>
            </a:r>
            <a:endParaRPr lang="nl-NL" dirty="0"/>
          </a:p>
        </p:txBody>
      </p:sp>
      <p:sp>
        <p:nvSpPr>
          <p:cNvPr id="71" name="Tijdelijke aanduiding voor tekst 70">
            <a:extLst>
              <a:ext uri="{FF2B5EF4-FFF2-40B4-BE49-F238E27FC236}">
                <a16:creationId xmlns:a16="http://schemas.microsoft.com/office/drawing/2014/main" id="{465FB8F8-1831-EDD1-6CA6-3AA9619806F6}"/>
              </a:ext>
            </a:extLst>
          </p:cNvPr>
          <p:cNvSpPr>
            <a:spLocks noGrp="1"/>
          </p:cNvSpPr>
          <p:nvPr>
            <p:ph type="body" sz="quarter" idx="41"/>
          </p:nvPr>
        </p:nvSpPr>
        <p:spPr>
          <a:xfrm>
            <a:off x="5942026" y="5958716"/>
            <a:ext cx="307947" cy="307947"/>
          </a:xfrm>
        </p:spPr>
        <p:txBody>
          <a:bodyPr/>
          <a:lstStyle/>
          <a:p>
            <a:r>
              <a:rPr lang="nl-NL"/>
              <a:t> </a:t>
            </a:r>
            <a:endParaRPr lang="nl-NL" dirty="0"/>
          </a:p>
        </p:txBody>
      </p:sp>
      <p:sp>
        <p:nvSpPr>
          <p:cNvPr id="96" name="Tijdelijke aanduiding voor tekst 95">
            <a:extLst>
              <a:ext uri="{FF2B5EF4-FFF2-40B4-BE49-F238E27FC236}">
                <a16:creationId xmlns:a16="http://schemas.microsoft.com/office/drawing/2014/main" id="{04395465-AFE3-3036-81E8-2A22E374F1E3}"/>
              </a:ext>
            </a:extLst>
          </p:cNvPr>
          <p:cNvSpPr>
            <a:spLocks noGrp="1"/>
          </p:cNvSpPr>
          <p:nvPr>
            <p:ph type="body" sz="quarter" idx="42"/>
          </p:nvPr>
        </p:nvSpPr>
        <p:spPr>
          <a:xfrm>
            <a:off x="1378582" y="1837380"/>
            <a:ext cx="307947" cy="307947"/>
          </a:xfrm>
        </p:spPr>
        <p:txBody>
          <a:bodyPr/>
          <a:lstStyle/>
          <a:p>
            <a:r>
              <a:rPr lang="nl-NL"/>
              <a:t> </a:t>
            </a:r>
            <a:endParaRPr lang="nl-NL" dirty="0"/>
          </a:p>
        </p:txBody>
      </p:sp>
    </p:spTree>
    <p:extLst>
      <p:ext uri="{BB962C8B-B14F-4D97-AF65-F5344CB8AC3E}">
        <p14:creationId xmlns:p14="http://schemas.microsoft.com/office/powerpoint/2010/main" val="2385834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93D41-084A-9779-54E0-468B9AAC6290}"/>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E44DB20E-4723-5379-DC51-E1DC441A58C9}"/>
              </a:ext>
            </a:extLst>
          </p:cNvPr>
          <p:cNvSpPr>
            <a:spLocks noGrp="1"/>
          </p:cNvSpPr>
          <p:nvPr>
            <p:ph type="title"/>
          </p:nvPr>
        </p:nvSpPr>
        <p:spPr>
          <a:xfrm>
            <a:off x="732033" y="1235907"/>
            <a:ext cx="4290728" cy="751442"/>
          </a:xfrm>
        </p:spPr>
        <p:txBody>
          <a:bodyPr/>
          <a:lstStyle/>
          <a:p>
            <a:r>
              <a:rPr lang="nl-NL" dirty="0"/>
              <a:t>Ace Yourself overzicht</a:t>
            </a:r>
          </a:p>
        </p:txBody>
      </p:sp>
      <p:sp>
        <p:nvSpPr>
          <p:cNvPr id="10" name="Tijdelijke aanduiding voor tekst 9">
            <a:extLst>
              <a:ext uri="{FF2B5EF4-FFF2-40B4-BE49-F238E27FC236}">
                <a16:creationId xmlns:a16="http://schemas.microsoft.com/office/drawing/2014/main" id="{01E5A725-0890-4B79-8B90-696FBF6D1A80}"/>
              </a:ext>
            </a:extLst>
          </p:cNvPr>
          <p:cNvSpPr>
            <a:spLocks noGrp="1"/>
          </p:cNvSpPr>
          <p:nvPr>
            <p:ph type="body" sz="quarter" idx="10"/>
          </p:nvPr>
        </p:nvSpPr>
        <p:spPr/>
        <p:txBody>
          <a:bodyPr/>
          <a:lstStyle/>
          <a:p>
            <a:r>
              <a:rPr lang="nl-NL" dirty="0"/>
              <a:t> </a:t>
            </a:r>
          </a:p>
        </p:txBody>
      </p:sp>
      <p:sp>
        <p:nvSpPr>
          <p:cNvPr id="4" name="Picture Placeholder 3">
            <a:extLst>
              <a:ext uri="{FF2B5EF4-FFF2-40B4-BE49-F238E27FC236}">
                <a16:creationId xmlns:a16="http://schemas.microsoft.com/office/drawing/2014/main" id="{F16F160E-D37A-A0FA-4E97-9DA0AEA063DD}"/>
              </a:ext>
            </a:extLst>
          </p:cNvPr>
          <p:cNvSpPr>
            <a:spLocks noGrp="1"/>
          </p:cNvSpPr>
          <p:nvPr>
            <p:ph type="pic" sz="quarter" idx="13"/>
          </p:nvPr>
        </p:nvSpPr>
        <p:spPr/>
        <p:txBody>
          <a:bodyPr/>
          <a:lstStyle/>
          <a:p>
            <a:endParaRPr lang="nl-NL"/>
          </a:p>
        </p:txBody>
      </p:sp>
      <p:sp>
        <p:nvSpPr>
          <p:cNvPr id="7" name="Tijdelijke aanduiding voor voettekst 2">
            <a:extLst>
              <a:ext uri="{FF2B5EF4-FFF2-40B4-BE49-F238E27FC236}">
                <a16:creationId xmlns:a16="http://schemas.microsoft.com/office/drawing/2014/main" id="{F9A950B8-2AA6-6895-1988-6E9B7DD0E024}"/>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pic>
        <p:nvPicPr>
          <p:cNvPr id="2" name="Picture 1">
            <a:extLst>
              <a:ext uri="{FF2B5EF4-FFF2-40B4-BE49-F238E27FC236}">
                <a16:creationId xmlns:a16="http://schemas.microsoft.com/office/drawing/2014/main" id="{BE70F4E1-5F8B-E4DE-68F6-A4656614F33B}"/>
              </a:ext>
            </a:extLst>
          </p:cNvPr>
          <p:cNvPicPr>
            <a:picLocks noChangeAspect="1"/>
          </p:cNvPicPr>
          <p:nvPr/>
        </p:nvPicPr>
        <p:blipFill rotWithShape="1">
          <a:blip r:embed="rId2"/>
          <a:srcRect l="834" t="2391"/>
          <a:stretch/>
        </p:blipFill>
        <p:spPr>
          <a:xfrm>
            <a:off x="5877779" y="1430356"/>
            <a:ext cx="5582188" cy="3856751"/>
          </a:xfrm>
          <a:prstGeom prst="rect">
            <a:avLst/>
          </a:prstGeom>
        </p:spPr>
      </p:pic>
    </p:spTree>
    <p:extLst>
      <p:ext uri="{BB962C8B-B14F-4D97-AF65-F5344CB8AC3E}">
        <p14:creationId xmlns:p14="http://schemas.microsoft.com/office/powerpoint/2010/main" val="3714086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899A-3044-D119-A6EF-1E176D5E126F}"/>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9E1E5B3D-F0F1-1A1A-A8D5-48D93FA03656}"/>
              </a:ext>
            </a:extLst>
          </p:cNvPr>
          <p:cNvSpPr>
            <a:spLocks noGrp="1"/>
          </p:cNvSpPr>
          <p:nvPr>
            <p:ph type="title"/>
          </p:nvPr>
        </p:nvSpPr>
        <p:spPr/>
        <p:txBody>
          <a:bodyPr/>
          <a:lstStyle/>
          <a:p>
            <a:r>
              <a:rPr lang="nl-NL" dirty="0"/>
              <a:t>Agenda</a:t>
            </a:r>
          </a:p>
        </p:txBody>
      </p:sp>
      <p:sp>
        <p:nvSpPr>
          <p:cNvPr id="14" name="Tijdelijke aanduiding voor tekst 13">
            <a:extLst>
              <a:ext uri="{FF2B5EF4-FFF2-40B4-BE49-F238E27FC236}">
                <a16:creationId xmlns:a16="http://schemas.microsoft.com/office/drawing/2014/main" id="{E643D462-7246-4220-B5B8-062429B3B59B}"/>
              </a:ext>
            </a:extLst>
          </p:cNvPr>
          <p:cNvSpPr>
            <a:spLocks noGrp="1"/>
          </p:cNvSpPr>
          <p:nvPr>
            <p:ph type="body" sz="quarter" idx="14"/>
          </p:nvPr>
        </p:nvSpPr>
        <p:spPr/>
        <p:txBody>
          <a:bodyPr/>
          <a:lstStyle/>
          <a:p>
            <a:pPr algn="ctr"/>
            <a:r>
              <a:rPr lang="nl-NL" sz="1600" dirty="0"/>
              <a:t>1. Wat is Ace Yourself?</a:t>
            </a:r>
          </a:p>
        </p:txBody>
      </p:sp>
      <p:sp>
        <p:nvSpPr>
          <p:cNvPr id="15" name="Tijdelijke aanduiding voor tekst 14">
            <a:extLst>
              <a:ext uri="{FF2B5EF4-FFF2-40B4-BE49-F238E27FC236}">
                <a16:creationId xmlns:a16="http://schemas.microsoft.com/office/drawing/2014/main" id="{F95F9D18-8490-E265-C797-E26AB1695577}"/>
              </a:ext>
            </a:extLst>
          </p:cNvPr>
          <p:cNvSpPr>
            <a:spLocks noGrp="1"/>
          </p:cNvSpPr>
          <p:nvPr>
            <p:ph type="body" sz="quarter" idx="15"/>
          </p:nvPr>
        </p:nvSpPr>
        <p:spPr/>
        <p:txBody>
          <a:bodyPr/>
          <a:lstStyle/>
          <a:p>
            <a:pPr algn="ctr"/>
            <a:br>
              <a:rPr lang="nl-NL" sz="1600" dirty="0"/>
            </a:br>
            <a:r>
              <a:rPr lang="nl-NL" sz="1600" dirty="0"/>
              <a:t>2. Implementatie: Ace Yourself in jouw klas</a:t>
            </a:r>
          </a:p>
        </p:txBody>
      </p:sp>
      <p:sp>
        <p:nvSpPr>
          <p:cNvPr id="20" name="Tijdelijke aanduiding voor tekst 19">
            <a:extLst>
              <a:ext uri="{FF2B5EF4-FFF2-40B4-BE49-F238E27FC236}">
                <a16:creationId xmlns:a16="http://schemas.microsoft.com/office/drawing/2014/main" id="{A93F1C09-A897-C5C0-13C0-C2E3493C24A7}"/>
              </a:ext>
            </a:extLst>
          </p:cNvPr>
          <p:cNvSpPr>
            <a:spLocks noGrp="1"/>
          </p:cNvSpPr>
          <p:nvPr>
            <p:ph type="body" sz="quarter" idx="20"/>
          </p:nvPr>
        </p:nvSpPr>
        <p:spPr/>
        <p:txBody>
          <a:bodyPr/>
          <a:lstStyle/>
          <a:p>
            <a:pPr algn="ctr"/>
            <a:r>
              <a:rPr lang="nl-NL" sz="1600" b="1" dirty="0">
                <a:solidFill>
                  <a:srgbClr val="485258"/>
                </a:solidFill>
              </a:rPr>
              <a:t>3. Aan de slag!</a:t>
            </a:r>
          </a:p>
        </p:txBody>
      </p:sp>
      <p:sp>
        <p:nvSpPr>
          <p:cNvPr id="154" name="Tijdelijke aanduiding voor afbeelding 153">
            <a:extLst>
              <a:ext uri="{FF2B5EF4-FFF2-40B4-BE49-F238E27FC236}">
                <a16:creationId xmlns:a16="http://schemas.microsoft.com/office/drawing/2014/main" id="{B16840BB-FFEF-3972-FF48-D51FD4FACBF8}"/>
              </a:ext>
            </a:extLst>
          </p:cNvPr>
          <p:cNvSpPr>
            <a:spLocks noGrp="1"/>
          </p:cNvSpPr>
          <p:nvPr>
            <p:ph type="pic" sz="quarter" idx="23"/>
          </p:nvPr>
        </p:nvSpPr>
        <p:spPr>
          <a:xfrm>
            <a:off x="5886081" y="2145212"/>
            <a:ext cx="350838" cy="293688"/>
          </a:xfrm>
          <a:custGeom>
            <a:avLst/>
            <a:gdLst>
              <a:gd name="connsiteX0" fmla="*/ 384908 w 542402"/>
              <a:gd name="connsiteY0" fmla="*/ 215794 h 441713"/>
              <a:gd name="connsiteX1" fmla="*/ 403296 w 542402"/>
              <a:gd name="connsiteY1" fmla="*/ 228866 h 441713"/>
              <a:gd name="connsiteX2" fmla="*/ 390223 w 542402"/>
              <a:gd name="connsiteY2" fmla="*/ 247253 h 441713"/>
              <a:gd name="connsiteX3" fmla="*/ 346745 w 542402"/>
              <a:gd name="connsiteY3" fmla="*/ 265728 h 441713"/>
              <a:gd name="connsiteX4" fmla="*/ 324815 w 542402"/>
              <a:gd name="connsiteY4" fmla="*/ 260428 h 441713"/>
              <a:gd name="connsiteX5" fmla="*/ 330114 w 542402"/>
              <a:gd name="connsiteY5" fmla="*/ 238498 h 441713"/>
              <a:gd name="connsiteX6" fmla="*/ 384908 w 542402"/>
              <a:gd name="connsiteY6" fmla="*/ 215794 h 441713"/>
              <a:gd name="connsiteX7" fmla="*/ 157494 w 542402"/>
              <a:gd name="connsiteY7" fmla="*/ 215793 h 441713"/>
              <a:gd name="connsiteX8" fmla="*/ 212286 w 542402"/>
              <a:gd name="connsiteY8" fmla="*/ 238496 h 441713"/>
              <a:gd name="connsiteX9" fmla="*/ 217586 w 542402"/>
              <a:gd name="connsiteY9" fmla="*/ 260426 h 441713"/>
              <a:gd name="connsiteX10" fmla="*/ 195656 w 542402"/>
              <a:gd name="connsiteY10" fmla="*/ 265726 h 441713"/>
              <a:gd name="connsiteX11" fmla="*/ 152178 w 542402"/>
              <a:gd name="connsiteY11" fmla="*/ 247252 h 441713"/>
              <a:gd name="connsiteX12" fmla="*/ 139104 w 542402"/>
              <a:gd name="connsiteY12" fmla="*/ 228865 h 441713"/>
              <a:gd name="connsiteX13" fmla="*/ 157494 w 542402"/>
              <a:gd name="connsiteY13" fmla="*/ 215793 h 441713"/>
              <a:gd name="connsiteX14" fmla="*/ 384906 w 542402"/>
              <a:gd name="connsiteY14" fmla="*/ 125644 h 441713"/>
              <a:gd name="connsiteX15" fmla="*/ 403294 w 542402"/>
              <a:gd name="connsiteY15" fmla="*/ 138716 h 441713"/>
              <a:gd name="connsiteX16" fmla="*/ 390221 w 542402"/>
              <a:gd name="connsiteY16" fmla="*/ 157103 h 441713"/>
              <a:gd name="connsiteX17" fmla="*/ 346754 w 542402"/>
              <a:gd name="connsiteY17" fmla="*/ 174838 h 441713"/>
              <a:gd name="connsiteX18" fmla="*/ 324546 w 542402"/>
              <a:gd name="connsiteY18" fmla="*/ 170868 h 441713"/>
              <a:gd name="connsiteX19" fmla="*/ 328515 w 542402"/>
              <a:gd name="connsiteY19" fmla="*/ 148660 h 441713"/>
              <a:gd name="connsiteX20" fmla="*/ 384906 w 542402"/>
              <a:gd name="connsiteY20" fmla="*/ 125644 h 441713"/>
              <a:gd name="connsiteX21" fmla="*/ 157494 w 542402"/>
              <a:gd name="connsiteY21" fmla="*/ 125644 h 441713"/>
              <a:gd name="connsiteX22" fmla="*/ 213883 w 542402"/>
              <a:gd name="connsiteY22" fmla="*/ 148660 h 441713"/>
              <a:gd name="connsiteX23" fmla="*/ 217854 w 542402"/>
              <a:gd name="connsiteY23" fmla="*/ 170868 h 441713"/>
              <a:gd name="connsiteX24" fmla="*/ 195645 w 542402"/>
              <a:gd name="connsiteY24" fmla="*/ 174838 h 441713"/>
              <a:gd name="connsiteX25" fmla="*/ 152178 w 542402"/>
              <a:gd name="connsiteY25" fmla="*/ 157103 h 441713"/>
              <a:gd name="connsiteX26" fmla="*/ 139104 w 542402"/>
              <a:gd name="connsiteY26" fmla="*/ 138716 h 441713"/>
              <a:gd name="connsiteX27" fmla="*/ 157494 w 542402"/>
              <a:gd name="connsiteY27" fmla="*/ 125644 h 441713"/>
              <a:gd name="connsiteX28" fmla="*/ 31906 w 542402"/>
              <a:gd name="connsiteY28" fmla="*/ 111436 h 441713"/>
              <a:gd name="connsiteX29" fmla="*/ 31906 w 542402"/>
              <a:gd name="connsiteY29" fmla="*/ 370520 h 441713"/>
              <a:gd name="connsiteX30" fmla="*/ 209072 w 542402"/>
              <a:gd name="connsiteY30" fmla="*/ 389631 h 441713"/>
              <a:gd name="connsiteX31" fmla="*/ 81126 w 542402"/>
              <a:gd name="connsiteY31" fmla="*/ 335998 h 441713"/>
              <a:gd name="connsiteX32" fmla="*/ 68116 w 542402"/>
              <a:gd name="connsiteY32" fmla="*/ 320319 h 441713"/>
              <a:gd name="connsiteX33" fmla="*/ 68116 w 542402"/>
              <a:gd name="connsiteY33" fmla="*/ 112637 h 441713"/>
              <a:gd name="connsiteX34" fmla="*/ 31906 w 542402"/>
              <a:gd name="connsiteY34" fmla="*/ 111436 h 441713"/>
              <a:gd name="connsiteX35" fmla="*/ 510493 w 542402"/>
              <a:gd name="connsiteY35" fmla="*/ 110667 h 441713"/>
              <a:gd name="connsiteX36" fmla="*/ 474283 w 542402"/>
              <a:gd name="connsiteY36" fmla="*/ 110918 h 441713"/>
              <a:gd name="connsiteX37" fmla="*/ 474283 w 542402"/>
              <a:gd name="connsiteY37" fmla="*/ 320319 h 441713"/>
              <a:gd name="connsiteX38" fmla="*/ 461273 w 542402"/>
              <a:gd name="connsiteY38" fmla="*/ 335998 h 441713"/>
              <a:gd name="connsiteX39" fmla="*/ 333327 w 542402"/>
              <a:gd name="connsiteY39" fmla="*/ 389631 h 441713"/>
              <a:gd name="connsiteX40" fmla="*/ 510494 w 542402"/>
              <a:gd name="connsiteY40" fmla="*/ 370520 h 441713"/>
              <a:gd name="connsiteX41" fmla="*/ 510493 w 542402"/>
              <a:gd name="connsiteY41" fmla="*/ 370520 h 441713"/>
              <a:gd name="connsiteX42" fmla="*/ 442379 w 542402"/>
              <a:gd name="connsiteY42" fmla="*/ 33895 h 441713"/>
              <a:gd name="connsiteX43" fmla="*/ 287153 w 542402"/>
              <a:gd name="connsiteY43" fmla="*/ 111912 h 441713"/>
              <a:gd name="connsiteX44" fmla="*/ 287153 w 542402"/>
              <a:gd name="connsiteY44" fmla="*/ 386129 h 441713"/>
              <a:gd name="connsiteX45" fmla="*/ 442379 w 542402"/>
              <a:gd name="connsiteY45" fmla="*/ 307316 h 441713"/>
              <a:gd name="connsiteX46" fmla="*/ 100022 w 542402"/>
              <a:gd name="connsiteY46" fmla="*/ 33895 h 441713"/>
              <a:gd name="connsiteX47" fmla="*/ 100022 w 542402"/>
              <a:gd name="connsiteY47" fmla="*/ 307316 h 441713"/>
              <a:gd name="connsiteX48" fmla="*/ 255248 w 542402"/>
              <a:gd name="connsiteY48" fmla="*/ 386129 h 441713"/>
              <a:gd name="connsiteX49" fmla="*/ 255248 w 542402"/>
              <a:gd name="connsiteY49" fmla="*/ 111912 h 441713"/>
              <a:gd name="connsiteX50" fmla="*/ 100022 w 542402"/>
              <a:gd name="connsiteY50" fmla="*/ 33895 h 441713"/>
              <a:gd name="connsiteX51" fmla="*/ 85396 w 542402"/>
              <a:gd name="connsiteY51" fmla="*/ 55 h 441713"/>
              <a:gd name="connsiteX52" fmla="*/ 271200 w 542402"/>
              <a:gd name="connsiteY52" fmla="*/ 81685 h 441713"/>
              <a:gd name="connsiteX53" fmla="*/ 457004 w 542402"/>
              <a:gd name="connsiteY53" fmla="*/ 55 h 441713"/>
              <a:gd name="connsiteX54" fmla="*/ 474285 w 542402"/>
              <a:gd name="connsiteY54" fmla="*/ 15953 h 441713"/>
              <a:gd name="connsiteX55" fmla="*/ 474285 w 542402"/>
              <a:gd name="connsiteY55" fmla="*/ 79001 h 441713"/>
              <a:gd name="connsiteX56" fmla="*/ 527003 w 542402"/>
              <a:gd name="connsiteY56" fmla="*/ 79064 h 441713"/>
              <a:gd name="connsiteX57" fmla="*/ 542402 w 542402"/>
              <a:gd name="connsiteY57" fmla="*/ 95008 h 441713"/>
              <a:gd name="connsiteX58" fmla="*/ 542402 w 542402"/>
              <a:gd name="connsiteY58" fmla="*/ 385531 h 441713"/>
              <a:gd name="connsiteX59" fmla="*/ 527520 w 542402"/>
              <a:gd name="connsiteY59" fmla="*/ 401449 h 441713"/>
              <a:gd name="connsiteX60" fmla="*/ 277460 w 542402"/>
              <a:gd name="connsiteY60" fmla="*/ 440451 h 441713"/>
              <a:gd name="connsiteX61" fmla="*/ 264943 w 542402"/>
              <a:gd name="connsiteY61" fmla="*/ 440451 h 441713"/>
              <a:gd name="connsiteX62" fmla="*/ 14882 w 542402"/>
              <a:gd name="connsiteY62" fmla="*/ 401449 h 441713"/>
              <a:gd name="connsiteX63" fmla="*/ 0 w 542402"/>
              <a:gd name="connsiteY63" fmla="*/ 385531 h 441713"/>
              <a:gd name="connsiteX64" fmla="*/ 0 w 542402"/>
              <a:gd name="connsiteY64" fmla="*/ 95008 h 441713"/>
              <a:gd name="connsiteX65" fmla="*/ 16427 w 542402"/>
              <a:gd name="connsiteY65" fmla="*/ 79062 h 441713"/>
              <a:gd name="connsiteX66" fmla="*/ 68116 w 542402"/>
              <a:gd name="connsiteY66" fmla="*/ 80706 h 441713"/>
              <a:gd name="connsiteX67" fmla="*/ 68116 w 542402"/>
              <a:gd name="connsiteY67" fmla="*/ 15953 h 441713"/>
              <a:gd name="connsiteX68" fmla="*/ 85396 w 542402"/>
              <a:gd name="connsiteY68" fmla="*/ 55 h 44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402" h="441713">
                <a:moveTo>
                  <a:pt x="384908" y="215794"/>
                </a:moveTo>
                <a:cubicBezTo>
                  <a:pt x="393592" y="214317"/>
                  <a:pt x="401828" y="220178"/>
                  <a:pt x="403296" y="228866"/>
                </a:cubicBezTo>
                <a:cubicBezTo>
                  <a:pt x="404763" y="237553"/>
                  <a:pt x="398911" y="245786"/>
                  <a:pt x="390223" y="247253"/>
                </a:cubicBezTo>
                <a:cubicBezTo>
                  <a:pt x="373716" y="250042"/>
                  <a:pt x="354318" y="261101"/>
                  <a:pt x="346745" y="265728"/>
                </a:cubicBezTo>
                <a:cubicBezTo>
                  <a:pt x="339224" y="270319"/>
                  <a:pt x="329407" y="267946"/>
                  <a:pt x="324815" y="260428"/>
                </a:cubicBezTo>
                <a:cubicBezTo>
                  <a:pt x="320222" y="252909"/>
                  <a:pt x="322596" y="243091"/>
                  <a:pt x="330114" y="238498"/>
                </a:cubicBezTo>
                <a:cubicBezTo>
                  <a:pt x="341482" y="231556"/>
                  <a:pt x="363718" y="219374"/>
                  <a:pt x="384908" y="215794"/>
                </a:cubicBezTo>
                <a:close/>
                <a:moveTo>
                  <a:pt x="157494" y="215793"/>
                </a:moveTo>
                <a:cubicBezTo>
                  <a:pt x="178684" y="219374"/>
                  <a:pt x="200918" y="231555"/>
                  <a:pt x="212286" y="238496"/>
                </a:cubicBezTo>
                <a:cubicBezTo>
                  <a:pt x="219806" y="243090"/>
                  <a:pt x="222178" y="252907"/>
                  <a:pt x="217586" y="260426"/>
                </a:cubicBezTo>
                <a:cubicBezTo>
                  <a:pt x="212999" y="267938"/>
                  <a:pt x="203185" y="270322"/>
                  <a:pt x="195656" y="265726"/>
                </a:cubicBezTo>
                <a:cubicBezTo>
                  <a:pt x="188082" y="261099"/>
                  <a:pt x="168685" y="250041"/>
                  <a:pt x="152178" y="247252"/>
                </a:cubicBezTo>
                <a:cubicBezTo>
                  <a:pt x="143490" y="245784"/>
                  <a:pt x="137637" y="237552"/>
                  <a:pt x="139104" y="228865"/>
                </a:cubicBezTo>
                <a:cubicBezTo>
                  <a:pt x="140574" y="220176"/>
                  <a:pt x="148809" y="214321"/>
                  <a:pt x="157494" y="215793"/>
                </a:cubicBezTo>
                <a:close/>
                <a:moveTo>
                  <a:pt x="384906" y="125644"/>
                </a:moveTo>
                <a:cubicBezTo>
                  <a:pt x="393591" y="124167"/>
                  <a:pt x="401827" y="130027"/>
                  <a:pt x="403294" y="138716"/>
                </a:cubicBezTo>
                <a:cubicBezTo>
                  <a:pt x="404762" y="147402"/>
                  <a:pt x="398909" y="155636"/>
                  <a:pt x="390221" y="157103"/>
                </a:cubicBezTo>
                <a:cubicBezTo>
                  <a:pt x="372671" y="160069"/>
                  <a:pt x="355837" y="168511"/>
                  <a:pt x="346754" y="174838"/>
                </a:cubicBezTo>
                <a:cubicBezTo>
                  <a:pt x="339532" y="179871"/>
                  <a:pt x="329585" y="178101"/>
                  <a:pt x="324546" y="170868"/>
                </a:cubicBezTo>
                <a:cubicBezTo>
                  <a:pt x="319510" y="163639"/>
                  <a:pt x="321288" y="153695"/>
                  <a:pt x="328515" y="148660"/>
                </a:cubicBezTo>
                <a:cubicBezTo>
                  <a:pt x="340872" y="140052"/>
                  <a:pt x="362173" y="129484"/>
                  <a:pt x="384906" y="125644"/>
                </a:cubicBezTo>
                <a:close/>
                <a:moveTo>
                  <a:pt x="157494" y="125644"/>
                </a:moveTo>
                <a:cubicBezTo>
                  <a:pt x="180226" y="129485"/>
                  <a:pt x="201527" y="140052"/>
                  <a:pt x="213883" y="148660"/>
                </a:cubicBezTo>
                <a:cubicBezTo>
                  <a:pt x="221112" y="153696"/>
                  <a:pt x="222890" y="163640"/>
                  <a:pt x="217854" y="170868"/>
                </a:cubicBezTo>
                <a:cubicBezTo>
                  <a:pt x="212815" y="178099"/>
                  <a:pt x="202871" y="179873"/>
                  <a:pt x="195645" y="174838"/>
                </a:cubicBezTo>
                <a:cubicBezTo>
                  <a:pt x="186562" y="168511"/>
                  <a:pt x="169729" y="160069"/>
                  <a:pt x="152178" y="157103"/>
                </a:cubicBezTo>
                <a:cubicBezTo>
                  <a:pt x="143490" y="155636"/>
                  <a:pt x="137637" y="147402"/>
                  <a:pt x="139104" y="138716"/>
                </a:cubicBezTo>
                <a:cubicBezTo>
                  <a:pt x="140574" y="130030"/>
                  <a:pt x="148809" y="124170"/>
                  <a:pt x="157494" y="125644"/>
                </a:cubicBezTo>
                <a:close/>
                <a:moveTo>
                  <a:pt x="31906" y="111436"/>
                </a:moveTo>
                <a:lnTo>
                  <a:pt x="31906" y="370520"/>
                </a:lnTo>
                <a:cubicBezTo>
                  <a:pt x="80154" y="373233"/>
                  <a:pt x="146085" y="375504"/>
                  <a:pt x="209072" y="389631"/>
                </a:cubicBezTo>
                <a:cubicBezTo>
                  <a:pt x="164923" y="357676"/>
                  <a:pt x="117553" y="342836"/>
                  <a:pt x="81126" y="335998"/>
                </a:cubicBezTo>
                <a:cubicBezTo>
                  <a:pt x="73583" y="334582"/>
                  <a:pt x="68116" y="327995"/>
                  <a:pt x="68116" y="320319"/>
                </a:cubicBezTo>
                <a:lnTo>
                  <a:pt x="68116" y="112637"/>
                </a:lnTo>
                <a:cubicBezTo>
                  <a:pt x="55547" y="112157"/>
                  <a:pt x="43330" y="111775"/>
                  <a:pt x="31906" y="111436"/>
                </a:cubicBezTo>
                <a:close/>
                <a:moveTo>
                  <a:pt x="510493" y="110667"/>
                </a:moveTo>
                <a:cubicBezTo>
                  <a:pt x="501472" y="110585"/>
                  <a:pt x="488967" y="110589"/>
                  <a:pt x="474283" y="110918"/>
                </a:cubicBezTo>
                <a:lnTo>
                  <a:pt x="474283" y="320319"/>
                </a:lnTo>
                <a:cubicBezTo>
                  <a:pt x="474283" y="327995"/>
                  <a:pt x="468817" y="334582"/>
                  <a:pt x="461273" y="335998"/>
                </a:cubicBezTo>
                <a:cubicBezTo>
                  <a:pt x="424847" y="342836"/>
                  <a:pt x="377476" y="357676"/>
                  <a:pt x="333327" y="389631"/>
                </a:cubicBezTo>
                <a:cubicBezTo>
                  <a:pt x="396340" y="375497"/>
                  <a:pt x="462325" y="373229"/>
                  <a:pt x="510494" y="370520"/>
                </a:cubicBezTo>
                <a:lnTo>
                  <a:pt x="510493" y="370520"/>
                </a:lnTo>
                <a:close/>
                <a:moveTo>
                  <a:pt x="442379" y="33895"/>
                </a:moveTo>
                <a:cubicBezTo>
                  <a:pt x="388163" y="42111"/>
                  <a:pt x="322058" y="68361"/>
                  <a:pt x="287153" y="111912"/>
                </a:cubicBezTo>
                <a:cubicBezTo>
                  <a:pt x="287153" y="119508"/>
                  <a:pt x="287153" y="372086"/>
                  <a:pt x="287153" y="386129"/>
                </a:cubicBezTo>
                <a:cubicBezTo>
                  <a:pt x="338073" y="339567"/>
                  <a:pt x="396374" y="317607"/>
                  <a:pt x="442379" y="307316"/>
                </a:cubicBezTo>
                <a:close/>
                <a:moveTo>
                  <a:pt x="100022" y="33895"/>
                </a:moveTo>
                <a:lnTo>
                  <a:pt x="100022" y="307316"/>
                </a:lnTo>
                <a:cubicBezTo>
                  <a:pt x="146026" y="317607"/>
                  <a:pt x="204327" y="339567"/>
                  <a:pt x="255248" y="386129"/>
                </a:cubicBezTo>
                <a:lnTo>
                  <a:pt x="255248" y="111912"/>
                </a:lnTo>
                <a:cubicBezTo>
                  <a:pt x="220342" y="68361"/>
                  <a:pt x="154238" y="42111"/>
                  <a:pt x="100022" y="33895"/>
                </a:cubicBezTo>
                <a:close/>
                <a:moveTo>
                  <a:pt x="85396" y="55"/>
                </a:moveTo>
                <a:cubicBezTo>
                  <a:pt x="146711" y="5174"/>
                  <a:pt x="224720" y="32267"/>
                  <a:pt x="271200" y="81685"/>
                </a:cubicBezTo>
                <a:cubicBezTo>
                  <a:pt x="317681" y="32267"/>
                  <a:pt x="395689" y="5174"/>
                  <a:pt x="457004" y="55"/>
                </a:cubicBezTo>
                <a:cubicBezTo>
                  <a:pt x="466349" y="-713"/>
                  <a:pt x="474285" y="6659"/>
                  <a:pt x="474285" y="15953"/>
                </a:cubicBezTo>
                <a:lnTo>
                  <a:pt x="474285" y="79001"/>
                </a:lnTo>
                <a:cubicBezTo>
                  <a:pt x="505035" y="78322"/>
                  <a:pt x="525984" y="79029"/>
                  <a:pt x="527003" y="79064"/>
                </a:cubicBezTo>
                <a:cubicBezTo>
                  <a:pt x="535593" y="79363"/>
                  <a:pt x="542400" y="86413"/>
                  <a:pt x="542402" y="95008"/>
                </a:cubicBezTo>
                <a:lnTo>
                  <a:pt x="542402" y="385531"/>
                </a:lnTo>
                <a:cubicBezTo>
                  <a:pt x="542402" y="393928"/>
                  <a:pt x="535895" y="400886"/>
                  <a:pt x="527520" y="401449"/>
                </a:cubicBezTo>
                <a:cubicBezTo>
                  <a:pt x="464041" y="405722"/>
                  <a:pt x="357761" y="406202"/>
                  <a:pt x="277460" y="440451"/>
                </a:cubicBezTo>
                <a:cubicBezTo>
                  <a:pt x="278524" y="439997"/>
                  <a:pt x="272099" y="443507"/>
                  <a:pt x="264943" y="440451"/>
                </a:cubicBezTo>
                <a:cubicBezTo>
                  <a:pt x="184639" y="406201"/>
                  <a:pt x="78341" y="405720"/>
                  <a:pt x="14882" y="401449"/>
                </a:cubicBezTo>
                <a:cubicBezTo>
                  <a:pt x="6506" y="400886"/>
                  <a:pt x="0" y="393928"/>
                  <a:pt x="0" y="385531"/>
                </a:cubicBezTo>
                <a:lnTo>
                  <a:pt x="0" y="95008"/>
                </a:lnTo>
                <a:cubicBezTo>
                  <a:pt x="0" y="85968"/>
                  <a:pt x="7503" y="78780"/>
                  <a:pt x="16427" y="79062"/>
                </a:cubicBezTo>
                <a:cubicBezTo>
                  <a:pt x="34118" y="79581"/>
                  <a:pt x="50644" y="80046"/>
                  <a:pt x="68116" y="80706"/>
                </a:cubicBezTo>
                <a:lnTo>
                  <a:pt x="68116" y="15953"/>
                </a:lnTo>
                <a:cubicBezTo>
                  <a:pt x="68116" y="6634"/>
                  <a:pt x="76069" y="-704"/>
                  <a:pt x="85396" y="55"/>
                </a:cubicBezTo>
                <a:close/>
              </a:path>
            </a:pathLst>
          </a:custGeom>
          <a:solidFill>
            <a:schemeClr val="accent3"/>
          </a:solidFill>
          <a:ln w="1046" cap="flat">
            <a:noFill/>
            <a:prstDash val="solid"/>
            <a:miter/>
          </a:ln>
        </p:spPr>
        <p:txBody>
          <a:bodyPr wrap="square" rtlCol="0" anchor="ctr">
            <a:noAutofit/>
          </a:bodyPr>
          <a:lstStyle/>
          <a:p>
            <a:r>
              <a:rPr lang="nl-NL" dirty="0"/>
              <a:t> </a:t>
            </a:r>
          </a:p>
        </p:txBody>
      </p:sp>
      <p:sp>
        <p:nvSpPr>
          <p:cNvPr id="10" name="TextBox 9">
            <a:extLst>
              <a:ext uri="{FF2B5EF4-FFF2-40B4-BE49-F238E27FC236}">
                <a16:creationId xmlns:a16="http://schemas.microsoft.com/office/drawing/2014/main" id="{8CD6D5AD-B46E-D444-75B6-60FE28005F2D}"/>
              </a:ext>
            </a:extLst>
          </p:cNvPr>
          <p:cNvSpPr txBox="1"/>
          <p:nvPr/>
        </p:nvSpPr>
        <p:spPr>
          <a:xfrm>
            <a:off x="7405352" y="3644721"/>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pic>
        <p:nvPicPr>
          <p:cNvPr id="35" name="Graphic 34" descr="Smart Phone with solid fill">
            <a:extLst>
              <a:ext uri="{FF2B5EF4-FFF2-40B4-BE49-F238E27FC236}">
                <a16:creationId xmlns:a16="http://schemas.microsoft.com/office/drawing/2014/main" id="{656BF891-6728-EED4-8D53-E4B6AF5B5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6511" y="2071414"/>
            <a:ext cx="457200" cy="457200"/>
          </a:xfrm>
          <a:prstGeom prst="rect">
            <a:avLst/>
          </a:prstGeom>
        </p:spPr>
      </p:pic>
      <p:sp>
        <p:nvSpPr>
          <p:cNvPr id="4" name="Tijdelijke aanduiding voor afbeelding 161">
            <a:extLst>
              <a:ext uri="{FF2B5EF4-FFF2-40B4-BE49-F238E27FC236}">
                <a16:creationId xmlns:a16="http://schemas.microsoft.com/office/drawing/2014/main" id="{0DA74524-2A3D-1A76-7A2B-6CC88AAA0DF1}"/>
              </a:ext>
            </a:extLst>
          </p:cNvPr>
          <p:cNvSpPr txBox="1">
            <a:spLocks/>
          </p:cNvSpPr>
          <p:nvPr/>
        </p:nvSpPr>
        <p:spPr>
          <a:xfrm>
            <a:off x="8850042" y="2115291"/>
            <a:ext cx="350838" cy="353529"/>
          </a:xfrm>
          <a:custGeom>
            <a:avLst/>
            <a:gdLst>
              <a:gd name="connsiteX0" fmla="*/ 79102 w 539919"/>
              <a:gd name="connsiteY0" fmla="*/ 380742 h 540000"/>
              <a:gd name="connsiteX1" fmla="*/ 63281 w 539919"/>
              <a:gd name="connsiteY1" fmla="*/ 396563 h 540000"/>
              <a:gd name="connsiteX2" fmla="*/ 79102 w 539919"/>
              <a:gd name="connsiteY2" fmla="*/ 412383 h 540000"/>
              <a:gd name="connsiteX3" fmla="*/ 205664 w 539919"/>
              <a:gd name="connsiteY3" fmla="*/ 412383 h 540000"/>
              <a:gd name="connsiteX4" fmla="*/ 221484 w 539919"/>
              <a:gd name="connsiteY4" fmla="*/ 396563 h 540000"/>
              <a:gd name="connsiteX5" fmla="*/ 205664 w 539919"/>
              <a:gd name="connsiteY5" fmla="*/ 380742 h 540000"/>
              <a:gd name="connsiteX6" fmla="*/ 317816 w 539919"/>
              <a:gd name="connsiteY6" fmla="*/ 369703 h 540000"/>
              <a:gd name="connsiteX7" fmla="*/ 390541 w 539919"/>
              <a:gd name="connsiteY7" fmla="*/ 430723 h 540000"/>
              <a:gd name="connsiteX8" fmla="*/ 385111 w 539919"/>
              <a:gd name="connsiteY8" fmla="*/ 437148 h 540000"/>
              <a:gd name="connsiteX9" fmla="*/ 367668 w 539919"/>
              <a:gd name="connsiteY9" fmla="*/ 450141 h 540000"/>
              <a:gd name="connsiteX10" fmla="*/ 309594 w 539919"/>
              <a:gd name="connsiteY10" fmla="*/ 475324 h 540000"/>
              <a:gd name="connsiteX11" fmla="*/ 293140 w 539919"/>
              <a:gd name="connsiteY11" fmla="*/ 472914 h 540000"/>
              <a:gd name="connsiteX12" fmla="*/ 287918 w 539919"/>
              <a:gd name="connsiteY12" fmla="*/ 457124 h 540000"/>
              <a:gd name="connsiteX13" fmla="*/ 302626 w 539919"/>
              <a:gd name="connsiteY13" fmla="*/ 395573 h 540000"/>
              <a:gd name="connsiteX14" fmla="*/ 312405 w 539919"/>
              <a:gd name="connsiteY14" fmla="*/ 376107 h 540000"/>
              <a:gd name="connsiteX15" fmla="*/ 79102 w 539919"/>
              <a:gd name="connsiteY15" fmla="*/ 285820 h 540000"/>
              <a:gd name="connsiteX16" fmla="*/ 63281 w 539919"/>
              <a:gd name="connsiteY16" fmla="*/ 301641 h 540000"/>
              <a:gd name="connsiteX17" fmla="*/ 79102 w 539919"/>
              <a:gd name="connsiteY17" fmla="*/ 317461 h 540000"/>
              <a:gd name="connsiteX18" fmla="*/ 268945 w 539919"/>
              <a:gd name="connsiteY18" fmla="*/ 317461 h 540000"/>
              <a:gd name="connsiteX19" fmla="*/ 284766 w 539919"/>
              <a:gd name="connsiteY19" fmla="*/ 301641 h 540000"/>
              <a:gd name="connsiteX20" fmla="*/ 268945 w 539919"/>
              <a:gd name="connsiteY20" fmla="*/ 285820 h 540000"/>
              <a:gd name="connsiteX21" fmla="*/ 425691 w 539919"/>
              <a:gd name="connsiteY21" fmla="*/ 242068 h 540000"/>
              <a:gd name="connsiteX22" fmla="*/ 498406 w 539919"/>
              <a:gd name="connsiteY22" fmla="*/ 303081 h 540000"/>
              <a:gd name="connsiteX23" fmla="*/ 410954 w 539919"/>
              <a:gd name="connsiteY23" fmla="*/ 406568 h 540000"/>
              <a:gd name="connsiteX24" fmla="*/ 338233 w 539919"/>
              <a:gd name="connsiteY24" fmla="*/ 345548 h 540000"/>
              <a:gd name="connsiteX25" fmla="*/ 79102 w 539919"/>
              <a:gd name="connsiteY25" fmla="*/ 190898 h 540000"/>
              <a:gd name="connsiteX26" fmla="*/ 63281 w 539919"/>
              <a:gd name="connsiteY26" fmla="*/ 206719 h 540000"/>
              <a:gd name="connsiteX27" fmla="*/ 79102 w 539919"/>
              <a:gd name="connsiteY27" fmla="*/ 222539 h 540000"/>
              <a:gd name="connsiteX28" fmla="*/ 332227 w 539919"/>
              <a:gd name="connsiteY28" fmla="*/ 222539 h 540000"/>
              <a:gd name="connsiteX29" fmla="*/ 348047 w 539919"/>
              <a:gd name="connsiteY29" fmla="*/ 206719 h 540000"/>
              <a:gd name="connsiteX30" fmla="*/ 332227 w 539919"/>
              <a:gd name="connsiteY30" fmla="*/ 190898 h 540000"/>
              <a:gd name="connsiteX31" fmla="*/ 488802 w 539919"/>
              <a:gd name="connsiteY31" fmla="*/ 189046 h 540000"/>
              <a:gd name="connsiteX32" fmla="*/ 523183 w 539919"/>
              <a:gd name="connsiteY32" fmla="*/ 199982 h 540000"/>
              <a:gd name="connsiteX33" fmla="*/ 528616 w 539919"/>
              <a:gd name="connsiteY33" fmla="*/ 266832 h 540000"/>
              <a:gd name="connsiteX34" fmla="*/ 518820 w 539919"/>
              <a:gd name="connsiteY34" fmla="*/ 278925 h 540000"/>
              <a:gd name="connsiteX35" fmla="*/ 446105 w 539919"/>
              <a:gd name="connsiteY35" fmla="*/ 217913 h 540000"/>
              <a:gd name="connsiteX36" fmla="*/ 456364 w 539919"/>
              <a:gd name="connsiteY36" fmla="*/ 205775 h 540000"/>
              <a:gd name="connsiteX37" fmla="*/ 488802 w 539919"/>
              <a:gd name="connsiteY37" fmla="*/ 189046 h 540000"/>
              <a:gd name="connsiteX38" fmla="*/ 79102 w 539919"/>
              <a:gd name="connsiteY38" fmla="*/ 94922 h 540000"/>
              <a:gd name="connsiteX39" fmla="*/ 63281 w 539919"/>
              <a:gd name="connsiteY39" fmla="*/ 110742 h 540000"/>
              <a:gd name="connsiteX40" fmla="*/ 79102 w 539919"/>
              <a:gd name="connsiteY40" fmla="*/ 126563 h 540000"/>
              <a:gd name="connsiteX41" fmla="*/ 237305 w 539919"/>
              <a:gd name="connsiteY41" fmla="*/ 126563 h 540000"/>
              <a:gd name="connsiteX42" fmla="*/ 253125 w 539919"/>
              <a:gd name="connsiteY42" fmla="*/ 110742 h 540000"/>
              <a:gd name="connsiteX43" fmla="*/ 237305 w 539919"/>
              <a:gd name="connsiteY43" fmla="*/ 94922 h 540000"/>
              <a:gd name="connsiteX44" fmla="*/ 316407 w 539919"/>
              <a:gd name="connsiteY44" fmla="*/ 2419 h 540000"/>
              <a:gd name="connsiteX45" fmla="*/ 336445 w 539919"/>
              <a:gd name="connsiteY45" fmla="*/ 13039 h 540000"/>
              <a:gd name="connsiteX46" fmla="*/ 396543 w 539919"/>
              <a:gd name="connsiteY46" fmla="*/ 70140 h 540000"/>
              <a:gd name="connsiteX47" fmla="*/ 410329 w 539919"/>
              <a:gd name="connsiteY47" fmla="*/ 94921 h 540000"/>
              <a:gd name="connsiteX48" fmla="*/ 316407 w 539919"/>
              <a:gd name="connsiteY48" fmla="*/ 94921 h 540000"/>
              <a:gd name="connsiteX49" fmla="*/ 47461 w 539919"/>
              <a:gd name="connsiteY49" fmla="*/ 0 h 540000"/>
              <a:gd name="connsiteX50" fmla="*/ 284766 w 539919"/>
              <a:gd name="connsiteY50" fmla="*/ 0 h 540000"/>
              <a:gd name="connsiteX51" fmla="*/ 284766 w 539919"/>
              <a:gd name="connsiteY51" fmla="*/ 110742 h 540000"/>
              <a:gd name="connsiteX52" fmla="*/ 300586 w 539919"/>
              <a:gd name="connsiteY52" fmla="*/ 126563 h 540000"/>
              <a:gd name="connsiteX53" fmla="*/ 411328 w 539919"/>
              <a:gd name="connsiteY53" fmla="*/ 126563 h 540000"/>
              <a:gd name="connsiteX54" fmla="*/ 411328 w 539919"/>
              <a:gd name="connsiteY54" fmla="*/ 210051 h 540000"/>
              <a:gd name="connsiteX55" fmla="*/ 288133 w 539919"/>
              <a:gd name="connsiteY55" fmla="*/ 355823 h 540000"/>
              <a:gd name="connsiteX56" fmla="*/ 271850 w 539919"/>
              <a:gd name="connsiteY56" fmla="*/ 388221 h 540000"/>
              <a:gd name="connsiteX57" fmla="*/ 257142 w 539919"/>
              <a:gd name="connsiteY57" fmla="*/ 449772 h 540000"/>
              <a:gd name="connsiteX58" fmla="*/ 272809 w 539919"/>
              <a:gd name="connsiteY58" fmla="*/ 497170 h 540000"/>
              <a:gd name="connsiteX59" fmla="*/ 322185 w 539919"/>
              <a:gd name="connsiteY59" fmla="*/ 504355 h 540000"/>
              <a:gd name="connsiteX60" fmla="*/ 380306 w 539919"/>
              <a:gd name="connsiteY60" fmla="*/ 479156 h 540000"/>
              <a:gd name="connsiteX61" fmla="*/ 409274 w 539919"/>
              <a:gd name="connsiteY61" fmla="*/ 457572 h 540000"/>
              <a:gd name="connsiteX62" fmla="*/ 411328 w 539919"/>
              <a:gd name="connsiteY62" fmla="*/ 455141 h 540000"/>
              <a:gd name="connsiteX63" fmla="*/ 411328 w 539919"/>
              <a:gd name="connsiteY63" fmla="*/ 492539 h 540000"/>
              <a:gd name="connsiteX64" fmla="*/ 363867 w 539919"/>
              <a:gd name="connsiteY64" fmla="*/ 540000 h 540000"/>
              <a:gd name="connsiteX65" fmla="*/ 47461 w 539919"/>
              <a:gd name="connsiteY65" fmla="*/ 540000 h 540000"/>
              <a:gd name="connsiteX66" fmla="*/ 0 w 539919"/>
              <a:gd name="connsiteY66" fmla="*/ 492539 h 540000"/>
              <a:gd name="connsiteX67" fmla="*/ 0 w 539919"/>
              <a:gd name="connsiteY67" fmla="*/ 47461 h 540000"/>
              <a:gd name="connsiteX68" fmla="*/ 47461 w 539919"/>
              <a:gd name="connsiteY68"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9919" h="540000">
                <a:moveTo>
                  <a:pt x="79102" y="380742"/>
                </a:moveTo>
                <a:cubicBezTo>
                  <a:pt x="70357" y="380742"/>
                  <a:pt x="63281" y="387818"/>
                  <a:pt x="63281" y="396563"/>
                </a:cubicBezTo>
                <a:cubicBezTo>
                  <a:pt x="63281" y="405307"/>
                  <a:pt x="70357" y="412383"/>
                  <a:pt x="79102" y="412383"/>
                </a:cubicBezTo>
                <a:lnTo>
                  <a:pt x="205664" y="412383"/>
                </a:lnTo>
                <a:cubicBezTo>
                  <a:pt x="214408" y="412383"/>
                  <a:pt x="221484" y="405307"/>
                  <a:pt x="221484" y="396563"/>
                </a:cubicBezTo>
                <a:cubicBezTo>
                  <a:pt x="221484" y="387818"/>
                  <a:pt x="214408" y="380742"/>
                  <a:pt x="205664" y="380742"/>
                </a:cubicBezTo>
                <a:close/>
                <a:moveTo>
                  <a:pt x="317816" y="369703"/>
                </a:moveTo>
                <a:lnTo>
                  <a:pt x="390541" y="430723"/>
                </a:lnTo>
                <a:lnTo>
                  <a:pt x="385111" y="437148"/>
                </a:lnTo>
                <a:cubicBezTo>
                  <a:pt x="380414" y="442725"/>
                  <a:pt x="374389" y="447220"/>
                  <a:pt x="367668" y="450141"/>
                </a:cubicBezTo>
                <a:lnTo>
                  <a:pt x="309594" y="475324"/>
                </a:lnTo>
                <a:cubicBezTo>
                  <a:pt x="303904" y="477756"/>
                  <a:pt x="297605" y="476666"/>
                  <a:pt x="293140" y="472914"/>
                </a:cubicBezTo>
                <a:cubicBezTo>
                  <a:pt x="288552" y="469066"/>
                  <a:pt x="286528" y="462948"/>
                  <a:pt x="287918" y="457124"/>
                </a:cubicBezTo>
                <a:lnTo>
                  <a:pt x="302626" y="395573"/>
                </a:lnTo>
                <a:cubicBezTo>
                  <a:pt x="304325" y="388451"/>
                  <a:pt x="307708" y="381731"/>
                  <a:pt x="312405" y="376107"/>
                </a:cubicBezTo>
                <a:close/>
                <a:moveTo>
                  <a:pt x="79102" y="285820"/>
                </a:moveTo>
                <a:cubicBezTo>
                  <a:pt x="70357" y="285820"/>
                  <a:pt x="63281" y="292896"/>
                  <a:pt x="63281" y="301641"/>
                </a:cubicBezTo>
                <a:cubicBezTo>
                  <a:pt x="63281" y="310385"/>
                  <a:pt x="70357" y="317461"/>
                  <a:pt x="79102" y="317461"/>
                </a:cubicBezTo>
                <a:lnTo>
                  <a:pt x="268945" y="317461"/>
                </a:lnTo>
                <a:cubicBezTo>
                  <a:pt x="277690" y="317461"/>
                  <a:pt x="284766" y="310385"/>
                  <a:pt x="284766" y="301641"/>
                </a:cubicBezTo>
                <a:cubicBezTo>
                  <a:pt x="284766" y="292896"/>
                  <a:pt x="277690" y="285820"/>
                  <a:pt x="268945" y="285820"/>
                </a:cubicBezTo>
                <a:close/>
                <a:moveTo>
                  <a:pt x="425691" y="242068"/>
                </a:moveTo>
                <a:lnTo>
                  <a:pt x="498406" y="303081"/>
                </a:lnTo>
                <a:lnTo>
                  <a:pt x="410954" y="406568"/>
                </a:lnTo>
                <a:lnTo>
                  <a:pt x="338233" y="345548"/>
                </a:lnTo>
                <a:close/>
                <a:moveTo>
                  <a:pt x="79102" y="190898"/>
                </a:moveTo>
                <a:cubicBezTo>
                  <a:pt x="70357" y="190898"/>
                  <a:pt x="63281" y="197974"/>
                  <a:pt x="63281" y="206719"/>
                </a:cubicBezTo>
                <a:cubicBezTo>
                  <a:pt x="63281" y="215463"/>
                  <a:pt x="70357" y="222539"/>
                  <a:pt x="79102" y="222539"/>
                </a:cubicBezTo>
                <a:lnTo>
                  <a:pt x="332227" y="222539"/>
                </a:lnTo>
                <a:cubicBezTo>
                  <a:pt x="340971" y="222539"/>
                  <a:pt x="348047" y="215463"/>
                  <a:pt x="348047" y="206719"/>
                </a:cubicBezTo>
                <a:cubicBezTo>
                  <a:pt x="348047" y="197974"/>
                  <a:pt x="340971" y="190898"/>
                  <a:pt x="332227" y="190898"/>
                </a:cubicBezTo>
                <a:close/>
                <a:moveTo>
                  <a:pt x="488802" y="189046"/>
                </a:moveTo>
                <a:cubicBezTo>
                  <a:pt x="500915" y="188076"/>
                  <a:pt x="513352" y="191717"/>
                  <a:pt x="523183" y="199982"/>
                </a:cubicBezTo>
                <a:cubicBezTo>
                  <a:pt x="543333" y="216865"/>
                  <a:pt x="545465" y="246793"/>
                  <a:pt x="528616" y="266832"/>
                </a:cubicBezTo>
                <a:lnTo>
                  <a:pt x="518820" y="278925"/>
                </a:lnTo>
                <a:lnTo>
                  <a:pt x="446105" y="217913"/>
                </a:lnTo>
                <a:lnTo>
                  <a:pt x="456364" y="205775"/>
                </a:lnTo>
                <a:cubicBezTo>
                  <a:pt x="464900" y="195598"/>
                  <a:pt x="476689" y="190017"/>
                  <a:pt x="488802" y="189046"/>
                </a:cubicBezTo>
                <a:close/>
                <a:moveTo>
                  <a:pt x="79102" y="94922"/>
                </a:moveTo>
                <a:cubicBezTo>
                  <a:pt x="70357" y="94922"/>
                  <a:pt x="63281" y="101998"/>
                  <a:pt x="63281" y="110742"/>
                </a:cubicBezTo>
                <a:cubicBezTo>
                  <a:pt x="63281" y="119487"/>
                  <a:pt x="70357" y="126563"/>
                  <a:pt x="79102" y="126563"/>
                </a:cubicBezTo>
                <a:lnTo>
                  <a:pt x="237305" y="126563"/>
                </a:lnTo>
                <a:cubicBezTo>
                  <a:pt x="246049" y="126563"/>
                  <a:pt x="253125" y="119487"/>
                  <a:pt x="253125" y="110742"/>
                </a:cubicBezTo>
                <a:cubicBezTo>
                  <a:pt x="253125" y="101998"/>
                  <a:pt x="246049" y="94922"/>
                  <a:pt x="237305" y="94922"/>
                </a:cubicBezTo>
                <a:close/>
                <a:moveTo>
                  <a:pt x="316407" y="2419"/>
                </a:moveTo>
                <a:cubicBezTo>
                  <a:pt x="323774" y="4480"/>
                  <a:pt x="330763" y="7652"/>
                  <a:pt x="336445" y="13039"/>
                </a:cubicBezTo>
                <a:lnTo>
                  <a:pt x="396543" y="70140"/>
                </a:lnTo>
                <a:cubicBezTo>
                  <a:pt x="403578" y="76819"/>
                  <a:pt x="408366" y="85524"/>
                  <a:pt x="410329" y="94921"/>
                </a:cubicBezTo>
                <a:lnTo>
                  <a:pt x="316407" y="94921"/>
                </a:lnTo>
                <a:close/>
                <a:moveTo>
                  <a:pt x="47461" y="0"/>
                </a:moveTo>
                <a:lnTo>
                  <a:pt x="284766" y="0"/>
                </a:lnTo>
                <a:lnTo>
                  <a:pt x="284766" y="110742"/>
                </a:lnTo>
                <a:cubicBezTo>
                  <a:pt x="284766" y="119487"/>
                  <a:pt x="291842" y="126563"/>
                  <a:pt x="300586" y="126563"/>
                </a:cubicBezTo>
                <a:lnTo>
                  <a:pt x="411328" y="126563"/>
                </a:lnTo>
                <a:lnTo>
                  <a:pt x="411328" y="210051"/>
                </a:lnTo>
                <a:lnTo>
                  <a:pt x="288133" y="355823"/>
                </a:lnTo>
                <a:cubicBezTo>
                  <a:pt x="280316" y="365186"/>
                  <a:pt x="274678" y="376386"/>
                  <a:pt x="271850" y="388221"/>
                </a:cubicBezTo>
                <a:lnTo>
                  <a:pt x="257142" y="449772"/>
                </a:lnTo>
                <a:cubicBezTo>
                  <a:pt x="252940" y="467384"/>
                  <a:pt x="258950" y="485537"/>
                  <a:pt x="272809" y="497170"/>
                </a:cubicBezTo>
                <a:cubicBezTo>
                  <a:pt x="286841" y="508923"/>
                  <a:pt x="305803" y="511429"/>
                  <a:pt x="322185" y="504355"/>
                </a:cubicBezTo>
                <a:lnTo>
                  <a:pt x="380306" y="479156"/>
                </a:lnTo>
                <a:cubicBezTo>
                  <a:pt x="391476" y="474289"/>
                  <a:pt x="401503" y="466827"/>
                  <a:pt x="409274" y="457572"/>
                </a:cubicBezTo>
                <a:lnTo>
                  <a:pt x="411328" y="455141"/>
                </a:lnTo>
                <a:lnTo>
                  <a:pt x="411328" y="492539"/>
                </a:lnTo>
                <a:cubicBezTo>
                  <a:pt x="411328" y="518710"/>
                  <a:pt x="390038" y="540000"/>
                  <a:pt x="363867" y="540000"/>
                </a:cubicBezTo>
                <a:lnTo>
                  <a:pt x="47461" y="540000"/>
                </a:lnTo>
                <a:cubicBezTo>
                  <a:pt x="21290" y="540000"/>
                  <a:pt x="0" y="518710"/>
                  <a:pt x="0" y="492539"/>
                </a:cubicBezTo>
                <a:lnTo>
                  <a:pt x="0" y="47461"/>
                </a:lnTo>
                <a:cubicBezTo>
                  <a:pt x="0" y="21290"/>
                  <a:pt x="21290" y="0"/>
                  <a:pt x="47461" y="0"/>
                </a:cubicBezTo>
                <a:close/>
              </a:path>
            </a:pathLst>
          </a:custGeom>
          <a:solidFill>
            <a:srgbClr val="485258"/>
          </a:solidFill>
          <a:ln w="1042" cap="flat">
            <a:noFill/>
            <a:prstDash val="solid"/>
            <a:miter/>
          </a:ln>
        </p:spPr>
        <p:txBody>
          <a:bodyPr vert="horz" wrap="square" lIns="0" tIns="0" rIns="0" bIns="0" rtlCol="0" anchor="ctr">
            <a:noAutofit/>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900" i="1" kern="1200">
                <a:solidFill>
                  <a:schemeClr val="accent4"/>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a:t> </a:t>
            </a:r>
            <a:endParaRPr lang="nl-NL" dirty="0"/>
          </a:p>
        </p:txBody>
      </p:sp>
    </p:spTree>
    <p:extLst>
      <p:ext uri="{BB962C8B-B14F-4D97-AF65-F5344CB8AC3E}">
        <p14:creationId xmlns:p14="http://schemas.microsoft.com/office/powerpoint/2010/main" val="94587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7A89-B010-653E-52FE-E0008F552D74}"/>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5B2A48F8-5C39-EC77-CAFB-68BB5429E775}"/>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3A1801FE-7371-98FC-6645-04C060C6BDDF}"/>
              </a:ext>
            </a:extLst>
          </p:cNvPr>
          <p:cNvSpPr>
            <a:spLocks noGrp="1"/>
          </p:cNvSpPr>
          <p:nvPr>
            <p:ph type="body" sz="quarter" idx="16"/>
          </p:nvPr>
        </p:nvSpPr>
        <p:spPr/>
        <p:txBody>
          <a:bodyPr/>
          <a:lstStyle/>
          <a:p>
            <a:endParaRPr lang="nl-NL" dirty="0"/>
          </a:p>
        </p:txBody>
      </p:sp>
      <p:sp>
        <p:nvSpPr>
          <p:cNvPr id="7" name="Titel 6">
            <a:extLst>
              <a:ext uri="{FF2B5EF4-FFF2-40B4-BE49-F238E27FC236}">
                <a16:creationId xmlns:a16="http://schemas.microsoft.com/office/drawing/2014/main" id="{990E561B-CE73-794E-7DE2-7E0491BE62AE}"/>
              </a:ext>
            </a:extLst>
          </p:cNvPr>
          <p:cNvSpPr>
            <a:spLocks noGrp="1"/>
          </p:cNvSpPr>
          <p:nvPr>
            <p:ph type="title"/>
          </p:nvPr>
        </p:nvSpPr>
        <p:spPr/>
        <p:txBody>
          <a:bodyPr/>
          <a:lstStyle/>
          <a:p>
            <a:r>
              <a:rPr lang="nl-NL" dirty="0"/>
              <a:t>Aan de slag!</a:t>
            </a:r>
          </a:p>
        </p:txBody>
      </p:sp>
      <p:sp>
        <p:nvSpPr>
          <p:cNvPr id="8" name="Tijdelijke aanduiding voor verticale tekst 7">
            <a:extLst>
              <a:ext uri="{FF2B5EF4-FFF2-40B4-BE49-F238E27FC236}">
                <a16:creationId xmlns:a16="http://schemas.microsoft.com/office/drawing/2014/main" id="{4DF64C8B-70E5-4244-008D-2CAA986BAE3C}"/>
              </a:ext>
            </a:extLst>
          </p:cNvPr>
          <p:cNvSpPr>
            <a:spLocks noGrp="1"/>
          </p:cNvSpPr>
          <p:nvPr>
            <p:ph type="body" orient="vert" idx="1"/>
          </p:nvPr>
        </p:nvSpPr>
        <p:spPr>
          <a:xfrm>
            <a:off x="720001" y="1988744"/>
            <a:ext cx="4825775" cy="3846977"/>
          </a:xfrm>
        </p:spPr>
        <p:txBody>
          <a:bodyPr/>
          <a:lstStyle/>
          <a:p>
            <a:endParaRPr lang="nl-NL" dirty="0"/>
          </a:p>
          <a:p>
            <a:r>
              <a:rPr lang="nl-NL" dirty="0"/>
              <a:t>Wat spreekt je aan?</a:t>
            </a:r>
          </a:p>
          <a:p>
            <a:r>
              <a:rPr lang="nl-NL" dirty="0"/>
              <a:t>Wat vind je uitdagend of spannend?</a:t>
            </a:r>
          </a:p>
          <a:p>
            <a:pPr marL="0" indent="0">
              <a:buNone/>
            </a:pPr>
            <a:endParaRPr lang="nl-NL" dirty="0"/>
          </a:p>
          <a:p>
            <a:pPr marL="0" indent="0">
              <a:buNone/>
            </a:pPr>
            <a:endParaRPr lang="nl-NL" dirty="0"/>
          </a:p>
          <a:p>
            <a:pPr marL="0" indent="0">
              <a:buNone/>
            </a:pPr>
            <a:endParaRPr lang="nl-NL" dirty="0"/>
          </a:p>
          <a:p>
            <a:pPr marL="0" indent="0">
              <a:buNone/>
            </a:pPr>
            <a:r>
              <a:rPr lang="nl-NL" b="1" dirty="0"/>
              <a:t>Opdracht: </a:t>
            </a:r>
            <a:r>
              <a:rPr lang="nl-NL" dirty="0"/>
              <a:t>bekijk de app + de toolkit en bedenk waar en hoe je de app wilt gaan gebruiken.</a:t>
            </a:r>
          </a:p>
        </p:txBody>
      </p:sp>
      <p:sp>
        <p:nvSpPr>
          <p:cNvPr id="3" name="Tijdelijke aanduiding voor voettekst 2">
            <a:extLst>
              <a:ext uri="{FF2B5EF4-FFF2-40B4-BE49-F238E27FC236}">
                <a16:creationId xmlns:a16="http://schemas.microsoft.com/office/drawing/2014/main" id="{20C71574-1816-9C07-0739-7767F737EF09}"/>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1">
            <a:extLst>
              <a:ext uri="{FF2B5EF4-FFF2-40B4-BE49-F238E27FC236}">
                <a16:creationId xmlns:a16="http://schemas.microsoft.com/office/drawing/2014/main" id="{C785673D-6D4D-2EB8-4E76-9B11C9FFD7CE}"/>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1193785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584EC9-3FED-5B00-FE7D-ED6D73A70B00}"/>
              </a:ext>
            </a:extLst>
          </p:cNvPr>
          <p:cNvSpPr>
            <a:spLocks noGrp="1"/>
          </p:cNvSpPr>
          <p:nvPr>
            <p:ph type="title"/>
          </p:nvPr>
        </p:nvSpPr>
        <p:spPr>
          <a:xfrm>
            <a:off x="849300" y="1239716"/>
            <a:ext cx="10493398" cy="755650"/>
          </a:xfrm>
        </p:spPr>
        <p:txBody>
          <a:bodyPr/>
          <a:lstStyle/>
          <a:p>
            <a:r>
              <a:rPr lang="nl-NL" dirty="0"/>
              <a:t>Vragen?</a:t>
            </a:r>
          </a:p>
        </p:txBody>
      </p:sp>
      <p:sp>
        <p:nvSpPr>
          <p:cNvPr id="9" name="Tijdelijke aanduiding voor tekst 8">
            <a:extLst>
              <a:ext uri="{FF2B5EF4-FFF2-40B4-BE49-F238E27FC236}">
                <a16:creationId xmlns:a16="http://schemas.microsoft.com/office/drawing/2014/main" id="{D54E5CFD-6C84-FEB7-8410-9EA7A9250A59}"/>
              </a:ext>
            </a:extLst>
          </p:cNvPr>
          <p:cNvSpPr>
            <a:spLocks noGrp="1"/>
          </p:cNvSpPr>
          <p:nvPr>
            <p:ph type="body" sz="quarter" idx="25"/>
          </p:nvPr>
        </p:nvSpPr>
        <p:spPr>
          <a:xfrm>
            <a:off x="2077593" y="5454692"/>
            <a:ext cx="2035036" cy="169820"/>
          </a:xfrm>
        </p:spPr>
        <p:txBody>
          <a:bodyPr/>
          <a:lstStyle/>
          <a:p>
            <a:r>
              <a:rPr lang="nl-NL" dirty="0" err="1"/>
              <a:t>Rowan.huijgen@eur.nl</a:t>
            </a:r>
            <a:endParaRPr lang="nl-NL" dirty="0"/>
          </a:p>
        </p:txBody>
      </p:sp>
      <p:sp>
        <p:nvSpPr>
          <p:cNvPr id="10" name="Tijdelijke aanduiding voor tekst 9">
            <a:extLst>
              <a:ext uri="{FF2B5EF4-FFF2-40B4-BE49-F238E27FC236}">
                <a16:creationId xmlns:a16="http://schemas.microsoft.com/office/drawing/2014/main" id="{ECE66A98-99FF-1984-6557-F485B52750B9}"/>
              </a:ext>
            </a:extLst>
          </p:cNvPr>
          <p:cNvSpPr>
            <a:spLocks noGrp="1"/>
          </p:cNvSpPr>
          <p:nvPr>
            <p:ph type="body" sz="quarter" idx="26"/>
          </p:nvPr>
        </p:nvSpPr>
        <p:spPr>
          <a:xfrm>
            <a:off x="5078481" y="5454692"/>
            <a:ext cx="2035036" cy="169820"/>
          </a:xfrm>
        </p:spPr>
        <p:txBody>
          <a:bodyPr/>
          <a:lstStyle/>
          <a:p>
            <a:r>
              <a:rPr lang="nl-NL" dirty="0" err="1"/>
              <a:t>aceyourself.app</a:t>
            </a:r>
            <a:endParaRPr lang="nl-NL" dirty="0"/>
          </a:p>
        </p:txBody>
      </p:sp>
      <p:sp>
        <p:nvSpPr>
          <p:cNvPr id="11" name="Tijdelijke aanduiding voor tekst 10">
            <a:extLst>
              <a:ext uri="{FF2B5EF4-FFF2-40B4-BE49-F238E27FC236}">
                <a16:creationId xmlns:a16="http://schemas.microsoft.com/office/drawing/2014/main" id="{D8F5619D-F90A-C956-AACE-909D13075B44}"/>
              </a:ext>
            </a:extLst>
          </p:cNvPr>
          <p:cNvSpPr>
            <a:spLocks noGrp="1"/>
          </p:cNvSpPr>
          <p:nvPr>
            <p:ph type="body" sz="quarter" idx="27"/>
          </p:nvPr>
        </p:nvSpPr>
        <p:spPr>
          <a:xfrm>
            <a:off x="8002567" y="5454692"/>
            <a:ext cx="2035036" cy="169820"/>
          </a:xfrm>
        </p:spPr>
        <p:txBody>
          <a:bodyPr/>
          <a:lstStyle/>
          <a:p>
            <a:r>
              <a:rPr lang="nl-NL" dirty="0"/>
              <a:t>Erasmus Universiteit Rotterdam</a:t>
            </a:r>
          </a:p>
        </p:txBody>
      </p:sp>
      <p:sp>
        <p:nvSpPr>
          <p:cNvPr id="19" name="Icoon_2_3">
            <a:extLst>
              <a:ext uri="{FF2B5EF4-FFF2-40B4-BE49-F238E27FC236}">
                <a16:creationId xmlns:a16="http://schemas.microsoft.com/office/drawing/2014/main" id="{47E9B153-28D1-65C8-813A-DC543354FC54}"/>
              </a:ext>
            </a:extLst>
          </p:cNvPr>
          <p:cNvSpPr>
            <a:spLocks noGrp="1"/>
          </p:cNvSpPr>
          <p:nvPr>
            <p:ph type="pic" sz="quarter" idx="23"/>
          </p:nvPr>
        </p:nvSpPr>
        <p:spPr>
          <a:xfrm>
            <a:off x="5886450" y="4905255"/>
            <a:ext cx="350838" cy="344487"/>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165529 w 540000"/>
              <a:gd name="connsiteY5" fmla="*/ 55638 h 540000"/>
              <a:gd name="connsiteX6" fmla="*/ 144964 w 540000"/>
              <a:gd name="connsiteY6" fmla="*/ 123449 h 540000"/>
              <a:gd name="connsiteX7" fmla="*/ 97246 w 540000"/>
              <a:gd name="connsiteY7" fmla="*/ 105770 h 540000"/>
              <a:gd name="connsiteX8" fmla="*/ 165529 w 540000"/>
              <a:gd name="connsiteY8" fmla="*/ 55638 h 540000"/>
              <a:gd name="connsiteX9" fmla="*/ 76294 w 540000"/>
              <a:gd name="connsiteY9" fmla="*/ 131034 h 540000"/>
              <a:gd name="connsiteX10" fmla="*/ 138312 w 540000"/>
              <a:gd name="connsiteY10" fmla="*/ 154504 h 540000"/>
              <a:gd name="connsiteX11" fmla="*/ 127856 w 540000"/>
              <a:gd name="connsiteY11" fmla="*/ 254180 h 540000"/>
              <a:gd name="connsiteX12" fmla="*/ 32170 w 540000"/>
              <a:gd name="connsiteY12" fmla="*/ 254180 h 540000"/>
              <a:gd name="connsiteX13" fmla="*/ 76294 w 540000"/>
              <a:gd name="connsiteY13" fmla="*/ 131034 h 540000"/>
              <a:gd name="connsiteX14" fmla="*/ 76294 w 540000"/>
              <a:gd name="connsiteY14" fmla="*/ 408966 h 540000"/>
              <a:gd name="connsiteX15" fmla="*/ 32170 w 540000"/>
              <a:gd name="connsiteY15" fmla="*/ 285820 h 540000"/>
              <a:gd name="connsiteX16" fmla="*/ 127856 w 540000"/>
              <a:gd name="connsiteY16" fmla="*/ 285820 h 540000"/>
              <a:gd name="connsiteX17" fmla="*/ 138312 w 540000"/>
              <a:gd name="connsiteY17" fmla="*/ 385496 h 540000"/>
              <a:gd name="connsiteX18" fmla="*/ 76294 w 540000"/>
              <a:gd name="connsiteY18" fmla="*/ 408966 h 540000"/>
              <a:gd name="connsiteX19" fmla="*/ 97246 w 540000"/>
              <a:gd name="connsiteY19" fmla="*/ 434231 h 540000"/>
              <a:gd name="connsiteX20" fmla="*/ 144964 w 540000"/>
              <a:gd name="connsiteY20" fmla="*/ 416552 h 540000"/>
              <a:gd name="connsiteX21" fmla="*/ 165529 w 540000"/>
              <a:gd name="connsiteY21" fmla="*/ 484363 h 540000"/>
              <a:gd name="connsiteX22" fmla="*/ 97246 w 540000"/>
              <a:gd name="connsiteY22" fmla="*/ 434231 h 540000"/>
              <a:gd name="connsiteX23" fmla="*/ 254180 w 540000"/>
              <a:gd name="connsiteY23" fmla="*/ 507830 h 540000"/>
              <a:gd name="connsiteX24" fmla="*/ 205522 w 540000"/>
              <a:gd name="connsiteY24" fmla="*/ 499577 h 540000"/>
              <a:gd name="connsiteX25" fmla="*/ 175571 w 540000"/>
              <a:gd name="connsiteY25" fmla="*/ 408491 h 540000"/>
              <a:gd name="connsiteX26" fmla="*/ 254180 w 540000"/>
              <a:gd name="connsiteY26" fmla="*/ 398456 h 540000"/>
              <a:gd name="connsiteX27" fmla="*/ 254180 w 540000"/>
              <a:gd name="connsiteY27" fmla="*/ 507830 h 540000"/>
              <a:gd name="connsiteX28" fmla="*/ 254180 w 540000"/>
              <a:gd name="connsiteY28" fmla="*/ 366796 h 540000"/>
              <a:gd name="connsiteX29" fmla="*/ 169013 w 540000"/>
              <a:gd name="connsiteY29" fmla="*/ 377528 h 540000"/>
              <a:gd name="connsiteX30" fmla="*/ 159507 w 540000"/>
              <a:gd name="connsiteY30" fmla="*/ 285820 h 540000"/>
              <a:gd name="connsiteX31" fmla="*/ 254180 w 540000"/>
              <a:gd name="connsiteY31" fmla="*/ 285820 h 540000"/>
              <a:gd name="connsiteX32" fmla="*/ 254180 w 540000"/>
              <a:gd name="connsiteY32" fmla="*/ 366796 h 540000"/>
              <a:gd name="connsiteX33" fmla="*/ 254180 w 540000"/>
              <a:gd name="connsiteY33" fmla="*/ 254180 h 540000"/>
              <a:gd name="connsiteX34" fmla="*/ 159507 w 540000"/>
              <a:gd name="connsiteY34" fmla="*/ 254180 h 540000"/>
              <a:gd name="connsiteX35" fmla="*/ 169013 w 540000"/>
              <a:gd name="connsiteY35" fmla="*/ 162473 h 540000"/>
              <a:gd name="connsiteX36" fmla="*/ 254180 w 540000"/>
              <a:gd name="connsiteY36" fmla="*/ 173204 h 540000"/>
              <a:gd name="connsiteX37" fmla="*/ 254180 w 540000"/>
              <a:gd name="connsiteY37" fmla="*/ 254180 h 540000"/>
              <a:gd name="connsiteX38" fmla="*/ 254180 w 540000"/>
              <a:gd name="connsiteY38" fmla="*/ 141544 h 540000"/>
              <a:gd name="connsiteX39" fmla="*/ 175571 w 540000"/>
              <a:gd name="connsiteY39" fmla="*/ 131509 h 540000"/>
              <a:gd name="connsiteX40" fmla="*/ 205522 w 540000"/>
              <a:gd name="connsiteY40" fmla="*/ 40423 h 540000"/>
              <a:gd name="connsiteX41" fmla="*/ 254180 w 540000"/>
              <a:gd name="connsiteY41" fmla="*/ 32170 h 540000"/>
              <a:gd name="connsiteX42" fmla="*/ 254180 w 540000"/>
              <a:gd name="connsiteY42" fmla="*/ 141544 h 540000"/>
              <a:gd name="connsiteX43" fmla="*/ 463706 w 540000"/>
              <a:gd name="connsiteY43" fmla="*/ 131034 h 540000"/>
              <a:gd name="connsiteX44" fmla="*/ 507830 w 540000"/>
              <a:gd name="connsiteY44" fmla="*/ 254180 h 540000"/>
              <a:gd name="connsiteX45" fmla="*/ 412144 w 540000"/>
              <a:gd name="connsiteY45" fmla="*/ 254180 h 540000"/>
              <a:gd name="connsiteX46" fmla="*/ 401688 w 540000"/>
              <a:gd name="connsiteY46" fmla="*/ 154504 h 540000"/>
              <a:gd name="connsiteX47" fmla="*/ 463706 w 540000"/>
              <a:gd name="connsiteY47" fmla="*/ 131034 h 540000"/>
              <a:gd name="connsiteX48" fmla="*/ 442754 w 540000"/>
              <a:gd name="connsiteY48" fmla="*/ 105769 h 540000"/>
              <a:gd name="connsiteX49" fmla="*/ 395036 w 540000"/>
              <a:gd name="connsiteY49" fmla="*/ 123448 h 540000"/>
              <a:gd name="connsiteX50" fmla="*/ 374471 w 540000"/>
              <a:gd name="connsiteY50" fmla="*/ 55637 h 540000"/>
              <a:gd name="connsiteX51" fmla="*/ 442754 w 540000"/>
              <a:gd name="connsiteY51" fmla="*/ 105769 h 540000"/>
              <a:gd name="connsiteX52" fmla="*/ 285820 w 540000"/>
              <a:gd name="connsiteY52" fmla="*/ 32170 h 540000"/>
              <a:gd name="connsiteX53" fmla="*/ 334478 w 540000"/>
              <a:gd name="connsiteY53" fmla="*/ 40423 h 540000"/>
              <a:gd name="connsiteX54" fmla="*/ 364429 w 540000"/>
              <a:gd name="connsiteY54" fmla="*/ 131509 h 540000"/>
              <a:gd name="connsiteX55" fmla="*/ 285820 w 540000"/>
              <a:gd name="connsiteY55" fmla="*/ 141544 h 540000"/>
              <a:gd name="connsiteX56" fmla="*/ 285820 w 540000"/>
              <a:gd name="connsiteY56" fmla="*/ 32170 h 540000"/>
              <a:gd name="connsiteX57" fmla="*/ 285820 w 540000"/>
              <a:gd name="connsiteY57" fmla="*/ 173204 h 540000"/>
              <a:gd name="connsiteX58" fmla="*/ 370987 w 540000"/>
              <a:gd name="connsiteY58" fmla="*/ 162473 h 540000"/>
              <a:gd name="connsiteX59" fmla="*/ 380493 w 540000"/>
              <a:gd name="connsiteY59" fmla="*/ 254180 h 540000"/>
              <a:gd name="connsiteX60" fmla="*/ 285820 w 540000"/>
              <a:gd name="connsiteY60" fmla="*/ 254180 h 540000"/>
              <a:gd name="connsiteX61" fmla="*/ 285820 w 540000"/>
              <a:gd name="connsiteY61" fmla="*/ 173204 h 540000"/>
              <a:gd name="connsiteX62" fmla="*/ 334477 w 540000"/>
              <a:gd name="connsiteY62" fmla="*/ 499576 h 540000"/>
              <a:gd name="connsiteX63" fmla="*/ 285820 w 540000"/>
              <a:gd name="connsiteY63" fmla="*/ 507830 h 540000"/>
              <a:gd name="connsiteX64" fmla="*/ 285820 w 540000"/>
              <a:gd name="connsiteY64" fmla="*/ 398456 h 540000"/>
              <a:gd name="connsiteX65" fmla="*/ 364429 w 540000"/>
              <a:gd name="connsiteY65" fmla="*/ 408491 h 540000"/>
              <a:gd name="connsiteX66" fmla="*/ 334477 w 540000"/>
              <a:gd name="connsiteY66" fmla="*/ 499576 h 540000"/>
              <a:gd name="connsiteX67" fmla="*/ 285820 w 540000"/>
              <a:gd name="connsiteY67" fmla="*/ 366796 h 540000"/>
              <a:gd name="connsiteX68" fmla="*/ 285820 w 540000"/>
              <a:gd name="connsiteY68" fmla="*/ 285820 h 540000"/>
              <a:gd name="connsiteX69" fmla="*/ 380493 w 540000"/>
              <a:gd name="connsiteY69" fmla="*/ 285820 h 540000"/>
              <a:gd name="connsiteX70" fmla="*/ 370987 w 540000"/>
              <a:gd name="connsiteY70" fmla="*/ 377528 h 540000"/>
              <a:gd name="connsiteX71" fmla="*/ 285820 w 540000"/>
              <a:gd name="connsiteY71" fmla="*/ 366796 h 540000"/>
              <a:gd name="connsiteX72" fmla="*/ 374471 w 540000"/>
              <a:gd name="connsiteY72" fmla="*/ 484362 h 540000"/>
              <a:gd name="connsiteX73" fmla="*/ 395036 w 540000"/>
              <a:gd name="connsiteY73" fmla="*/ 416551 h 540000"/>
              <a:gd name="connsiteX74" fmla="*/ 442754 w 540000"/>
              <a:gd name="connsiteY74" fmla="*/ 434230 h 540000"/>
              <a:gd name="connsiteX75" fmla="*/ 374471 w 540000"/>
              <a:gd name="connsiteY75" fmla="*/ 484362 h 540000"/>
              <a:gd name="connsiteX76" fmla="*/ 463706 w 540000"/>
              <a:gd name="connsiteY76" fmla="*/ 408966 h 540000"/>
              <a:gd name="connsiteX77" fmla="*/ 401688 w 540000"/>
              <a:gd name="connsiteY77" fmla="*/ 385496 h 540000"/>
              <a:gd name="connsiteX78" fmla="*/ 412144 w 540000"/>
              <a:gd name="connsiteY78" fmla="*/ 285820 h 540000"/>
              <a:gd name="connsiteX79" fmla="*/ 507830 w 540000"/>
              <a:gd name="connsiteY79" fmla="*/ 285820 h 540000"/>
              <a:gd name="connsiteX80" fmla="*/ 463706 w 540000"/>
              <a:gd name="connsiteY80" fmla="*/ 408966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40000" h="540000">
                <a:moveTo>
                  <a:pt x="270000" y="0"/>
                </a:moveTo>
                <a:cubicBezTo>
                  <a:pt x="120770" y="0"/>
                  <a:pt x="0" y="120759"/>
                  <a:pt x="0" y="270000"/>
                </a:cubicBezTo>
                <a:cubicBezTo>
                  <a:pt x="0" y="419230"/>
                  <a:pt x="120759" y="540000"/>
                  <a:pt x="270000" y="540000"/>
                </a:cubicBezTo>
                <a:cubicBezTo>
                  <a:pt x="419230" y="540000"/>
                  <a:pt x="540000" y="419241"/>
                  <a:pt x="540000" y="270000"/>
                </a:cubicBezTo>
                <a:cubicBezTo>
                  <a:pt x="540000" y="120770"/>
                  <a:pt x="419241" y="0"/>
                  <a:pt x="270000" y="0"/>
                </a:cubicBezTo>
                <a:close/>
                <a:moveTo>
                  <a:pt x="165529" y="55638"/>
                </a:moveTo>
                <a:cubicBezTo>
                  <a:pt x="157358" y="77891"/>
                  <a:pt x="150500" y="100512"/>
                  <a:pt x="144964" y="123449"/>
                </a:cubicBezTo>
                <a:cubicBezTo>
                  <a:pt x="128784" y="118533"/>
                  <a:pt x="112867" y="112639"/>
                  <a:pt x="97246" y="105770"/>
                </a:cubicBezTo>
                <a:cubicBezTo>
                  <a:pt x="117026" y="84990"/>
                  <a:pt x="140075" y="68070"/>
                  <a:pt x="165529" y="55638"/>
                </a:cubicBezTo>
                <a:close/>
                <a:moveTo>
                  <a:pt x="76294" y="131034"/>
                </a:moveTo>
                <a:cubicBezTo>
                  <a:pt x="96513" y="140398"/>
                  <a:pt x="117206" y="148226"/>
                  <a:pt x="138312" y="154504"/>
                </a:cubicBezTo>
                <a:cubicBezTo>
                  <a:pt x="132188" y="187192"/>
                  <a:pt x="128687" y="220462"/>
                  <a:pt x="127856" y="254180"/>
                </a:cubicBezTo>
                <a:lnTo>
                  <a:pt x="32170" y="254180"/>
                </a:lnTo>
                <a:cubicBezTo>
                  <a:pt x="35084" y="209418"/>
                  <a:pt x="50338" y="167052"/>
                  <a:pt x="76294" y="131034"/>
                </a:cubicBezTo>
                <a:close/>
                <a:moveTo>
                  <a:pt x="76294" y="408966"/>
                </a:moveTo>
                <a:cubicBezTo>
                  <a:pt x="50338" y="372948"/>
                  <a:pt x="35084" y="330582"/>
                  <a:pt x="32170" y="285820"/>
                </a:cubicBezTo>
                <a:lnTo>
                  <a:pt x="127856" y="285820"/>
                </a:lnTo>
                <a:cubicBezTo>
                  <a:pt x="128687" y="319538"/>
                  <a:pt x="132188" y="352808"/>
                  <a:pt x="138312" y="385496"/>
                </a:cubicBezTo>
                <a:cubicBezTo>
                  <a:pt x="117206" y="391774"/>
                  <a:pt x="96514" y="399602"/>
                  <a:pt x="76294" y="408966"/>
                </a:cubicBezTo>
                <a:close/>
                <a:moveTo>
                  <a:pt x="97246" y="434231"/>
                </a:moveTo>
                <a:cubicBezTo>
                  <a:pt x="112867" y="427361"/>
                  <a:pt x="128783" y="421467"/>
                  <a:pt x="144964" y="416552"/>
                </a:cubicBezTo>
                <a:cubicBezTo>
                  <a:pt x="150501" y="439489"/>
                  <a:pt x="157358" y="462110"/>
                  <a:pt x="165529" y="484363"/>
                </a:cubicBezTo>
                <a:cubicBezTo>
                  <a:pt x="140088" y="471938"/>
                  <a:pt x="117037" y="455021"/>
                  <a:pt x="97246" y="434231"/>
                </a:cubicBezTo>
                <a:close/>
                <a:moveTo>
                  <a:pt x="254180" y="507830"/>
                </a:moveTo>
                <a:cubicBezTo>
                  <a:pt x="237564" y="506749"/>
                  <a:pt x="221277" y="503975"/>
                  <a:pt x="205522" y="499577"/>
                </a:cubicBezTo>
                <a:cubicBezTo>
                  <a:pt x="193008" y="469919"/>
                  <a:pt x="183020" y="439510"/>
                  <a:pt x="175571" y="408491"/>
                </a:cubicBezTo>
                <a:cubicBezTo>
                  <a:pt x="201219" y="402757"/>
                  <a:pt x="227460" y="399404"/>
                  <a:pt x="254180" y="398456"/>
                </a:cubicBezTo>
                <a:lnTo>
                  <a:pt x="254180" y="507830"/>
                </a:lnTo>
                <a:close/>
                <a:moveTo>
                  <a:pt x="254180" y="366796"/>
                </a:moveTo>
                <a:cubicBezTo>
                  <a:pt x="225231" y="367753"/>
                  <a:pt x="196799" y="371339"/>
                  <a:pt x="169013" y="377528"/>
                </a:cubicBezTo>
                <a:cubicBezTo>
                  <a:pt x="163492" y="347438"/>
                  <a:pt x="160311" y="316830"/>
                  <a:pt x="159507" y="285820"/>
                </a:cubicBezTo>
                <a:lnTo>
                  <a:pt x="254180" y="285820"/>
                </a:lnTo>
                <a:lnTo>
                  <a:pt x="254180" y="366796"/>
                </a:lnTo>
                <a:close/>
                <a:moveTo>
                  <a:pt x="254180" y="254180"/>
                </a:moveTo>
                <a:lnTo>
                  <a:pt x="159507" y="254180"/>
                </a:lnTo>
                <a:cubicBezTo>
                  <a:pt x="160311" y="223170"/>
                  <a:pt x="163492" y="192562"/>
                  <a:pt x="169013" y="162473"/>
                </a:cubicBezTo>
                <a:cubicBezTo>
                  <a:pt x="196799" y="168661"/>
                  <a:pt x="225231" y="172247"/>
                  <a:pt x="254180" y="173204"/>
                </a:cubicBezTo>
                <a:lnTo>
                  <a:pt x="254180" y="254180"/>
                </a:lnTo>
                <a:close/>
                <a:moveTo>
                  <a:pt x="254180" y="141544"/>
                </a:moveTo>
                <a:cubicBezTo>
                  <a:pt x="227460" y="140596"/>
                  <a:pt x="201219" y="137243"/>
                  <a:pt x="175571" y="131509"/>
                </a:cubicBezTo>
                <a:cubicBezTo>
                  <a:pt x="183020" y="100490"/>
                  <a:pt x="193008" y="70081"/>
                  <a:pt x="205522" y="40423"/>
                </a:cubicBezTo>
                <a:cubicBezTo>
                  <a:pt x="221277" y="36025"/>
                  <a:pt x="237564" y="33251"/>
                  <a:pt x="254180" y="32170"/>
                </a:cubicBezTo>
                <a:lnTo>
                  <a:pt x="254180" y="141544"/>
                </a:lnTo>
                <a:close/>
                <a:moveTo>
                  <a:pt x="463706" y="131034"/>
                </a:moveTo>
                <a:cubicBezTo>
                  <a:pt x="489662" y="167052"/>
                  <a:pt x="504916" y="209418"/>
                  <a:pt x="507830" y="254180"/>
                </a:cubicBezTo>
                <a:lnTo>
                  <a:pt x="412144" y="254180"/>
                </a:lnTo>
                <a:cubicBezTo>
                  <a:pt x="411313" y="220462"/>
                  <a:pt x="407812" y="187192"/>
                  <a:pt x="401688" y="154504"/>
                </a:cubicBezTo>
                <a:cubicBezTo>
                  <a:pt x="422794" y="148226"/>
                  <a:pt x="443486" y="140398"/>
                  <a:pt x="463706" y="131034"/>
                </a:cubicBezTo>
                <a:close/>
                <a:moveTo>
                  <a:pt x="442754" y="105769"/>
                </a:moveTo>
                <a:cubicBezTo>
                  <a:pt x="427133" y="112639"/>
                  <a:pt x="411217" y="118533"/>
                  <a:pt x="395036" y="123448"/>
                </a:cubicBezTo>
                <a:cubicBezTo>
                  <a:pt x="389499" y="100511"/>
                  <a:pt x="382642" y="77890"/>
                  <a:pt x="374471" y="55637"/>
                </a:cubicBezTo>
                <a:cubicBezTo>
                  <a:pt x="399912" y="68062"/>
                  <a:pt x="422963" y="84979"/>
                  <a:pt x="442754" y="105769"/>
                </a:cubicBezTo>
                <a:close/>
                <a:moveTo>
                  <a:pt x="285820" y="32170"/>
                </a:moveTo>
                <a:cubicBezTo>
                  <a:pt x="302436" y="33251"/>
                  <a:pt x="318723" y="36025"/>
                  <a:pt x="334478" y="40423"/>
                </a:cubicBezTo>
                <a:cubicBezTo>
                  <a:pt x="346992" y="70081"/>
                  <a:pt x="356980" y="100490"/>
                  <a:pt x="364429" y="131509"/>
                </a:cubicBezTo>
                <a:cubicBezTo>
                  <a:pt x="338781" y="137243"/>
                  <a:pt x="312540" y="140596"/>
                  <a:pt x="285820" y="141544"/>
                </a:cubicBezTo>
                <a:lnTo>
                  <a:pt x="285820" y="32170"/>
                </a:lnTo>
                <a:close/>
                <a:moveTo>
                  <a:pt x="285820" y="173204"/>
                </a:moveTo>
                <a:cubicBezTo>
                  <a:pt x="314769" y="172247"/>
                  <a:pt x="343201" y="168661"/>
                  <a:pt x="370987" y="162473"/>
                </a:cubicBezTo>
                <a:cubicBezTo>
                  <a:pt x="376508" y="192562"/>
                  <a:pt x="379689" y="223170"/>
                  <a:pt x="380493" y="254180"/>
                </a:cubicBezTo>
                <a:lnTo>
                  <a:pt x="285820" y="254180"/>
                </a:lnTo>
                <a:lnTo>
                  <a:pt x="285820" y="173204"/>
                </a:lnTo>
                <a:close/>
                <a:moveTo>
                  <a:pt x="334477" y="499576"/>
                </a:moveTo>
                <a:cubicBezTo>
                  <a:pt x="318723" y="503975"/>
                  <a:pt x="302436" y="506749"/>
                  <a:pt x="285820" y="507830"/>
                </a:cubicBezTo>
                <a:lnTo>
                  <a:pt x="285820" y="398456"/>
                </a:lnTo>
                <a:cubicBezTo>
                  <a:pt x="312540" y="399404"/>
                  <a:pt x="338781" y="402757"/>
                  <a:pt x="364429" y="408491"/>
                </a:cubicBezTo>
                <a:cubicBezTo>
                  <a:pt x="356979" y="439510"/>
                  <a:pt x="346992" y="469919"/>
                  <a:pt x="334477" y="499576"/>
                </a:cubicBezTo>
                <a:close/>
                <a:moveTo>
                  <a:pt x="285820" y="366796"/>
                </a:moveTo>
                <a:lnTo>
                  <a:pt x="285820" y="285820"/>
                </a:lnTo>
                <a:lnTo>
                  <a:pt x="380493" y="285820"/>
                </a:lnTo>
                <a:cubicBezTo>
                  <a:pt x="379689" y="316830"/>
                  <a:pt x="376508" y="347438"/>
                  <a:pt x="370987" y="377528"/>
                </a:cubicBezTo>
                <a:cubicBezTo>
                  <a:pt x="343201" y="371339"/>
                  <a:pt x="314769" y="367753"/>
                  <a:pt x="285820" y="366796"/>
                </a:cubicBezTo>
                <a:close/>
                <a:moveTo>
                  <a:pt x="374471" y="484362"/>
                </a:moveTo>
                <a:cubicBezTo>
                  <a:pt x="382642" y="462109"/>
                  <a:pt x="389500" y="439488"/>
                  <a:pt x="395036" y="416551"/>
                </a:cubicBezTo>
                <a:cubicBezTo>
                  <a:pt x="411216" y="421467"/>
                  <a:pt x="427133" y="427361"/>
                  <a:pt x="442754" y="434230"/>
                </a:cubicBezTo>
                <a:cubicBezTo>
                  <a:pt x="422974" y="455010"/>
                  <a:pt x="399925" y="471930"/>
                  <a:pt x="374471" y="484362"/>
                </a:cubicBezTo>
                <a:close/>
                <a:moveTo>
                  <a:pt x="463706" y="408966"/>
                </a:moveTo>
                <a:cubicBezTo>
                  <a:pt x="443487" y="399602"/>
                  <a:pt x="422794" y="391774"/>
                  <a:pt x="401688" y="385496"/>
                </a:cubicBezTo>
                <a:cubicBezTo>
                  <a:pt x="407812" y="352808"/>
                  <a:pt x="411313" y="319538"/>
                  <a:pt x="412144" y="285820"/>
                </a:cubicBezTo>
                <a:lnTo>
                  <a:pt x="507830" y="285820"/>
                </a:lnTo>
                <a:cubicBezTo>
                  <a:pt x="504916" y="330582"/>
                  <a:pt x="489662" y="372948"/>
                  <a:pt x="463706" y="408966"/>
                </a:cubicBezTo>
                <a:close/>
              </a:path>
            </a:pathLst>
          </a:custGeom>
          <a:solidFill>
            <a:schemeClr val="accent3"/>
          </a:solidFill>
          <a:ln w="1042" cap="flat">
            <a:noFill/>
            <a:prstDash val="solid"/>
            <a:miter/>
          </a:ln>
        </p:spPr>
        <p:txBody>
          <a:bodyPr rtlCol="0" anchor="ctr"/>
          <a:lstStyle/>
          <a:p>
            <a:r>
              <a:rPr lang="nl-NL" dirty="0"/>
              <a:t> </a:t>
            </a:r>
          </a:p>
        </p:txBody>
      </p:sp>
      <p:sp>
        <p:nvSpPr>
          <p:cNvPr id="20" name="Icoon_2_4">
            <a:extLst>
              <a:ext uri="{FF2B5EF4-FFF2-40B4-BE49-F238E27FC236}">
                <a16:creationId xmlns:a16="http://schemas.microsoft.com/office/drawing/2014/main" id="{06DC54EA-11BF-AEC1-9069-D0817B928609}"/>
              </a:ext>
            </a:extLst>
          </p:cNvPr>
          <p:cNvSpPr>
            <a:spLocks noGrp="1"/>
          </p:cNvSpPr>
          <p:nvPr>
            <p:ph type="pic" sz="quarter" idx="24"/>
          </p:nvPr>
        </p:nvSpPr>
        <p:spPr>
          <a:xfrm>
            <a:off x="8894764" y="4914537"/>
            <a:ext cx="249236" cy="325922"/>
          </a:xfrm>
          <a:custGeom>
            <a:avLst/>
            <a:gdLst>
              <a:gd name="connsiteX0" fmla="*/ 195568 w 391135"/>
              <a:gd name="connsiteY0" fmla="*/ 0 h 539999"/>
              <a:gd name="connsiteX1" fmla="*/ 0 w 391135"/>
              <a:gd name="connsiteY1" fmla="*/ 195566 h 539999"/>
              <a:gd name="connsiteX2" fmla="*/ 182465 w 391135"/>
              <a:gd name="connsiteY2" fmla="*/ 534158 h 539999"/>
              <a:gd name="connsiteX3" fmla="*/ 208670 w 391135"/>
              <a:gd name="connsiteY3" fmla="*/ 534158 h 539999"/>
              <a:gd name="connsiteX4" fmla="*/ 391135 w 391135"/>
              <a:gd name="connsiteY4" fmla="*/ 195566 h 539999"/>
              <a:gd name="connsiteX5" fmla="*/ 195568 w 391135"/>
              <a:gd name="connsiteY5" fmla="*/ 0 h 539999"/>
              <a:gd name="connsiteX6" fmla="*/ 195568 w 391135"/>
              <a:gd name="connsiteY6" fmla="*/ 293961 h 539999"/>
              <a:gd name="connsiteX7" fmla="*/ 97174 w 391135"/>
              <a:gd name="connsiteY7" fmla="*/ 195566 h 539999"/>
              <a:gd name="connsiteX8" fmla="*/ 195568 w 391135"/>
              <a:gd name="connsiteY8" fmla="*/ 97173 h 539999"/>
              <a:gd name="connsiteX9" fmla="*/ 293960 w 391135"/>
              <a:gd name="connsiteY9" fmla="*/ 195568 h 539999"/>
              <a:gd name="connsiteX10" fmla="*/ 195568 w 391135"/>
              <a:gd name="connsiteY10" fmla="*/ 293961 h 5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135" h="539999">
                <a:moveTo>
                  <a:pt x="195568" y="0"/>
                </a:moveTo>
                <a:cubicBezTo>
                  <a:pt x="87731" y="0"/>
                  <a:pt x="0" y="87731"/>
                  <a:pt x="0" y="195566"/>
                </a:cubicBezTo>
                <a:cubicBezTo>
                  <a:pt x="0" y="329394"/>
                  <a:pt x="175014" y="525860"/>
                  <a:pt x="182465" y="534158"/>
                </a:cubicBezTo>
                <a:cubicBezTo>
                  <a:pt x="189464" y="541953"/>
                  <a:pt x="201684" y="541940"/>
                  <a:pt x="208670" y="534158"/>
                </a:cubicBezTo>
                <a:cubicBezTo>
                  <a:pt x="216121" y="525860"/>
                  <a:pt x="391135" y="329394"/>
                  <a:pt x="391135" y="195566"/>
                </a:cubicBezTo>
                <a:cubicBezTo>
                  <a:pt x="391133" y="87731"/>
                  <a:pt x="303403" y="0"/>
                  <a:pt x="195568" y="0"/>
                </a:cubicBezTo>
                <a:close/>
                <a:moveTo>
                  <a:pt x="195568" y="293961"/>
                </a:moveTo>
                <a:cubicBezTo>
                  <a:pt x="141312" y="293961"/>
                  <a:pt x="97174" y="249822"/>
                  <a:pt x="97174" y="195566"/>
                </a:cubicBezTo>
                <a:cubicBezTo>
                  <a:pt x="97174" y="141311"/>
                  <a:pt x="141313" y="97173"/>
                  <a:pt x="195568" y="97173"/>
                </a:cubicBezTo>
                <a:cubicBezTo>
                  <a:pt x="249822" y="97173"/>
                  <a:pt x="293960" y="141312"/>
                  <a:pt x="293960" y="195568"/>
                </a:cubicBezTo>
                <a:cubicBezTo>
                  <a:pt x="293960" y="249823"/>
                  <a:pt x="249822" y="293961"/>
                  <a:pt x="195568" y="293961"/>
                </a:cubicBezTo>
                <a:close/>
              </a:path>
            </a:pathLst>
          </a:custGeom>
          <a:solidFill>
            <a:schemeClr val="accent3"/>
          </a:solidFill>
          <a:ln w="1042" cap="flat">
            <a:noFill/>
            <a:prstDash val="solid"/>
            <a:miter/>
          </a:ln>
        </p:spPr>
        <p:txBody>
          <a:bodyPr rtlCol="0" anchor="ctr"/>
          <a:lstStyle/>
          <a:p>
            <a:r>
              <a:rPr lang="nl-NL" dirty="0"/>
              <a:t> </a:t>
            </a:r>
          </a:p>
        </p:txBody>
      </p:sp>
      <p:sp>
        <p:nvSpPr>
          <p:cNvPr id="32" name="Tijdelijke aanduiding voor afbeelding 31">
            <a:extLst>
              <a:ext uri="{FF2B5EF4-FFF2-40B4-BE49-F238E27FC236}">
                <a16:creationId xmlns:a16="http://schemas.microsoft.com/office/drawing/2014/main" id="{50038BCF-8B8D-5666-73E8-6DAC93B87F9A}"/>
              </a:ext>
            </a:extLst>
          </p:cNvPr>
          <p:cNvSpPr>
            <a:spLocks noGrp="1"/>
          </p:cNvSpPr>
          <p:nvPr>
            <p:ph type="pic" sz="quarter" idx="22"/>
          </p:nvPr>
        </p:nvSpPr>
        <p:spPr>
          <a:xfrm>
            <a:off x="2887266" y="4982248"/>
            <a:ext cx="416718" cy="292100"/>
          </a:xfrm>
          <a:custGeom>
            <a:avLst/>
            <a:gdLst>
              <a:gd name="connsiteX0" fmla="*/ 190099 w 540000"/>
              <a:gd name="connsiteY0" fmla="*/ 212257 h 379688"/>
              <a:gd name="connsiteX1" fmla="*/ 235327 w 540000"/>
              <a:gd name="connsiteY1" fmla="*/ 257636 h 379688"/>
              <a:gd name="connsiteX2" fmla="*/ 304673 w 540000"/>
              <a:gd name="connsiteY2" fmla="*/ 257636 h 379688"/>
              <a:gd name="connsiteX3" fmla="*/ 349899 w 540000"/>
              <a:gd name="connsiteY3" fmla="*/ 212257 h 379688"/>
              <a:gd name="connsiteX4" fmla="*/ 512335 w 540000"/>
              <a:gd name="connsiteY4" fmla="*/ 375224 h 379688"/>
              <a:gd name="connsiteX5" fmla="*/ 492539 w 540000"/>
              <a:gd name="connsiteY5" fmla="*/ 379688 h 379688"/>
              <a:gd name="connsiteX6" fmla="*/ 47461 w 540000"/>
              <a:gd name="connsiteY6" fmla="*/ 379688 h 379688"/>
              <a:gd name="connsiteX7" fmla="*/ 27660 w 540000"/>
              <a:gd name="connsiteY7" fmla="*/ 375223 h 379688"/>
              <a:gd name="connsiteX8" fmla="*/ 5048 w 540000"/>
              <a:gd name="connsiteY8" fmla="*/ 26591 h 379688"/>
              <a:gd name="connsiteX9" fmla="*/ 167767 w 540000"/>
              <a:gd name="connsiteY9" fmla="*/ 189849 h 379688"/>
              <a:gd name="connsiteX10" fmla="*/ 5047 w 540000"/>
              <a:gd name="connsiteY10" fmla="*/ 353097 h 379688"/>
              <a:gd name="connsiteX11" fmla="*/ 0 w 540000"/>
              <a:gd name="connsiteY11" fmla="*/ 332227 h 379688"/>
              <a:gd name="connsiteX12" fmla="*/ 0 w 540000"/>
              <a:gd name="connsiteY12" fmla="*/ 47461 h 379688"/>
              <a:gd name="connsiteX13" fmla="*/ 5048 w 540000"/>
              <a:gd name="connsiteY13" fmla="*/ 26591 h 379688"/>
              <a:gd name="connsiteX14" fmla="*/ 534952 w 540000"/>
              <a:gd name="connsiteY14" fmla="*/ 26588 h 379688"/>
              <a:gd name="connsiteX15" fmla="*/ 540000 w 540000"/>
              <a:gd name="connsiteY15" fmla="*/ 47460 h 379688"/>
              <a:gd name="connsiteX16" fmla="*/ 540000 w 540000"/>
              <a:gd name="connsiteY16" fmla="*/ 332226 h 379688"/>
              <a:gd name="connsiteX17" fmla="*/ 534952 w 540000"/>
              <a:gd name="connsiteY17" fmla="*/ 353098 h 379688"/>
              <a:gd name="connsiteX18" fmla="*/ 372234 w 540000"/>
              <a:gd name="connsiteY18" fmla="*/ 189848 h 379688"/>
              <a:gd name="connsiteX19" fmla="*/ 47461 w 540000"/>
              <a:gd name="connsiteY19" fmla="*/ 0 h 379688"/>
              <a:gd name="connsiteX20" fmla="*/ 492539 w 540000"/>
              <a:gd name="connsiteY20" fmla="*/ 0 h 379688"/>
              <a:gd name="connsiteX21" fmla="*/ 512335 w 540000"/>
              <a:gd name="connsiteY21" fmla="*/ 4463 h 379688"/>
              <a:gd name="connsiteX22" fmla="*/ 338762 w 540000"/>
              <a:gd name="connsiteY22" fmla="*/ 178618 h 379688"/>
              <a:gd name="connsiteX23" fmla="*/ 338725 w 540000"/>
              <a:gd name="connsiteY23" fmla="*/ 178643 h 379688"/>
              <a:gd name="connsiteX24" fmla="*/ 338700 w 540000"/>
              <a:gd name="connsiteY24" fmla="*/ 178680 h 379688"/>
              <a:gd name="connsiteX25" fmla="*/ 282272 w 540000"/>
              <a:gd name="connsiteY25" fmla="*/ 235297 h 379688"/>
              <a:gd name="connsiteX26" fmla="*/ 257729 w 540000"/>
              <a:gd name="connsiteY26" fmla="*/ 235297 h 379688"/>
              <a:gd name="connsiteX27" fmla="*/ 201290 w 540000"/>
              <a:gd name="connsiteY27" fmla="*/ 178670 h 379688"/>
              <a:gd name="connsiteX28" fmla="*/ 201276 w 540000"/>
              <a:gd name="connsiteY28" fmla="*/ 178643 h 379688"/>
              <a:gd name="connsiteX29" fmla="*/ 201239 w 540000"/>
              <a:gd name="connsiteY29" fmla="*/ 178618 h 379688"/>
              <a:gd name="connsiteX30" fmla="*/ 27662 w 540000"/>
              <a:gd name="connsiteY30" fmla="*/ 4464 h 379688"/>
              <a:gd name="connsiteX31" fmla="*/ 47461 w 540000"/>
              <a:gd name="connsiteY31" fmla="*/ 0 h 3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379688">
                <a:moveTo>
                  <a:pt x="190099" y="212257"/>
                </a:moveTo>
                <a:lnTo>
                  <a:pt x="235327" y="257636"/>
                </a:lnTo>
                <a:cubicBezTo>
                  <a:pt x="254063" y="276437"/>
                  <a:pt x="286333" y="276040"/>
                  <a:pt x="304673" y="257636"/>
                </a:cubicBezTo>
                <a:lnTo>
                  <a:pt x="349899" y="212257"/>
                </a:lnTo>
                <a:lnTo>
                  <a:pt x="512335" y="375224"/>
                </a:lnTo>
                <a:cubicBezTo>
                  <a:pt x="506291" y="378021"/>
                  <a:pt x="499626" y="379688"/>
                  <a:pt x="492539" y="379688"/>
                </a:cubicBezTo>
                <a:lnTo>
                  <a:pt x="47461" y="379688"/>
                </a:lnTo>
                <a:cubicBezTo>
                  <a:pt x="40373" y="379688"/>
                  <a:pt x="33707" y="378019"/>
                  <a:pt x="27660" y="375223"/>
                </a:cubicBezTo>
                <a:close/>
                <a:moveTo>
                  <a:pt x="5048" y="26591"/>
                </a:moveTo>
                <a:lnTo>
                  <a:pt x="167767" y="189849"/>
                </a:lnTo>
                <a:lnTo>
                  <a:pt x="5047" y="353097"/>
                </a:lnTo>
                <a:cubicBezTo>
                  <a:pt x="1917" y="346771"/>
                  <a:pt x="0" y="339749"/>
                  <a:pt x="0" y="332227"/>
                </a:cubicBezTo>
                <a:lnTo>
                  <a:pt x="0" y="47461"/>
                </a:lnTo>
                <a:cubicBezTo>
                  <a:pt x="0" y="39939"/>
                  <a:pt x="1920" y="32917"/>
                  <a:pt x="5048" y="26591"/>
                </a:cubicBezTo>
                <a:close/>
                <a:moveTo>
                  <a:pt x="534952" y="26588"/>
                </a:moveTo>
                <a:cubicBezTo>
                  <a:pt x="538080" y="32914"/>
                  <a:pt x="540000" y="39936"/>
                  <a:pt x="540000" y="47460"/>
                </a:cubicBezTo>
                <a:lnTo>
                  <a:pt x="540000" y="332226"/>
                </a:lnTo>
                <a:cubicBezTo>
                  <a:pt x="540000" y="339750"/>
                  <a:pt x="538080" y="346772"/>
                  <a:pt x="534952" y="353098"/>
                </a:cubicBezTo>
                <a:lnTo>
                  <a:pt x="372234" y="189848"/>
                </a:lnTo>
                <a:close/>
                <a:moveTo>
                  <a:pt x="47461" y="0"/>
                </a:moveTo>
                <a:lnTo>
                  <a:pt x="492539" y="0"/>
                </a:lnTo>
                <a:cubicBezTo>
                  <a:pt x="499626" y="0"/>
                  <a:pt x="506291" y="1666"/>
                  <a:pt x="512335" y="4463"/>
                </a:cubicBezTo>
                <a:lnTo>
                  <a:pt x="338762" y="178618"/>
                </a:lnTo>
                <a:cubicBezTo>
                  <a:pt x="338751" y="178629"/>
                  <a:pt x="338725" y="178643"/>
                  <a:pt x="338725" y="178643"/>
                </a:cubicBezTo>
                <a:cubicBezTo>
                  <a:pt x="338714" y="178655"/>
                  <a:pt x="338700" y="178680"/>
                  <a:pt x="338700" y="178680"/>
                </a:cubicBezTo>
                <a:lnTo>
                  <a:pt x="282272" y="235297"/>
                </a:lnTo>
                <a:cubicBezTo>
                  <a:pt x="276277" y="241291"/>
                  <a:pt x="263724" y="241291"/>
                  <a:pt x="257729" y="235297"/>
                </a:cubicBezTo>
                <a:lnTo>
                  <a:pt x="201290" y="178670"/>
                </a:lnTo>
                <a:cubicBezTo>
                  <a:pt x="201290" y="178670"/>
                  <a:pt x="201288" y="178655"/>
                  <a:pt x="201276" y="178643"/>
                </a:cubicBezTo>
                <a:cubicBezTo>
                  <a:pt x="201265" y="178631"/>
                  <a:pt x="201251" y="178629"/>
                  <a:pt x="201239" y="178618"/>
                </a:cubicBezTo>
                <a:lnTo>
                  <a:pt x="27662" y="4464"/>
                </a:lnTo>
                <a:cubicBezTo>
                  <a:pt x="33706" y="1669"/>
                  <a:pt x="40373" y="0"/>
                  <a:pt x="47461" y="0"/>
                </a:cubicBezTo>
                <a:close/>
              </a:path>
            </a:pathLst>
          </a:custGeom>
          <a:solidFill>
            <a:schemeClr val="accent3"/>
          </a:solidFill>
          <a:ln w="1042" cap="flat">
            <a:noFill/>
            <a:prstDash val="solid"/>
            <a:miter/>
          </a:ln>
        </p:spPr>
        <p:txBody>
          <a:bodyPr wrap="square" rtlCol="0" anchor="ctr">
            <a:noAutofit/>
          </a:bodyPr>
          <a:lstStyle/>
          <a:p>
            <a:r>
              <a:rPr lang="en-GB" dirty="0"/>
              <a:t> </a:t>
            </a:r>
          </a:p>
        </p:txBody>
      </p:sp>
    </p:spTree>
    <p:extLst>
      <p:ext uri="{BB962C8B-B14F-4D97-AF65-F5344CB8AC3E}">
        <p14:creationId xmlns:p14="http://schemas.microsoft.com/office/powerpoint/2010/main" val="2193944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94AC-327C-8A86-F66E-EDAB432E9EA5}"/>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37D957F0-3B6E-1E57-2049-ED6EE1693771}"/>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B4857AFC-C40E-93C0-AE7A-F3B45E4988C3}"/>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4192DD0E-0559-9784-9672-6D172EB90B5C}"/>
              </a:ext>
            </a:extLst>
          </p:cNvPr>
          <p:cNvSpPr>
            <a:spLocks noGrp="1"/>
          </p:cNvSpPr>
          <p:nvPr>
            <p:ph type="title"/>
          </p:nvPr>
        </p:nvSpPr>
        <p:spPr/>
        <p:txBody>
          <a:bodyPr/>
          <a:lstStyle/>
          <a:p>
            <a:r>
              <a:rPr lang="nl-NL" dirty="0"/>
              <a:t>De uitdaging</a:t>
            </a:r>
          </a:p>
        </p:txBody>
      </p:sp>
      <p:sp>
        <p:nvSpPr>
          <p:cNvPr id="8" name="Tijdelijke aanduiding voor verticale tekst 7">
            <a:extLst>
              <a:ext uri="{FF2B5EF4-FFF2-40B4-BE49-F238E27FC236}">
                <a16:creationId xmlns:a16="http://schemas.microsoft.com/office/drawing/2014/main" id="{D31CBE2A-01A0-0B04-4EE8-920637ED28EE}"/>
              </a:ext>
            </a:extLst>
          </p:cNvPr>
          <p:cNvSpPr>
            <a:spLocks noGrp="1"/>
          </p:cNvSpPr>
          <p:nvPr>
            <p:ph type="body" orient="vert" idx="1"/>
          </p:nvPr>
        </p:nvSpPr>
        <p:spPr>
          <a:xfrm>
            <a:off x="719999" y="2153422"/>
            <a:ext cx="4825775" cy="3241292"/>
          </a:xfrm>
        </p:spPr>
        <p:txBody>
          <a:bodyPr/>
          <a:lstStyle/>
          <a:p>
            <a:pPr marL="0" indent="0">
              <a:buNone/>
            </a:pPr>
            <a:r>
              <a:rPr lang="nl-NL" b="0" u="none" strike="noStrike" dirty="0">
                <a:solidFill>
                  <a:srgbClr val="000000"/>
                </a:solidFill>
                <a:effectLst/>
              </a:rPr>
              <a:t>Stel je voor… </a:t>
            </a:r>
          </a:p>
          <a:p>
            <a:pPr marL="0" indent="0">
              <a:buNone/>
            </a:pPr>
            <a:r>
              <a:rPr lang="nl-NL" dirty="0">
                <a:solidFill>
                  <a:srgbClr val="000000"/>
                </a:solidFill>
              </a:rPr>
              <a:t>Je bent een student en bent net begonnen aan je studie Economie aan de universiteit. In de vakken die je volgt, ontwikkel je inhoudelijke kennis. </a:t>
            </a:r>
          </a:p>
          <a:p>
            <a:pPr marL="0" indent="0">
              <a:buNone/>
            </a:pPr>
            <a:r>
              <a:rPr lang="nl-NL" dirty="0">
                <a:solidFill>
                  <a:srgbClr val="000000"/>
                </a:solidFill>
              </a:rPr>
              <a:t>Daarnaast wordt er van je verwacht dat je zelfstandig kunt werken, je grip hebt op je planning, dat je je medestudenten helpt, dat je kritisch kunt denken en dat je goed kan samenwerken. </a:t>
            </a:r>
          </a:p>
          <a:p>
            <a:pPr marL="0" indent="0">
              <a:buNone/>
            </a:pPr>
            <a:r>
              <a:rPr lang="nl-NL" dirty="0">
                <a:solidFill>
                  <a:srgbClr val="000000"/>
                </a:solidFill>
              </a:rPr>
              <a:t>En dat in een tijd waarin er veel verandert in je leven. Behoorlijk overweldigend!</a:t>
            </a:r>
          </a:p>
          <a:p>
            <a:pPr marL="0" indent="0">
              <a:buNone/>
            </a:pPr>
            <a:endParaRPr lang="nl-NL" dirty="0"/>
          </a:p>
          <a:p>
            <a:pPr marL="0" indent="0">
              <a:buNone/>
            </a:pPr>
            <a:endParaRPr lang="nl-NL" dirty="0"/>
          </a:p>
        </p:txBody>
      </p:sp>
      <p:sp>
        <p:nvSpPr>
          <p:cNvPr id="3" name="Tijdelijke aanduiding voor voettekst 2">
            <a:extLst>
              <a:ext uri="{FF2B5EF4-FFF2-40B4-BE49-F238E27FC236}">
                <a16:creationId xmlns:a16="http://schemas.microsoft.com/office/drawing/2014/main" id="{7903573E-E1E8-A300-54C8-55491852EBA9}"/>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pic>
        <p:nvPicPr>
          <p:cNvPr id="2" name="Picture 1">
            <a:extLst>
              <a:ext uri="{FF2B5EF4-FFF2-40B4-BE49-F238E27FC236}">
                <a16:creationId xmlns:a16="http://schemas.microsoft.com/office/drawing/2014/main" id="{FBFEB890-8E28-8789-CF0D-01192BD484E9}"/>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2607643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jdelijke aanduiding voor tekst 52">
            <a:extLst>
              <a:ext uri="{FF2B5EF4-FFF2-40B4-BE49-F238E27FC236}">
                <a16:creationId xmlns:a16="http://schemas.microsoft.com/office/drawing/2014/main" id="{4994BDA6-97EE-3A2D-C9AB-1D23C28FB531}"/>
              </a:ext>
            </a:extLst>
          </p:cNvPr>
          <p:cNvSpPr>
            <a:spLocks noGrp="1"/>
          </p:cNvSpPr>
          <p:nvPr>
            <p:ph type="body" sz="quarter" idx="24"/>
          </p:nvPr>
        </p:nvSpPr>
        <p:spPr>
          <a:xfrm rot="397083">
            <a:off x="6003084" y="-99021"/>
            <a:ext cx="3734602" cy="1564781"/>
          </a:xfrm>
        </p:spPr>
        <p:txBody>
          <a:bodyPr/>
          <a:lstStyle/>
          <a:p>
            <a:pPr marL="177800" lvl="1" indent="0" algn="ctr">
              <a:buNone/>
            </a:pPr>
            <a:r>
              <a:rPr lang="nl-NL" sz="2000" dirty="0">
                <a:solidFill>
                  <a:srgbClr val="000000"/>
                </a:solidFill>
              </a:rPr>
              <a:t>Overgang vo-ho is stressvol</a:t>
            </a:r>
          </a:p>
        </p:txBody>
      </p:sp>
      <p:sp>
        <p:nvSpPr>
          <p:cNvPr id="34" name="Tijdelijke aanduiding voor tekst 33">
            <a:extLst>
              <a:ext uri="{FF2B5EF4-FFF2-40B4-BE49-F238E27FC236}">
                <a16:creationId xmlns:a16="http://schemas.microsoft.com/office/drawing/2014/main" id="{28CA5164-2147-6ABF-1134-09634A0C1300}"/>
              </a:ext>
            </a:extLst>
          </p:cNvPr>
          <p:cNvSpPr>
            <a:spLocks noGrp="1"/>
          </p:cNvSpPr>
          <p:nvPr>
            <p:ph type="body" sz="quarter" idx="21"/>
          </p:nvPr>
        </p:nvSpPr>
        <p:spPr>
          <a:xfrm rot="1788604">
            <a:off x="8609013" y="4481513"/>
            <a:ext cx="3651250" cy="1601787"/>
          </a:xfrm>
        </p:spPr>
        <p:txBody>
          <a:bodyPr/>
          <a:lstStyle/>
          <a:p>
            <a:endParaRPr lang="nl-NL" dirty="0">
              <a:solidFill>
                <a:srgbClr val="000000"/>
              </a:solidFill>
            </a:endParaRPr>
          </a:p>
          <a:p>
            <a:endParaRPr lang="nl-NL" dirty="0"/>
          </a:p>
          <a:p>
            <a:r>
              <a:rPr lang="nl-NL" dirty="0"/>
              <a:t>Studie uitval</a:t>
            </a:r>
          </a:p>
          <a:p>
            <a:endParaRPr lang="nl-NL" b="1" dirty="0"/>
          </a:p>
          <a:p>
            <a:endParaRPr lang="nl-NL" dirty="0"/>
          </a:p>
        </p:txBody>
      </p:sp>
      <p:sp>
        <p:nvSpPr>
          <p:cNvPr id="30" name="Tijdelijke aanduiding voor tekst 29">
            <a:extLst>
              <a:ext uri="{FF2B5EF4-FFF2-40B4-BE49-F238E27FC236}">
                <a16:creationId xmlns:a16="http://schemas.microsoft.com/office/drawing/2014/main" id="{A7CBB855-9A9C-2B72-8EB4-D1C7C480411C}"/>
              </a:ext>
            </a:extLst>
          </p:cNvPr>
          <p:cNvSpPr>
            <a:spLocks noGrp="1"/>
          </p:cNvSpPr>
          <p:nvPr>
            <p:ph type="body" sz="quarter" idx="14"/>
          </p:nvPr>
        </p:nvSpPr>
        <p:spPr>
          <a:xfrm rot="21319715">
            <a:off x="4413926" y="1539442"/>
            <a:ext cx="3734602" cy="1564781"/>
          </a:xfrm>
        </p:spPr>
        <p:txBody>
          <a:bodyPr/>
          <a:lstStyle/>
          <a:p>
            <a:pPr marL="177800" lvl="1" indent="0" algn="ctr">
              <a:buNone/>
            </a:pPr>
            <a:r>
              <a:rPr lang="nl-NL" sz="2000" dirty="0">
                <a:solidFill>
                  <a:srgbClr val="000000"/>
                </a:solidFill>
              </a:rPr>
              <a:t>Deuk in zelfvertrouwen</a:t>
            </a:r>
          </a:p>
        </p:txBody>
      </p:sp>
      <p:sp>
        <p:nvSpPr>
          <p:cNvPr id="31" name="Tijdelijke aanduiding voor tekst 30">
            <a:extLst>
              <a:ext uri="{FF2B5EF4-FFF2-40B4-BE49-F238E27FC236}">
                <a16:creationId xmlns:a16="http://schemas.microsoft.com/office/drawing/2014/main" id="{605D1AEF-06A8-F717-337F-726C8C23C478}"/>
              </a:ext>
            </a:extLst>
          </p:cNvPr>
          <p:cNvSpPr>
            <a:spLocks noGrp="1"/>
          </p:cNvSpPr>
          <p:nvPr>
            <p:ph type="body" sz="quarter" idx="18"/>
          </p:nvPr>
        </p:nvSpPr>
        <p:spPr>
          <a:xfrm rot="20297049">
            <a:off x="5702992" y="3032013"/>
            <a:ext cx="3734602" cy="1564781"/>
          </a:xfrm>
        </p:spPr>
        <p:txBody>
          <a:bodyPr/>
          <a:lstStyle/>
          <a:p>
            <a:pPr marL="177800" lvl="1" indent="0" algn="ctr">
              <a:buNone/>
            </a:pPr>
            <a:r>
              <a:rPr lang="nl-NL" sz="2000" dirty="0">
                <a:solidFill>
                  <a:srgbClr val="000000"/>
                </a:solidFill>
              </a:rPr>
              <a:t>Weinig transfer </a:t>
            </a:r>
          </a:p>
        </p:txBody>
      </p:sp>
      <p:sp>
        <p:nvSpPr>
          <p:cNvPr id="32" name="Tijdelijke aanduiding voor tekst 31">
            <a:extLst>
              <a:ext uri="{FF2B5EF4-FFF2-40B4-BE49-F238E27FC236}">
                <a16:creationId xmlns:a16="http://schemas.microsoft.com/office/drawing/2014/main" id="{88D5AEE6-889D-C2B6-FAE2-F62659DA241B}"/>
              </a:ext>
            </a:extLst>
          </p:cNvPr>
          <p:cNvSpPr>
            <a:spLocks noGrp="1"/>
          </p:cNvSpPr>
          <p:nvPr>
            <p:ph type="body" sz="quarter" idx="19"/>
          </p:nvPr>
        </p:nvSpPr>
        <p:spPr>
          <a:xfrm>
            <a:off x="5329725" y="5056041"/>
            <a:ext cx="3734602" cy="1564215"/>
          </a:xfrm>
        </p:spPr>
        <p:txBody>
          <a:bodyPr/>
          <a:lstStyle/>
          <a:p>
            <a:pPr marL="177800" lvl="1" indent="0" algn="ctr">
              <a:buNone/>
            </a:pPr>
            <a:r>
              <a:rPr lang="nl-NL" sz="2000" dirty="0">
                <a:solidFill>
                  <a:srgbClr val="000000"/>
                </a:solidFill>
              </a:rPr>
              <a:t>Behoefte aan inzicht en tools</a:t>
            </a:r>
          </a:p>
        </p:txBody>
      </p:sp>
      <p:sp>
        <p:nvSpPr>
          <p:cNvPr id="8" name="Titel 7">
            <a:extLst>
              <a:ext uri="{FF2B5EF4-FFF2-40B4-BE49-F238E27FC236}">
                <a16:creationId xmlns:a16="http://schemas.microsoft.com/office/drawing/2014/main" id="{98527BD4-D117-74F7-1234-EB046EF5DBE8}"/>
              </a:ext>
            </a:extLst>
          </p:cNvPr>
          <p:cNvSpPr>
            <a:spLocks noGrp="1"/>
          </p:cNvSpPr>
          <p:nvPr>
            <p:ph type="title"/>
          </p:nvPr>
        </p:nvSpPr>
        <p:spPr>
          <a:xfrm>
            <a:off x="732032" y="1235907"/>
            <a:ext cx="3849635" cy="399600"/>
          </a:xfrm>
        </p:spPr>
        <p:txBody>
          <a:bodyPr/>
          <a:lstStyle/>
          <a:p>
            <a:r>
              <a:rPr lang="nl-NL" dirty="0"/>
              <a:t>De uitdaging</a:t>
            </a:r>
          </a:p>
        </p:txBody>
      </p:sp>
      <p:sp>
        <p:nvSpPr>
          <p:cNvPr id="15" name="Tijdelijke aanduiding voor tekst 14">
            <a:extLst>
              <a:ext uri="{FF2B5EF4-FFF2-40B4-BE49-F238E27FC236}">
                <a16:creationId xmlns:a16="http://schemas.microsoft.com/office/drawing/2014/main" id="{D0A5F6DB-6E85-C96D-63DD-925020CD216E}"/>
              </a:ext>
            </a:extLst>
          </p:cNvPr>
          <p:cNvSpPr>
            <a:spLocks noGrp="1"/>
          </p:cNvSpPr>
          <p:nvPr>
            <p:ph type="body" sz="quarter" idx="23"/>
          </p:nvPr>
        </p:nvSpPr>
        <p:spPr>
          <a:xfrm rot="20621535">
            <a:off x="4386545" y="3683544"/>
            <a:ext cx="1492519" cy="1892551"/>
          </a:xfrm>
        </p:spPr>
        <p:txBody>
          <a:bodyPr/>
          <a:lstStyle/>
          <a:p>
            <a:r>
              <a:rPr lang="nl-NL"/>
              <a:t> </a:t>
            </a:r>
            <a:endParaRPr lang="nl-NL" dirty="0"/>
          </a:p>
        </p:txBody>
      </p:sp>
      <p:sp>
        <p:nvSpPr>
          <p:cNvPr id="35" name="Tijdelijke aanduiding voor tekst 34">
            <a:extLst>
              <a:ext uri="{FF2B5EF4-FFF2-40B4-BE49-F238E27FC236}">
                <a16:creationId xmlns:a16="http://schemas.microsoft.com/office/drawing/2014/main" id="{6407137A-2ABC-4995-7322-3FF5547E6D46}"/>
              </a:ext>
            </a:extLst>
          </p:cNvPr>
          <p:cNvSpPr>
            <a:spLocks noGrp="1"/>
          </p:cNvSpPr>
          <p:nvPr>
            <p:ph type="body" sz="quarter" idx="22"/>
          </p:nvPr>
        </p:nvSpPr>
        <p:spPr>
          <a:xfrm rot="2867698">
            <a:off x="8490721" y="2241430"/>
            <a:ext cx="3734602" cy="1564781"/>
          </a:xfrm>
        </p:spPr>
        <p:txBody>
          <a:bodyPr/>
          <a:lstStyle/>
          <a:p>
            <a:pPr marL="177800" lvl="1" indent="0" algn="ctr">
              <a:buNone/>
            </a:pPr>
            <a:r>
              <a:rPr lang="nl-NL" sz="2000" dirty="0">
                <a:solidFill>
                  <a:srgbClr val="000000"/>
                </a:solidFill>
              </a:rPr>
              <a:t>Missen vaardigheden</a:t>
            </a:r>
          </a:p>
        </p:txBody>
      </p:sp>
      <p:sp>
        <p:nvSpPr>
          <p:cNvPr id="47" name="Tijdelijke aanduiding voor tekst 46">
            <a:extLst>
              <a:ext uri="{FF2B5EF4-FFF2-40B4-BE49-F238E27FC236}">
                <a16:creationId xmlns:a16="http://schemas.microsoft.com/office/drawing/2014/main" id="{8EA5A67C-5422-B76F-95C6-AF5073FC3FF2}"/>
              </a:ext>
            </a:extLst>
          </p:cNvPr>
          <p:cNvSpPr>
            <a:spLocks noGrp="1"/>
          </p:cNvSpPr>
          <p:nvPr>
            <p:ph type="body" sz="quarter" idx="28"/>
          </p:nvPr>
        </p:nvSpPr>
        <p:spPr>
          <a:xfrm>
            <a:off x="352425" y="0"/>
            <a:ext cx="11839575" cy="225425"/>
          </a:xfrm>
        </p:spPr>
        <p:txBody>
          <a:bodyPr/>
          <a:lstStyle/>
          <a:p>
            <a:r>
              <a:rPr lang="nl-NL"/>
              <a:t> </a:t>
            </a:r>
            <a:endParaRPr lang="nl-NL" dirty="0"/>
          </a:p>
        </p:txBody>
      </p:sp>
      <p:sp>
        <p:nvSpPr>
          <p:cNvPr id="2" name="TextBox 1">
            <a:extLst>
              <a:ext uri="{FF2B5EF4-FFF2-40B4-BE49-F238E27FC236}">
                <a16:creationId xmlns:a16="http://schemas.microsoft.com/office/drawing/2014/main" id="{81C7FF42-E6D0-DF8D-3050-C1132BAC8CC1}"/>
              </a:ext>
            </a:extLst>
          </p:cNvPr>
          <p:cNvSpPr txBox="1"/>
          <p:nvPr/>
        </p:nvSpPr>
        <p:spPr>
          <a:xfrm>
            <a:off x="1179443" y="2478157"/>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 name="TextBox 3">
            <a:extLst>
              <a:ext uri="{FF2B5EF4-FFF2-40B4-BE49-F238E27FC236}">
                <a16:creationId xmlns:a16="http://schemas.microsoft.com/office/drawing/2014/main" id="{9C06AF7B-2FE4-A2AF-0345-3A17A9FA6983}"/>
              </a:ext>
            </a:extLst>
          </p:cNvPr>
          <p:cNvSpPr txBox="1"/>
          <p:nvPr/>
        </p:nvSpPr>
        <p:spPr>
          <a:xfrm>
            <a:off x="732032" y="2095505"/>
            <a:ext cx="2527880" cy="399601"/>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Verschillende signalen:</a:t>
            </a:r>
          </a:p>
        </p:txBody>
      </p:sp>
      <p:sp>
        <p:nvSpPr>
          <p:cNvPr id="6" name="Tijdelijke aanduiding voor voettekst 2">
            <a:extLst>
              <a:ext uri="{FF2B5EF4-FFF2-40B4-BE49-F238E27FC236}">
                <a16:creationId xmlns:a16="http://schemas.microsoft.com/office/drawing/2014/main" id="{9891C934-EEA2-2DBE-6D88-3E2B61EACC54}"/>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
        <p:nvSpPr>
          <p:cNvPr id="7" name="TextBox 6">
            <a:extLst>
              <a:ext uri="{FF2B5EF4-FFF2-40B4-BE49-F238E27FC236}">
                <a16:creationId xmlns:a16="http://schemas.microsoft.com/office/drawing/2014/main" id="{9243F1BC-FBEC-907C-DBA0-04FC637B8D5D}"/>
              </a:ext>
            </a:extLst>
          </p:cNvPr>
          <p:cNvSpPr txBox="1"/>
          <p:nvPr/>
        </p:nvSpPr>
        <p:spPr>
          <a:xfrm>
            <a:off x="507194" y="4538168"/>
            <a:ext cx="2752718" cy="694009"/>
          </a:xfrm>
          <a:prstGeom prst="rect">
            <a:avLst/>
          </a:prstGeom>
          <a:noFill/>
        </p:spPr>
        <p:txBody>
          <a:bodyPr wrap="square" lIns="0" tIns="0" rIns="0" bIns="0" rtlCol="0">
            <a:noAutofit/>
          </a:bodyPr>
          <a:lstStyle/>
          <a:p>
            <a:pPr marL="177800" rtl="0">
              <a:spcBef>
                <a:spcPts val="1200"/>
              </a:spcBef>
              <a:spcAft>
                <a:spcPts val="0"/>
              </a:spcAft>
            </a:pPr>
            <a:r>
              <a:rPr lang="nl-NL" sz="1600" i="0" u="none" strike="noStrike" dirty="0">
                <a:solidFill>
                  <a:srgbClr val="000000"/>
                </a:solidFill>
                <a:effectLst/>
              </a:rPr>
              <a:t>Is dit voor jullie herkenbaar? Wat zijn jullie ervaringen?</a:t>
            </a:r>
            <a:endParaRPr lang="nl-NL" sz="1600" dirty="0">
              <a:effectLst/>
            </a:endParaRPr>
          </a:p>
          <a:p>
            <a:br>
              <a:rPr lang="en-GB" sz="1600" dirty="0"/>
            </a:br>
            <a:endParaRPr lang="nl-NL" sz="1600" dirty="0"/>
          </a:p>
        </p:txBody>
      </p:sp>
      <p:sp>
        <p:nvSpPr>
          <p:cNvPr id="3" name="TextBox 2">
            <a:extLst>
              <a:ext uri="{FF2B5EF4-FFF2-40B4-BE49-F238E27FC236}">
                <a16:creationId xmlns:a16="http://schemas.microsoft.com/office/drawing/2014/main" id="{D1CC4948-0CC1-38F2-5621-2F4E377F918A}"/>
              </a:ext>
            </a:extLst>
          </p:cNvPr>
          <p:cNvSpPr txBox="1"/>
          <p:nvPr/>
        </p:nvSpPr>
        <p:spPr>
          <a:xfrm>
            <a:off x="3616503" y="4438436"/>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Tree>
    <p:extLst>
      <p:ext uri="{BB962C8B-B14F-4D97-AF65-F5344CB8AC3E}">
        <p14:creationId xmlns:p14="http://schemas.microsoft.com/office/powerpoint/2010/main" val="156746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CB1B845-4295-1EF7-43A9-1F6E82F66F43}"/>
              </a:ext>
            </a:extLst>
          </p:cNvPr>
          <p:cNvSpPr>
            <a:spLocks noGrp="1"/>
          </p:cNvSpPr>
          <p:nvPr>
            <p:ph type="title"/>
          </p:nvPr>
        </p:nvSpPr>
        <p:spPr/>
        <p:txBody>
          <a:bodyPr/>
          <a:lstStyle/>
          <a:p>
            <a:r>
              <a:rPr lang="nl-NL" dirty="0"/>
              <a:t>Agenda</a:t>
            </a:r>
          </a:p>
        </p:txBody>
      </p:sp>
      <p:sp>
        <p:nvSpPr>
          <p:cNvPr id="14" name="Tijdelijke aanduiding voor tekst 13">
            <a:extLst>
              <a:ext uri="{FF2B5EF4-FFF2-40B4-BE49-F238E27FC236}">
                <a16:creationId xmlns:a16="http://schemas.microsoft.com/office/drawing/2014/main" id="{E2FB2141-4CF5-0E0E-C5B0-2643CF5CB21D}"/>
              </a:ext>
            </a:extLst>
          </p:cNvPr>
          <p:cNvSpPr>
            <a:spLocks noGrp="1"/>
          </p:cNvSpPr>
          <p:nvPr>
            <p:ph type="body" sz="quarter" idx="14"/>
          </p:nvPr>
        </p:nvSpPr>
        <p:spPr/>
        <p:txBody>
          <a:bodyPr/>
          <a:lstStyle/>
          <a:p>
            <a:pPr algn="ctr"/>
            <a:r>
              <a:rPr lang="nl-NL" sz="1600" b="1" dirty="0">
                <a:solidFill>
                  <a:srgbClr val="485258"/>
                </a:solidFill>
              </a:rPr>
              <a:t>1. Wat is Ace Yourself?</a:t>
            </a:r>
          </a:p>
        </p:txBody>
      </p:sp>
      <p:sp>
        <p:nvSpPr>
          <p:cNvPr id="15" name="Tijdelijke aanduiding voor tekst 14">
            <a:extLst>
              <a:ext uri="{FF2B5EF4-FFF2-40B4-BE49-F238E27FC236}">
                <a16:creationId xmlns:a16="http://schemas.microsoft.com/office/drawing/2014/main" id="{8FE50AEE-41CB-5A15-0BD3-9E19AB293F15}"/>
              </a:ext>
            </a:extLst>
          </p:cNvPr>
          <p:cNvSpPr>
            <a:spLocks noGrp="1"/>
          </p:cNvSpPr>
          <p:nvPr>
            <p:ph type="body" sz="quarter" idx="15"/>
          </p:nvPr>
        </p:nvSpPr>
        <p:spPr/>
        <p:txBody>
          <a:bodyPr/>
          <a:lstStyle/>
          <a:p>
            <a:pPr algn="ctr"/>
            <a:br>
              <a:rPr lang="nl-NL" sz="1600" b="1" dirty="0"/>
            </a:br>
            <a:r>
              <a:rPr lang="nl-NL" sz="1600" dirty="0">
                <a:solidFill>
                  <a:srgbClr val="485258"/>
                </a:solidFill>
              </a:rPr>
              <a:t>2. Implementatie: Ace Yourself in jouw klas</a:t>
            </a:r>
          </a:p>
        </p:txBody>
      </p:sp>
      <p:sp>
        <p:nvSpPr>
          <p:cNvPr id="20" name="Tijdelijke aanduiding voor tekst 19">
            <a:extLst>
              <a:ext uri="{FF2B5EF4-FFF2-40B4-BE49-F238E27FC236}">
                <a16:creationId xmlns:a16="http://schemas.microsoft.com/office/drawing/2014/main" id="{C02D5F39-3FAC-CC32-9907-51096F2D16E6}"/>
              </a:ext>
            </a:extLst>
          </p:cNvPr>
          <p:cNvSpPr>
            <a:spLocks noGrp="1"/>
          </p:cNvSpPr>
          <p:nvPr>
            <p:ph type="body" sz="quarter" idx="20"/>
          </p:nvPr>
        </p:nvSpPr>
        <p:spPr/>
        <p:txBody>
          <a:bodyPr/>
          <a:lstStyle/>
          <a:p>
            <a:pPr algn="ctr"/>
            <a:r>
              <a:rPr lang="nl-NL" sz="1600" dirty="0">
                <a:solidFill>
                  <a:srgbClr val="485258"/>
                </a:solidFill>
              </a:rPr>
              <a:t>3. Aan de slag!</a:t>
            </a:r>
          </a:p>
        </p:txBody>
      </p:sp>
      <p:sp>
        <p:nvSpPr>
          <p:cNvPr id="154" name="Tijdelijke aanduiding voor afbeelding 153">
            <a:extLst>
              <a:ext uri="{FF2B5EF4-FFF2-40B4-BE49-F238E27FC236}">
                <a16:creationId xmlns:a16="http://schemas.microsoft.com/office/drawing/2014/main" id="{16AAA7D9-8C90-DD32-DAA2-3F59F6891D2B}"/>
              </a:ext>
            </a:extLst>
          </p:cNvPr>
          <p:cNvSpPr>
            <a:spLocks noGrp="1"/>
          </p:cNvSpPr>
          <p:nvPr>
            <p:ph type="pic" sz="quarter" idx="23"/>
          </p:nvPr>
        </p:nvSpPr>
        <p:spPr>
          <a:xfrm>
            <a:off x="5886081" y="2145212"/>
            <a:ext cx="350838" cy="293688"/>
          </a:xfrm>
          <a:custGeom>
            <a:avLst/>
            <a:gdLst>
              <a:gd name="connsiteX0" fmla="*/ 384908 w 542402"/>
              <a:gd name="connsiteY0" fmla="*/ 215794 h 441713"/>
              <a:gd name="connsiteX1" fmla="*/ 403296 w 542402"/>
              <a:gd name="connsiteY1" fmla="*/ 228866 h 441713"/>
              <a:gd name="connsiteX2" fmla="*/ 390223 w 542402"/>
              <a:gd name="connsiteY2" fmla="*/ 247253 h 441713"/>
              <a:gd name="connsiteX3" fmla="*/ 346745 w 542402"/>
              <a:gd name="connsiteY3" fmla="*/ 265728 h 441713"/>
              <a:gd name="connsiteX4" fmla="*/ 324815 w 542402"/>
              <a:gd name="connsiteY4" fmla="*/ 260428 h 441713"/>
              <a:gd name="connsiteX5" fmla="*/ 330114 w 542402"/>
              <a:gd name="connsiteY5" fmla="*/ 238498 h 441713"/>
              <a:gd name="connsiteX6" fmla="*/ 384908 w 542402"/>
              <a:gd name="connsiteY6" fmla="*/ 215794 h 441713"/>
              <a:gd name="connsiteX7" fmla="*/ 157494 w 542402"/>
              <a:gd name="connsiteY7" fmla="*/ 215793 h 441713"/>
              <a:gd name="connsiteX8" fmla="*/ 212286 w 542402"/>
              <a:gd name="connsiteY8" fmla="*/ 238496 h 441713"/>
              <a:gd name="connsiteX9" fmla="*/ 217586 w 542402"/>
              <a:gd name="connsiteY9" fmla="*/ 260426 h 441713"/>
              <a:gd name="connsiteX10" fmla="*/ 195656 w 542402"/>
              <a:gd name="connsiteY10" fmla="*/ 265726 h 441713"/>
              <a:gd name="connsiteX11" fmla="*/ 152178 w 542402"/>
              <a:gd name="connsiteY11" fmla="*/ 247252 h 441713"/>
              <a:gd name="connsiteX12" fmla="*/ 139104 w 542402"/>
              <a:gd name="connsiteY12" fmla="*/ 228865 h 441713"/>
              <a:gd name="connsiteX13" fmla="*/ 157494 w 542402"/>
              <a:gd name="connsiteY13" fmla="*/ 215793 h 441713"/>
              <a:gd name="connsiteX14" fmla="*/ 384906 w 542402"/>
              <a:gd name="connsiteY14" fmla="*/ 125644 h 441713"/>
              <a:gd name="connsiteX15" fmla="*/ 403294 w 542402"/>
              <a:gd name="connsiteY15" fmla="*/ 138716 h 441713"/>
              <a:gd name="connsiteX16" fmla="*/ 390221 w 542402"/>
              <a:gd name="connsiteY16" fmla="*/ 157103 h 441713"/>
              <a:gd name="connsiteX17" fmla="*/ 346754 w 542402"/>
              <a:gd name="connsiteY17" fmla="*/ 174838 h 441713"/>
              <a:gd name="connsiteX18" fmla="*/ 324546 w 542402"/>
              <a:gd name="connsiteY18" fmla="*/ 170868 h 441713"/>
              <a:gd name="connsiteX19" fmla="*/ 328515 w 542402"/>
              <a:gd name="connsiteY19" fmla="*/ 148660 h 441713"/>
              <a:gd name="connsiteX20" fmla="*/ 384906 w 542402"/>
              <a:gd name="connsiteY20" fmla="*/ 125644 h 441713"/>
              <a:gd name="connsiteX21" fmla="*/ 157494 w 542402"/>
              <a:gd name="connsiteY21" fmla="*/ 125644 h 441713"/>
              <a:gd name="connsiteX22" fmla="*/ 213883 w 542402"/>
              <a:gd name="connsiteY22" fmla="*/ 148660 h 441713"/>
              <a:gd name="connsiteX23" fmla="*/ 217854 w 542402"/>
              <a:gd name="connsiteY23" fmla="*/ 170868 h 441713"/>
              <a:gd name="connsiteX24" fmla="*/ 195645 w 542402"/>
              <a:gd name="connsiteY24" fmla="*/ 174838 h 441713"/>
              <a:gd name="connsiteX25" fmla="*/ 152178 w 542402"/>
              <a:gd name="connsiteY25" fmla="*/ 157103 h 441713"/>
              <a:gd name="connsiteX26" fmla="*/ 139104 w 542402"/>
              <a:gd name="connsiteY26" fmla="*/ 138716 h 441713"/>
              <a:gd name="connsiteX27" fmla="*/ 157494 w 542402"/>
              <a:gd name="connsiteY27" fmla="*/ 125644 h 441713"/>
              <a:gd name="connsiteX28" fmla="*/ 31906 w 542402"/>
              <a:gd name="connsiteY28" fmla="*/ 111436 h 441713"/>
              <a:gd name="connsiteX29" fmla="*/ 31906 w 542402"/>
              <a:gd name="connsiteY29" fmla="*/ 370520 h 441713"/>
              <a:gd name="connsiteX30" fmla="*/ 209072 w 542402"/>
              <a:gd name="connsiteY30" fmla="*/ 389631 h 441713"/>
              <a:gd name="connsiteX31" fmla="*/ 81126 w 542402"/>
              <a:gd name="connsiteY31" fmla="*/ 335998 h 441713"/>
              <a:gd name="connsiteX32" fmla="*/ 68116 w 542402"/>
              <a:gd name="connsiteY32" fmla="*/ 320319 h 441713"/>
              <a:gd name="connsiteX33" fmla="*/ 68116 w 542402"/>
              <a:gd name="connsiteY33" fmla="*/ 112637 h 441713"/>
              <a:gd name="connsiteX34" fmla="*/ 31906 w 542402"/>
              <a:gd name="connsiteY34" fmla="*/ 111436 h 441713"/>
              <a:gd name="connsiteX35" fmla="*/ 510493 w 542402"/>
              <a:gd name="connsiteY35" fmla="*/ 110667 h 441713"/>
              <a:gd name="connsiteX36" fmla="*/ 474283 w 542402"/>
              <a:gd name="connsiteY36" fmla="*/ 110918 h 441713"/>
              <a:gd name="connsiteX37" fmla="*/ 474283 w 542402"/>
              <a:gd name="connsiteY37" fmla="*/ 320319 h 441713"/>
              <a:gd name="connsiteX38" fmla="*/ 461273 w 542402"/>
              <a:gd name="connsiteY38" fmla="*/ 335998 h 441713"/>
              <a:gd name="connsiteX39" fmla="*/ 333327 w 542402"/>
              <a:gd name="connsiteY39" fmla="*/ 389631 h 441713"/>
              <a:gd name="connsiteX40" fmla="*/ 510494 w 542402"/>
              <a:gd name="connsiteY40" fmla="*/ 370520 h 441713"/>
              <a:gd name="connsiteX41" fmla="*/ 510493 w 542402"/>
              <a:gd name="connsiteY41" fmla="*/ 370520 h 441713"/>
              <a:gd name="connsiteX42" fmla="*/ 442379 w 542402"/>
              <a:gd name="connsiteY42" fmla="*/ 33895 h 441713"/>
              <a:gd name="connsiteX43" fmla="*/ 287153 w 542402"/>
              <a:gd name="connsiteY43" fmla="*/ 111912 h 441713"/>
              <a:gd name="connsiteX44" fmla="*/ 287153 w 542402"/>
              <a:gd name="connsiteY44" fmla="*/ 386129 h 441713"/>
              <a:gd name="connsiteX45" fmla="*/ 442379 w 542402"/>
              <a:gd name="connsiteY45" fmla="*/ 307316 h 441713"/>
              <a:gd name="connsiteX46" fmla="*/ 100022 w 542402"/>
              <a:gd name="connsiteY46" fmla="*/ 33895 h 441713"/>
              <a:gd name="connsiteX47" fmla="*/ 100022 w 542402"/>
              <a:gd name="connsiteY47" fmla="*/ 307316 h 441713"/>
              <a:gd name="connsiteX48" fmla="*/ 255248 w 542402"/>
              <a:gd name="connsiteY48" fmla="*/ 386129 h 441713"/>
              <a:gd name="connsiteX49" fmla="*/ 255248 w 542402"/>
              <a:gd name="connsiteY49" fmla="*/ 111912 h 441713"/>
              <a:gd name="connsiteX50" fmla="*/ 100022 w 542402"/>
              <a:gd name="connsiteY50" fmla="*/ 33895 h 441713"/>
              <a:gd name="connsiteX51" fmla="*/ 85396 w 542402"/>
              <a:gd name="connsiteY51" fmla="*/ 55 h 441713"/>
              <a:gd name="connsiteX52" fmla="*/ 271200 w 542402"/>
              <a:gd name="connsiteY52" fmla="*/ 81685 h 441713"/>
              <a:gd name="connsiteX53" fmla="*/ 457004 w 542402"/>
              <a:gd name="connsiteY53" fmla="*/ 55 h 441713"/>
              <a:gd name="connsiteX54" fmla="*/ 474285 w 542402"/>
              <a:gd name="connsiteY54" fmla="*/ 15953 h 441713"/>
              <a:gd name="connsiteX55" fmla="*/ 474285 w 542402"/>
              <a:gd name="connsiteY55" fmla="*/ 79001 h 441713"/>
              <a:gd name="connsiteX56" fmla="*/ 527003 w 542402"/>
              <a:gd name="connsiteY56" fmla="*/ 79064 h 441713"/>
              <a:gd name="connsiteX57" fmla="*/ 542402 w 542402"/>
              <a:gd name="connsiteY57" fmla="*/ 95008 h 441713"/>
              <a:gd name="connsiteX58" fmla="*/ 542402 w 542402"/>
              <a:gd name="connsiteY58" fmla="*/ 385531 h 441713"/>
              <a:gd name="connsiteX59" fmla="*/ 527520 w 542402"/>
              <a:gd name="connsiteY59" fmla="*/ 401449 h 441713"/>
              <a:gd name="connsiteX60" fmla="*/ 277460 w 542402"/>
              <a:gd name="connsiteY60" fmla="*/ 440451 h 441713"/>
              <a:gd name="connsiteX61" fmla="*/ 264943 w 542402"/>
              <a:gd name="connsiteY61" fmla="*/ 440451 h 441713"/>
              <a:gd name="connsiteX62" fmla="*/ 14882 w 542402"/>
              <a:gd name="connsiteY62" fmla="*/ 401449 h 441713"/>
              <a:gd name="connsiteX63" fmla="*/ 0 w 542402"/>
              <a:gd name="connsiteY63" fmla="*/ 385531 h 441713"/>
              <a:gd name="connsiteX64" fmla="*/ 0 w 542402"/>
              <a:gd name="connsiteY64" fmla="*/ 95008 h 441713"/>
              <a:gd name="connsiteX65" fmla="*/ 16427 w 542402"/>
              <a:gd name="connsiteY65" fmla="*/ 79062 h 441713"/>
              <a:gd name="connsiteX66" fmla="*/ 68116 w 542402"/>
              <a:gd name="connsiteY66" fmla="*/ 80706 h 441713"/>
              <a:gd name="connsiteX67" fmla="*/ 68116 w 542402"/>
              <a:gd name="connsiteY67" fmla="*/ 15953 h 441713"/>
              <a:gd name="connsiteX68" fmla="*/ 85396 w 542402"/>
              <a:gd name="connsiteY68" fmla="*/ 55 h 44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402" h="441713">
                <a:moveTo>
                  <a:pt x="384908" y="215794"/>
                </a:moveTo>
                <a:cubicBezTo>
                  <a:pt x="393592" y="214317"/>
                  <a:pt x="401828" y="220178"/>
                  <a:pt x="403296" y="228866"/>
                </a:cubicBezTo>
                <a:cubicBezTo>
                  <a:pt x="404763" y="237553"/>
                  <a:pt x="398911" y="245786"/>
                  <a:pt x="390223" y="247253"/>
                </a:cubicBezTo>
                <a:cubicBezTo>
                  <a:pt x="373716" y="250042"/>
                  <a:pt x="354318" y="261101"/>
                  <a:pt x="346745" y="265728"/>
                </a:cubicBezTo>
                <a:cubicBezTo>
                  <a:pt x="339224" y="270319"/>
                  <a:pt x="329407" y="267946"/>
                  <a:pt x="324815" y="260428"/>
                </a:cubicBezTo>
                <a:cubicBezTo>
                  <a:pt x="320222" y="252909"/>
                  <a:pt x="322596" y="243091"/>
                  <a:pt x="330114" y="238498"/>
                </a:cubicBezTo>
                <a:cubicBezTo>
                  <a:pt x="341482" y="231556"/>
                  <a:pt x="363718" y="219374"/>
                  <a:pt x="384908" y="215794"/>
                </a:cubicBezTo>
                <a:close/>
                <a:moveTo>
                  <a:pt x="157494" y="215793"/>
                </a:moveTo>
                <a:cubicBezTo>
                  <a:pt x="178684" y="219374"/>
                  <a:pt x="200918" y="231555"/>
                  <a:pt x="212286" y="238496"/>
                </a:cubicBezTo>
                <a:cubicBezTo>
                  <a:pt x="219806" y="243090"/>
                  <a:pt x="222178" y="252907"/>
                  <a:pt x="217586" y="260426"/>
                </a:cubicBezTo>
                <a:cubicBezTo>
                  <a:pt x="212999" y="267938"/>
                  <a:pt x="203185" y="270322"/>
                  <a:pt x="195656" y="265726"/>
                </a:cubicBezTo>
                <a:cubicBezTo>
                  <a:pt x="188082" y="261099"/>
                  <a:pt x="168685" y="250041"/>
                  <a:pt x="152178" y="247252"/>
                </a:cubicBezTo>
                <a:cubicBezTo>
                  <a:pt x="143490" y="245784"/>
                  <a:pt x="137637" y="237552"/>
                  <a:pt x="139104" y="228865"/>
                </a:cubicBezTo>
                <a:cubicBezTo>
                  <a:pt x="140574" y="220176"/>
                  <a:pt x="148809" y="214321"/>
                  <a:pt x="157494" y="215793"/>
                </a:cubicBezTo>
                <a:close/>
                <a:moveTo>
                  <a:pt x="384906" y="125644"/>
                </a:moveTo>
                <a:cubicBezTo>
                  <a:pt x="393591" y="124167"/>
                  <a:pt x="401827" y="130027"/>
                  <a:pt x="403294" y="138716"/>
                </a:cubicBezTo>
                <a:cubicBezTo>
                  <a:pt x="404762" y="147402"/>
                  <a:pt x="398909" y="155636"/>
                  <a:pt x="390221" y="157103"/>
                </a:cubicBezTo>
                <a:cubicBezTo>
                  <a:pt x="372671" y="160069"/>
                  <a:pt x="355837" y="168511"/>
                  <a:pt x="346754" y="174838"/>
                </a:cubicBezTo>
                <a:cubicBezTo>
                  <a:pt x="339532" y="179871"/>
                  <a:pt x="329585" y="178101"/>
                  <a:pt x="324546" y="170868"/>
                </a:cubicBezTo>
                <a:cubicBezTo>
                  <a:pt x="319510" y="163639"/>
                  <a:pt x="321288" y="153695"/>
                  <a:pt x="328515" y="148660"/>
                </a:cubicBezTo>
                <a:cubicBezTo>
                  <a:pt x="340872" y="140052"/>
                  <a:pt x="362173" y="129484"/>
                  <a:pt x="384906" y="125644"/>
                </a:cubicBezTo>
                <a:close/>
                <a:moveTo>
                  <a:pt x="157494" y="125644"/>
                </a:moveTo>
                <a:cubicBezTo>
                  <a:pt x="180226" y="129485"/>
                  <a:pt x="201527" y="140052"/>
                  <a:pt x="213883" y="148660"/>
                </a:cubicBezTo>
                <a:cubicBezTo>
                  <a:pt x="221112" y="153696"/>
                  <a:pt x="222890" y="163640"/>
                  <a:pt x="217854" y="170868"/>
                </a:cubicBezTo>
                <a:cubicBezTo>
                  <a:pt x="212815" y="178099"/>
                  <a:pt x="202871" y="179873"/>
                  <a:pt x="195645" y="174838"/>
                </a:cubicBezTo>
                <a:cubicBezTo>
                  <a:pt x="186562" y="168511"/>
                  <a:pt x="169729" y="160069"/>
                  <a:pt x="152178" y="157103"/>
                </a:cubicBezTo>
                <a:cubicBezTo>
                  <a:pt x="143490" y="155636"/>
                  <a:pt x="137637" y="147402"/>
                  <a:pt x="139104" y="138716"/>
                </a:cubicBezTo>
                <a:cubicBezTo>
                  <a:pt x="140574" y="130030"/>
                  <a:pt x="148809" y="124170"/>
                  <a:pt x="157494" y="125644"/>
                </a:cubicBezTo>
                <a:close/>
                <a:moveTo>
                  <a:pt x="31906" y="111436"/>
                </a:moveTo>
                <a:lnTo>
                  <a:pt x="31906" y="370520"/>
                </a:lnTo>
                <a:cubicBezTo>
                  <a:pt x="80154" y="373233"/>
                  <a:pt x="146085" y="375504"/>
                  <a:pt x="209072" y="389631"/>
                </a:cubicBezTo>
                <a:cubicBezTo>
                  <a:pt x="164923" y="357676"/>
                  <a:pt x="117553" y="342836"/>
                  <a:pt x="81126" y="335998"/>
                </a:cubicBezTo>
                <a:cubicBezTo>
                  <a:pt x="73583" y="334582"/>
                  <a:pt x="68116" y="327995"/>
                  <a:pt x="68116" y="320319"/>
                </a:cubicBezTo>
                <a:lnTo>
                  <a:pt x="68116" y="112637"/>
                </a:lnTo>
                <a:cubicBezTo>
                  <a:pt x="55547" y="112157"/>
                  <a:pt x="43330" y="111775"/>
                  <a:pt x="31906" y="111436"/>
                </a:cubicBezTo>
                <a:close/>
                <a:moveTo>
                  <a:pt x="510493" y="110667"/>
                </a:moveTo>
                <a:cubicBezTo>
                  <a:pt x="501472" y="110585"/>
                  <a:pt x="488967" y="110589"/>
                  <a:pt x="474283" y="110918"/>
                </a:cubicBezTo>
                <a:lnTo>
                  <a:pt x="474283" y="320319"/>
                </a:lnTo>
                <a:cubicBezTo>
                  <a:pt x="474283" y="327995"/>
                  <a:pt x="468817" y="334582"/>
                  <a:pt x="461273" y="335998"/>
                </a:cubicBezTo>
                <a:cubicBezTo>
                  <a:pt x="424847" y="342836"/>
                  <a:pt x="377476" y="357676"/>
                  <a:pt x="333327" y="389631"/>
                </a:cubicBezTo>
                <a:cubicBezTo>
                  <a:pt x="396340" y="375497"/>
                  <a:pt x="462325" y="373229"/>
                  <a:pt x="510494" y="370520"/>
                </a:cubicBezTo>
                <a:lnTo>
                  <a:pt x="510493" y="370520"/>
                </a:lnTo>
                <a:close/>
                <a:moveTo>
                  <a:pt x="442379" y="33895"/>
                </a:moveTo>
                <a:cubicBezTo>
                  <a:pt x="388163" y="42111"/>
                  <a:pt x="322058" y="68361"/>
                  <a:pt x="287153" y="111912"/>
                </a:cubicBezTo>
                <a:cubicBezTo>
                  <a:pt x="287153" y="119508"/>
                  <a:pt x="287153" y="372086"/>
                  <a:pt x="287153" y="386129"/>
                </a:cubicBezTo>
                <a:cubicBezTo>
                  <a:pt x="338073" y="339567"/>
                  <a:pt x="396374" y="317607"/>
                  <a:pt x="442379" y="307316"/>
                </a:cubicBezTo>
                <a:close/>
                <a:moveTo>
                  <a:pt x="100022" y="33895"/>
                </a:moveTo>
                <a:lnTo>
                  <a:pt x="100022" y="307316"/>
                </a:lnTo>
                <a:cubicBezTo>
                  <a:pt x="146026" y="317607"/>
                  <a:pt x="204327" y="339567"/>
                  <a:pt x="255248" y="386129"/>
                </a:cubicBezTo>
                <a:lnTo>
                  <a:pt x="255248" y="111912"/>
                </a:lnTo>
                <a:cubicBezTo>
                  <a:pt x="220342" y="68361"/>
                  <a:pt x="154238" y="42111"/>
                  <a:pt x="100022" y="33895"/>
                </a:cubicBezTo>
                <a:close/>
                <a:moveTo>
                  <a:pt x="85396" y="55"/>
                </a:moveTo>
                <a:cubicBezTo>
                  <a:pt x="146711" y="5174"/>
                  <a:pt x="224720" y="32267"/>
                  <a:pt x="271200" y="81685"/>
                </a:cubicBezTo>
                <a:cubicBezTo>
                  <a:pt x="317681" y="32267"/>
                  <a:pt x="395689" y="5174"/>
                  <a:pt x="457004" y="55"/>
                </a:cubicBezTo>
                <a:cubicBezTo>
                  <a:pt x="466349" y="-713"/>
                  <a:pt x="474285" y="6659"/>
                  <a:pt x="474285" y="15953"/>
                </a:cubicBezTo>
                <a:lnTo>
                  <a:pt x="474285" y="79001"/>
                </a:lnTo>
                <a:cubicBezTo>
                  <a:pt x="505035" y="78322"/>
                  <a:pt x="525984" y="79029"/>
                  <a:pt x="527003" y="79064"/>
                </a:cubicBezTo>
                <a:cubicBezTo>
                  <a:pt x="535593" y="79363"/>
                  <a:pt x="542400" y="86413"/>
                  <a:pt x="542402" y="95008"/>
                </a:cubicBezTo>
                <a:lnTo>
                  <a:pt x="542402" y="385531"/>
                </a:lnTo>
                <a:cubicBezTo>
                  <a:pt x="542402" y="393928"/>
                  <a:pt x="535895" y="400886"/>
                  <a:pt x="527520" y="401449"/>
                </a:cubicBezTo>
                <a:cubicBezTo>
                  <a:pt x="464041" y="405722"/>
                  <a:pt x="357761" y="406202"/>
                  <a:pt x="277460" y="440451"/>
                </a:cubicBezTo>
                <a:cubicBezTo>
                  <a:pt x="278524" y="439997"/>
                  <a:pt x="272099" y="443507"/>
                  <a:pt x="264943" y="440451"/>
                </a:cubicBezTo>
                <a:cubicBezTo>
                  <a:pt x="184639" y="406201"/>
                  <a:pt x="78341" y="405720"/>
                  <a:pt x="14882" y="401449"/>
                </a:cubicBezTo>
                <a:cubicBezTo>
                  <a:pt x="6506" y="400886"/>
                  <a:pt x="0" y="393928"/>
                  <a:pt x="0" y="385531"/>
                </a:cubicBezTo>
                <a:lnTo>
                  <a:pt x="0" y="95008"/>
                </a:lnTo>
                <a:cubicBezTo>
                  <a:pt x="0" y="85968"/>
                  <a:pt x="7503" y="78780"/>
                  <a:pt x="16427" y="79062"/>
                </a:cubicBezTo>
                <a:cubicBezTo>
                  <a:pt x="34118" y="79581"/>
                  <a:pt x="50644" y="80046"/>
                  <a:pt x="68116" y="80706"/>
                </a:cubicBezTo>
                <a:lnTo>
                  <a:pt x="68116" y="15953"/>
                </a:lnTo>
                <a:cubicBezTo>
                  <a:pt x="68116" y="6634"/>
                  <a:pt x="76069" y="-704"/>
                  <a:pt x="85396" y="55"/>
                </a:cubicBezTo>
                <a:close/>
              </a:path>
            </a:pathLst>
          </a:custGeom>
          <a:solidFill>
            <a:schemeClr val="accent3"/>
          </a:solidFill>
          <a:ln w="1046" cap="flat">
            <a:noFill/>
            <a:prstDash val="solid"/>
            <a:miter/>
          </a:ln>
        </p:spPr>
        <p:txBody>
          <a:bodyPr wrap="square" rtlCol="0" anchor="ctr">
            <a:noAutofit/>
          </a:bodyPr>
          <a:lstStyle/>
          <a:p>
            <a:r>
              <a:rPr lang="nl-NL" dirty="0"/>
              <a:t> </a:t>
            </a:r>
          </a:p>
        </p:txBody>
      </p:sp>
      <p:sp>
        <p:nvSpPr>
          <p:cNvPr id="10" name="TextBox 9">
            <a:extLst>
              <a:ext uri="{FF2B5EF4-FFF2-40B4-BE49-F238E27FC236}">
                <a16:creationId xmlns:a16="http://schemas.microsoft.com/office/drawing/2014/main" id="{2752B4F2-327E-A706-98F8-C02651ECB4C8}"/>
              </a:ext>
            </a:extLst>
          </p:cNvPr>
          <p:cNvSpPr txBox="1"/>
          <p:nvPr/>
        </p:nvSpPr>
        <p:spPr>
          <a:xfrm>
            <a:off x="7405352" y="3644721"/>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pic>
        <p:nvPicPr>
          <p:cNvPr id="35" name="Graphic 34" descr="Smart Phone with solid fill">
            <a:extLst>
              <a:ext uri="{FF2B5EF4-FFF2-40B4-BE49-F238E27FC236}">
                <a16:creationId xmlns:a16="http://schemas.microsoft.com/office/drawing/2014/main" id="{A84F208C-605B-EEBE-A992-D3FD463614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6511" y="2071414"/>
            <a:ext cx="457200" cy="457200"/>
          </a:xfrm>
          <a:prstGeom prst="rect">
            <a:avLst/>
          </a:prstGeom>
        </p:spPr>
      </p:pic>
      <p:sp>
        <p:nvSpPr>
          <p:cNvPr id="4" name="Tijdelijke aanduiding voor afbeelding 161">
            <a:extLst>
              <a:ext uri="{FF2B5EF4-FFF2-40B4-BE49-F238E27FC236}">
                <a16:creationId xmlns:a16="http://schemas.microsoft.com/office/drawing/2014/main" id="{6CEFD5A5-F2DD-5076-B242-024C9AED857A}"/>
              </a:ext>
            </a:extLst>
          </p:cNvPr>
          <p:cNvSpPr txBox="1">
            <a:spLocks/>
          </p:cNvSpPr>
          <p:nvPr/>
        </p:nvSpPr>
        <p:spPr>
          <a:xfrm>
            <a:off x="8850042" y="2115291"/>
            <a:ext cx="350838" cy="353529"/>
          </a:xfrm>
          <a:custGeom>
            <a:avLst/>
            <a:gdLst>
              <a:gd name="connsiteX0" fmla="*/ 79102 w 539919"/>
              <a:gd name="connsiteY0" fmla="*/ 380742 h 540000"/>
              <a:gd name="connsiteX1" fmla="*/ 63281 w 539919"/>
              <a:gd name="connsiteY1" fmla="*/ 396563 h 540000"/>
              <a:gd name="connsiteX2" fmla="*/ 79102 w 539919"/>
              <a:gd name="connsiteY2" fmla="*/ 412383 h 540000"/>
              <a:gd name="connsiteX3" fmla="*/ 205664 w 539919"/>
              <a:gd name="connsiteY3" fmla="*/ 412383 h 540000"/>
              <a:gd name="connsiteX4" fmla="*/ 221484 w 539919"/>
              <a:gd name="connsiteY4" fmla="*/ 396563 h 540000"/>
              <a:gd name="connsiteX5" fmla="*/ 205664 w 539919"/>
              <a:gd name="connsiteY5" fmla="*/ 380742 h 540000"/>
              <a:gd name="connsiteX6" fmla="*/ 317816 w 539919"/>
              <a:gd name="connsiteY6" fmla="*/ 369703 h 540000"/>
              <a:gd name="connsiteX7" fmla="*/ 390541 w 539919"/>
              <a:gd name="connsiteY7" fmla="*/ 430723 h 540000"/>
              <a:gd name="connsiteX8" fmla="*/ 385111 w 539919"/>
              <a:gd name="connsiteY8" fmla="*/ 437148 h 540000"/>
              <a:gd name="connsiteX9" fmla="*/ 367668 w 539919"/>
              <a:gd name="connsiteY9" fmla="*/ 450141 h 540000"/>
              <a:gd name="connsiteX10" fmla="*/ 309594 w 539919"/>
              <a:gd name="connsiteY10" fmla="*/ 475324 h 540000"/>
              <a:gd name="connsiteX11" fmla="*/ 293140 w 539919"/>
              <a:gd name="connsiteY11" fmla="*/ 472914 h 540000"/>
              <a:gd name="connsiteX12" fmla="*/ 287918 w 539919"/>
              <a:gd name="connsiteY12" fmla="*/ 457124 h 540000"/>
              <a:gd name="connsiteX13" fmla="*/ 302626 w 539919"/>
              <a:gd name="connsiteY13" fmla="*/ 395573 h 540000"/>
              <a:gd name="connsiteX14" fmla="*/ 312405 w 539919"/>
              <a:gd name="connsiteY14" fmla="*/ 376107 h 540000"/>
              <a:gd name="connsiteX15" fmla="*/ 79102 w 539919"/>
              <a:gd name="connsiteY15" fmla="*/ 285820 h 540000"/>
              <a:gd name="connsiteX16" fmla="*/ 63281 w 539919"/>
              <a:gd name="connsiteY16" fmla="*/ 301641 h 540000"/>
              <a:gd name="connsiteX17" fmla="*/ 79102 w 539919"/>
              <a:gd name="connsiteY17" fmla="*/ 317461 h 540000"/>
              <a:gd name="connsiteX18" fmla="*/ 268945 w 539919"/>
              <a:gd name="connsiteY18" fmla="*/ 317461 h 540000"/>
              <a:gd name="connsiteX19" fmla="*/ 284766 w 539919"/>
              <a:gd name="connsiteY19" fmla="*/ 301641 h 540000"/>
              <a:gd name="connsiteX20" fmla="*/ 268945 w 539919"/>
              <a:gd name="connsiteY20" fmla="*/ 285820 h 540000"/>
              <a:gd name="connsiteX21" fmla="*/ 425691 w 539919"/>
              <a:gd name="connsiteY21" fmla="*/ 242068 h 540000"/>
              <a:gd name="connsiteX22" fmla="*/ 498406 w 539919"/>
              <a:gd name="connsiteY22" fmla="*/ 303081 h 540000"/>
              <a:gd name="connsiteX23" fmla="*/ 410954 w 539919"/>
              <a:gd name="connsiteY23" fmla="*/ 406568 h 540000"/>
              <a:gd name="connsiteX24" fmla="*/ 338233 w 539919"/>
              <a:gd name="connsiteY24" fmla="*/ 345548 h 540000"/>
              <a:gd name="connsiteX25" fmla="*/ 79102 w 539919"/>
              <a:gd name="connsiteY25" fmla="*/ 190898 h 540000"/>
              <a:gd name="connsiteX26" fmla="*/ 63281 w 539919"/>
              <a:gd name="connsiteY26" fmla="*/ 206719 h 540000"/>
              <a:gd name="connsiteX27" fmla="*/ 79102 w 539919"/>
              <a:gd name="connsiteY27" fmla="*/ 222539 h 540000"/>
              <a:gd name="connsiteX28" fmla="*/ 332227 w 539919"/>
              <a:gd name="connsiteY28" fmla="*/ 222539 h 540000"/>
              <a:gd name="connsiteX29" fmla="*/ 348047 w 539919"/>
              <a:gd name="connsiteY29" fmla="*/ 206719 h 540000"/>
              <a:gd name="connsiteX30" fmla="*/ 332227 w 539919"/>
              <a:gd name="connsiteY30" fmla="*/ 190898 h 540000"/>
              <a:gd name="connsiteX31" fmla="*/ 488802 w 539919"/>
              <a:gd name="connsiteY31" fmla="*/ 189046 h 540000"/>
              <a:gd name="connsiteX32" fmla="*/ 523183 w 539919"/>
              <a:gd name="connsiteY32" fmla="*/ 199982 h 540000"/>
              <a:gd name="connsiteX33" fmla="*/ 528616 w 539919"/>
              <a:gd name="connsiteY33" fmla="*/ 266832 h 540000"/>
              <a:gd name="connsiteX34" fmla="*/ 518820 w 539919"/>
              <a:gd name="connsiteY34" fmla="*/ 278925 h 540000"/>
              <a:gd name="connsiteX35" fmla="*/ 446105 w 539919"/>
              <a:gd name="connsiteY35" fmla="*/ 217913 h 540000"/>
              <a:gd name="connsiteX36" fmla="*/ 456364 w 539919"/>
              <a:gd name="connsiteY36" fmla="*/ 205775 h 540000"/>
              <a:gd name="connsiteX37" fmla="*/ 488802 w 539919"/>
              <a:gd name="connsiteY37" fmla="*/ 189046 h 540000"/>
              <a:gd name="connsiteX38" fmla="*/ 79102 w 539919"/>
              <a:gd name="connsiteY38" fmla="*/ 94922 h 540000"/>
              <a:gd name="connsiteX39" fmla="*/ 63281 w 539919"/>
              <a:gd name="connsiteY39" fmla="*/ 110742 h 540000"/>
              <a:gd name="connsiteX40" fmla="*/ 79102 w 539919"/>
              <a:gd name="connsiteY40" fmla="*/ 126563 h 540000"/>
              <a:gd name="connsiteX41" fmla="*/ 237305 w 539919"/>
              <a:gd name="connsiteY41" fmla="*/ 126563 h 540000"/>
              <a:gd name="connsiteX42" fmla="*/ 253125 w 539919"/>
              <a:gd name="connsiteY42" fmla="*/ 110742 h 540000"/>
              <a:gd name="connsiteX43" fmla="*/ 237305 w 539919"/>
              <a:gd name="connsiteY43" fmla="*/ 94922 h 540000"/>
              <a:gd name="connsiteX44" fmla="*/ 316407 w 539919"/>
              <a:gd name="connsiteY44" fmla="*/ 2419 h 540000"/>
              <a:gd name="connsiteX45" fmla="*/ 336445 w 539919"/>
              <a:gd name="connsiteY45" fmla="*/ 13039 h 540000"/>
              <a:gd name="connsiteX46" fmla="*/ 396543 w 539919"/>
              <a:gd name="connsiteY46" fmla="*/ 70140 h 540000"/>
              <a:gd name="connsiteX47" fmla="*/ 410329 w 539919"/>
              <a:gd name="connsiteY47" fmla="*/ 94921 h 540000"/>
              <a:gd name="connsiteX48" fmla="*/ 316407 w 539919"/>
              <a:gd name="connsiteY48" fmla="*/ 94921 h 540000"/>
              <a:gd name="connsiteX49" fmla="*/ 47461 w 539919"/>
              <a:gd name="connsiteY49" fmla="*/ 0 h 540000"/>
              <a:gd name="connsiteX50" fmla="*/ 284766 w 539919"/>
              <a:gd name="connsiteY50" fmla="*/ 0 h 540000"/>
              <a:gd name="connsiteX51" fmla="*/ 284766 w 539919"/>
              <a:gd name="connsiteY51" fmla="*/ 110742 h 540000"/>
              <a:gd name="connsiteX52" fmla="*/ 300586 w 539919"/>
              <a:gd name="connsiteY52" fmla="*/ 126563 h 540000"/>
              <a:gd name="connsiteX53" fmla="*/ 411328 w 539919"/>
              <a:gd name="connsiteY53" fmla="*/ 126563 h 540000"/>
              <a:gd name="connsiteX54" fmla="*/ 411328 w 539919"/>
              <a:gd name="connsiteY54" fmla="*/ 210051 h 540000"/>
              <a:gd name="connsiteX55" fmla="*/ 288133 w 539919"/>
              <a:gd name="connsiteY55" fmla="*/ 355823 h 540000"/>
              <a:gd name="connsiteX56" fmla="*/ 271850 w 539919"/>
              <a:gd name="connsiteY56" fmla="*/ 388221 h 540000"/>
              <a:gd name="connsiteX57" fmla="*/ 257142 w 539919"/>
              <a:gd name="connsiteY57" fmla="*/ 449772 h 540000"/>
              <a:gd name="connsiteX58" fmla="*/ 272809 w 539919"/>
              <a:gd name="connsiteY58" fmla="*/ 497170 h 540000"/>
              <a:gd name="connsiteX59" fmla="*/ 322185 w 539919"/>
              <a:gd name="connsiteY59" fmla="*/ 504355 h 540000"/>
              <a:gd name="connsiteX60" fmla="*/ 380306 w 539919"/>
              <a:gd name="connsiteY60" fmla="*/ 479156 h 540000"/>
              <a:gd name="connsiteX61" fmla="*/ 409274 w 539919"/>
              <a:gd name="connsiteY61" fmla="*/ 457572 h 540000"/>
              <a:gd name="connsiteX62" fmla="*/ 411328 w 539919"/>
              <a:gd name="connsiteY62" fmla="*/ 455141 h 540000"/>
              <a:gd name="connsiteX63" fmla="*/ 411328 w 539919"/>
              <a:gd name="connsiteY63" fmla="*/ 492539 h 540000"/>
              <a:gd name="connsiteX64" fmla="*/ 363867 w 539919"/>
              <a:gd name="connsiteY64" fmla="*/ 540000 h 540000"/>
              <a:gd name="connsiteX65" fmla="*/ 47461 w 539919"/>
              <a:gd name="connsiteY65" fmla="*/ 540000 h 540000"/>
              <a:gd name="connsiteX66" fmla="*/ 0 w 539919"/>
              <a:gd name="connsiteY66" fmla="*/ 492539 h 540000"/>
              <a:gd name="connsiteX67" fmla="*/ 0 w 539919"/>
              <a:gd name="connsiteY67" fmla="*/ 47461 h 540000"/>
              <a:gd name="connsiteX68" fmla="*/ 47461 w 539919"/>
              <a:gd name="connsiteY68"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9919" h="540000">
                <a:moveTo>
                  <a:pt x="79102" y="380742"/>
                </a:moveTo>
                <a:cubicBezTo>
                  <a:pt x="70357" y="380742"/>
                  <a:pt x="63281" y="387818"/>
                  <a:pt x="63281" y="396563"/>
                </a:cubicBezTo>
                <a:cubicBezTo>
                  <a:pt x="63281" y="405307"/>
                  <a:pt x="70357" y="412383"/>
                  <a:pt x="79102" y="412383"/>
                </a:cubicBezTo>
                <a:lnTo>
                  <a:pt x="205664" y="412383"/>
                </a:lnTo>
                <a:cubicBezTo>
                  <a:pt x="214408" y="412383"/>
                  <a:pt x="221484" y="405307"/>
                  <a:pt x="221484" y="396563"/>
                </a:cubicBezTo>
                <a:cubicBezTo>
                  <a:pt x="221484" y="387818"/>
                  <a:pt x="214408" y="380742"/>
                  <a:pt x="205664" y="380742"/>
                </a:cubicBezTo>
                <a:close/>
                <a:moveTo>
                  <a:pt x="317816" y="369703"/>
                </a:moveTo>
                <a:lnTo>
                  <a:pt x="390541" y="430723"/>
                </a:lnTo>
                <a:lnTo>
                  <a:pt x="385111" y="437148"/>
                </a:lnTo>
                <a:cubicBezTo>
                  <a:pt x="380414" y="442725"/>
                  <a:pt x="374389" y="447220"/>
                  <a:pt x="367668" y="450141"/>
                </a:cubicBezTo>
                <a:lnTo>
                  <a:pt x="309594" y="475324"/>
                </a:lnTo>
                <a:cubicBezTo>
                  <a:pt x="303904" y="477756"/>
                  <a:pt x="297605" y="476666"/>
                  <a:pt x="293140" y="472914"/>
                </a:cubicBezTo>
                <a:cubicBezTo>
                  <a:pt x="288552" y="469066"/>
                  <a:pt x="286528" y="462948"/>
                  <a:pt x="287918" y="457124"/>
                </a:cubicBezTo>
                <a:lnTo>
                  <a:pt x="302626" y="395573"/>
                </a:lnTo>
                <a:cubicBezTo>
                  <a:pt x="304325" y="388451"/>
                  <a:pt x="307708" y="381731"/>
                  <a:pt x="312405" y="376107"/>
                </a:cubicBezTo>
                <a:close/>
                <a:moveTo>
                  <a:pt x="79102" y="285820"/>
                </a:moveTo>
                <a:cubicBezTo>
                  <a:pt x="70357" y="285820"/>
                  <a:pt x="63281" y="292896"/>
                  <a:pt x="63281" y="301641"/>
                </a:cubicBezTo>
                <a:cubicBezTo>
                  <a:pt x="63281" y="310385"/>
                  <a:pt x="70357" y="317461"/>
                  <a:pt x="79102" y="317461"/>
                </a:cubicBezTo>
                <a:lnTo>
                  <a:pt x="268945" y="317461"/>
                </a:lnTo>
                <a:cubicBezTo>
                  <a:pt x="277690" y="317461"/>
                  <a:pt x="284766" y="310385"/>
                  <a:pt x="284766" y="301641"/>
                </a:cubicBezTo>
                <a:cubicBezTo>
                  <a:pt x="284766" y="292896"/>
                  <a:pt x="277690" y="285820"/>
                  <a:pt x="268945" y="285820"/>
                </a:cubicBezTo>
                <a:close/>
                <a:moveTo>
                  <a:pt x="425691" y="242068"/>
                </a:moveTo>
                <a:lnTo>
                  <a:pt x="498406" y="303081"/>
                </a:lnTo>
                <a:lnTo>
                  <a:pt x="410954" y="406568"/>
                </a:lnTo>
                <a:lnTo>
                  <a:pt x="338233" y="345548"/>
                </a:lnTo>
                <a:close/>
                <a:moveTo>
                  <a:pt x="79102" y="190898"/>
                </a:moveTo>
                <a:cubicBezTo>
                  <a:pt x="70357" y="190898"/>
                  <a:pt x="63281" y="197974"/>
                  <a:pt x="63281" y="206719"/>
                </a:cubicBezTo>
                <a:cubicBezTo>
                  <a:pt x="63281" y="215463"/>
                  <a:pt x="70357" y="222539"/>
                  <a:pt x="79102" y="222539"/>
                </a:cubicBezTo>
                <a:lnTo>
                  <a:pt x="332227" y="222539"/>
                </a:lnTo>
                <a:cubicBezTo>
                  <a:pt x="340971" y="222539"/>
                  <a:pt x="348047" y="215463"/>
                  <a:pt x="348047" y="206719"/>
                </a:cubicBezTo>
                <a:cubicBezTo>
                  <a:pt x="348047" y="197974"/>
                  <a:pt x="340971" y="190898"/>
                  <a:pt x="332227" y="190898"/>
                </a:cubicBezTo>
                <a:close/>
                <a:moveTo>
                  <a:pt x="488802" y="189046"/>
                </a:moveTo>
                <a:cubicBezTo>
                  <a:pt x="500915" y="188076"/>
                  <a:pt x="513352" y="191717"/>
                  <a:pt x="523183" y="199982"/>
                </a:cubicBezTo>
                <a:cubicBezTo>
                  <a:pt x="543333" y="216865"/>
                  <a:pt x="545465" y="246793"/>
                  <a:pt x="528616" y="266832"/>
                </a:cubicBezTo>
                <a:lnTo>
                  <a:pt x="518820" y="278925"/>
                </a:lnTo>
                <a:lnTo>
                  <a:pt x="446105" y="217913"/>
                </a:lnTo>
                <a:lnTo>
                  <a:pt x="456364" y="205775"/>
                </a:lnTo>
                <a:cubicBezTo>
                  <a:pt x="464900" y="195598"/>
                  <a:pt x="476689" y="190017"/>
                  <a:pt x="488802" y="189046"/>
                </a:cubicBezTo>
                <a:close/>
                <a:moveTo>
                  <a:pt x="79102" y="94922"/>
                </a:moveTo>
                <a:cubicBezTo>
                  <a:pt x="70357" y="94922"/>
                  <a:pt x="63281" y="101998"/>
                  <a:pt x="63281" y="110742"/>
                </a:cubicBezTo>
                <a:cubicBezTo>
                  <a:pt x="63281" y="119487"/>
                  <a:pt x="70357" y="126563"/>
                  <a:pt x="79102" y="126563"/>
                </a:cubicBezTo>
                <a:lnTo>
                  <a:pt x="237305" y="126563"/>
                </a:lnTo>
                <a:cubicBezTo>
                  <a:pt x="246049" y="126563"/>
                  <a:pt x="253125" y="119487"/>
                  <a:pt x="253125" y="110742"/>
                </a:cubicBezTo>
                <a:cubicBezTo>
                  <a:pt x="253125" y="101998"/>
                  <a:pt x="246049" y="94922"/>
                  <a:pt x="237305" y="94922"/>
                </a:cubicBezTo>
                <a:close/>
                <a:moveTo>
                  <a:pt x="316407" y="2419"/>
                </a:moveTo>
                <a:cubicBezTo>
                  <a:pt x="323774" y="4480"/>
                  <a:pt x="330763" y="7652"/>
                  <a:pt x="336445" y="13039"/>
                </a:cubicBezTo>
                <a:lnTo>
                  <a:pt x="396543" y="70140"/>
                </a:lnTo>
                <a:cubicBezTo>
                  <a:pt x="403578" y="76819"/>
                  <a:pt x="408366" y="85524"/>
                  <a:pt x="410329" y="94921"/>
                </a:cubicBezTo>
                <a:lnTo>
                  <a:pt x="316407" y="94921"/>
                </a:lnTo>
                <a:close/>
                <a:moveTo>
                  <a:pt x="47461" y="0"/>
                </a:moveTo>
                <a:lnTo>
                  <a:pt x="284766" y="0"/>
                </a:lnTo>
                <a:lnTo>
                  <a:pt x="284766" y="110742"/>
                </a:lnTo>
                <a:cubicBezTo>
                  <a:pt x="284766" y="119487"/>
                  <a:pt x="291842" y="126563"/>
                  <a:pt x="300586" y="126563"/>
                </a:cubicBezTo>
                <a:lnTo>
                  <a:pt x="411328" y="126563"/>
                </a:lnTo>
                <a:lnTo>
                  <a:pt x="411328" y="210051"/>
                </a:lnTo>
                <a:lnTo>
                  <a:pt x="288133" y="355823"/>
                </a:lnTo>
                <a:cubicBezTo>
                  <a:pt x="280316" y="365186"/>
                  <a:pt x="274678" y="376386"/>
                  <a:pt x="271850" y="388221"/>
                </a:cubicBezTo>
                <a:lnTo>
                  <a:pt x="257142" y="449772"/>
                </a:lnTo>
                <a:cubicBezTo>
                  <a:pt x="252940" y="467384"/>
                  <a:pt x="258950" y="485537"/>
                  <a:pt x="272809" y="497170"/>
                </a:cubicBezTo>
                <a:cubicBezTo>
                  <a:pt x="286841" y="508923"/>
                  <a:pt x="305803" y="511429"/>
                  <a:pt x="322185" y="504355"/>
                </a:cubicBezTo>
                <a:lnTo>
                  <a:pt x="380306" y="479156"/>
                </a:lnTo>
                <a:cubicBezTo>
                  <a:pt x="391476" y="474289"/>
                  <a:pt x="401503" y="466827"/>
                  <a:pt x="409274" y="457572"/>
                </a:cubicBezTo>
                <a:lnTo>
                  <a:pt x="411328" y="455141"/>
                </a:lnTo>
                <a:lnTo>
                  <a:pt x="411328" y="492539"/>
                </a:lnTo>
                <a:cubicBezTo>
                  <a:pt x="411328" y="518710"/>
                  <a:pt x="390038" y="540000"/>
                  <a:pt x="363867" y="540000"/>
                </a:cubicBezTo>
                <a:lnTo>
                  <a:pt x="47461" y="540000"/>
                </a:lnTo>
                <a:cubicBezTo>
                  <a:pt x="21290" y="540000"/>
                  <a:pt x="0" y="518710"/>
                  <a:pt x="0" y="492539"/>
                </a:cubicBezTo>
                <a:lnTo>
                  <a:pt x="0" y="47461"/>
                </a:lnTo>
                <a:cubicBezTo>
                  <a:pt x="0" y="21290"/>
                  <a:pt x="21290" y="0"/>
                  <a:pt x="47461" y="0"/>
                </a:cubicBezTo>
                <a:close/>
              </a:path>
            </a:pathLst>
          </a:custGeom>
          <a:solidFill>
            <a:schemeClr val="accent3"/>
          </a:solidFill>
          <a:ln w="1042" cap="flat">
            <a:noFill/>
            <a:prstDash val="solid"/>
            <a:miter/>
          </a:ln>
        </p:spPr>
        <p:txBody>
          <a:bodyPr vert="horz" wrap="square" lIns="0" tIns="0" rIns="0" bIns="0" rtlCol="0" anchor="ctr">
            <a:noAutofit/>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900" i="1" kern="1200">
                <a:solidFill>
                  <a:schemeClr val="accent4"/>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i="0"/>
              <a:t> </a:t>
            </a:r>
            <a:endParaRPr lang="nl-NL" i="0" dirty="0"/>
          </a:p>
        </p:txBody>
      </p:sp>
    </p:spTree>
    <p:extLst>
      <p:ext uri="{BB962C8B-B14F-4D97-AF65-F5344CB8AC3E}">
        <p14:creationId xmlns:p14="http://schemas.microsoft.com/office/powerpoint/2010/main" val="1133699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a:lstStyle/>
          <a:p>
            <a:r>
              <a:rPr lang="nl-NL" dirty="0"/>
              <a:t>Uitgebreid literatuuronderzoek</a:t>
            </a:r>
          </a:p>
          <a:p>
            <a:r>
              <a:rPr lang="nl-NL" dirty="0"/>
              <a:t>Gesprekken met professoren, onderwijsprofessionals, decanen en docenten van vo en ho</a:t>
            </a:r>
          </a:p>
          <a:p>
            <a:r>
              <a:rPr lang="nl-NL" dirty="0"/>
              <a:t>Opgedeeld in:</a:t>
            </a:r>
          </a:p>
          <a:p>
            <a:pPr lvl="1"/>
            <a:r>
              <a:rPr lang="nl-NL" dirty="0"/>
              <a:t>Persoonlijke vaardigheden</a:t>
            </a:r>
          </a:p>
          <a:p>
            <a:pPr lvl="1"/>
            <a:r>
              <a:rPr lang="nl-NL" dirty="0"/>
              <a:t>Sociale vaardigheden</a:t>
            </a:r>
          </a:p>
          <a:p>
            <a:pPr lvl="1"/>
            <a:r>
              <a:rPr lang="nl-NL" dirty="0"/>
              <a:t>Studie vaardigheden</a:t>
            </a:r>
          </a:p>
          <a:p>
            <a:endParaRPr lang="nl-NL" dirty="0"/>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nl-NL" dirty="0">
                <a:solidFill>
                  <a:schemeClr val="tx1"/>
                </a:solidFill>
              </a:rPr>
              <a:t>Het vaardighedenraamwerk</a:t>
            </a: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pic>
        <p:nvPicPr>
          <p:cNvPr id="2" name="Picture 2">
            <a:extLst>
              <a:ext uri="{FF2B5EF4-FFF2-40B4-BE49-F238E27FC236}">
                <a16:creationId xmlns:a16="http://schemas.microsoft.com/office/drawing/2014/main" id="{DD363810-834B-DB76-BF3D-AF8EA81FE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234" y="289426"/>
            <a:ext cx="7832945" cy="6279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2968D9-A275-19FD-AFCB-41645A6DD247}"/>
              </a:ext>
            </a:extLst>
          </p:cNvPr>
          <p:cNvPicPr>
            <a:picLocks noChangeAspect="1"/>
          </p:cNvPicPr>
          <p:nvPr/>
        </p:nvPicPr>
        <p:blipFill>
          <a:blip r:embed="rId3"/>
          <a:stretch>
            <a:fillRect/>
          </a:stretch>
        </p:blipFill>
        <p:spPr>
          <a:xfrm>
            <a:off x="9236364" y="1628775"/>
            <a:ext cx="2044700" cy="2590800"/>
          </a:xfrm>
          <a:prstGeom prst="rect">
            <a:avLst/>
          </a:prstGeom>
        </p:spPr>
      </p:pic>
    </p:spTree>
    <p:extLst>
      <p:ext uri="{BB962C8B-B14F-4D97-AF65-F5344CB8AC3E}">
        <p14:creationId xmlns:p14="http://schemas.microsoft.com/office/powerpoint/2010/main" val="266799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dirty="0"/>
              <a:t>Persoonlijke vaardigheden</a:t>
            </a:r>
          </a:p>
        </p:txBody>
      </p:sp>
      <p:pic>
        <p:nvPicPr>
          <p:cNvPr id="49" name="Picture 48">
            <a:extLst>
              <a:ext uri="{FF2B5EF4-FFF2-40B4-BE49-F238E27FC236}">
                <a16:creationId xmlns:a16="http://schemas.microsoft.com/office/drawing/2014/main" id="{31600C84-6304-7D38-C274-B5544D4D7DEF}"/>
              </a:ext>
            </a:extLst>
          </p:cNvPr>
          <p:cNvPicPr>
            <a:picLocks noChangeAspect="1"/>
          </p:cNvPicPr>
          <p:nvPr/>
        </p:nvPicPr>
        <p:blipFill>
          <a:blip r:embed="rId2"/>
          <a:stretch>
            <a:fillRect/>
          </a:stretch>
        </p:blipFill>
        <p:spPr>
          <a:xfrm>
            <a:off x="4834800" y="558160"/>
            <a:ext cx="6681956" cy="5788048"/>
          </a:xfrm>
          <a:prstGeom prst="rect">
            <a:avLst/>
          </a:prstGeom>
        </p:spPr>
      </p:pic>
      <p:sp>
        <p:nvSpPr>
          <p:cNvPr id="51" name="TextBox 50">
            <a:extLst>
              <a:ext uri="{FF2B5EF4-FFF2-40B4-BE49-F238E27FC236}">
                <a16:creationId xmlns:a16="http://schemas.microsoft.com/office/drawing/2014/main" id="{FA2B294E-9F4E-0985-424D-DE152CEF0816}"/>
              </a:ext>
            </a:extLst>
          </p:cNvPr>
          <p:cNvSpPr txBox="1"/>
          <p:nvPr/>
        </p:nvSpPr>
        <p:spPr>
          <a:xfrm>
            <a:off x="732032" y="2412746"/>
            <a:ext cx="3653356" cy="1188870"/>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Vaardigheden die belangrijk zijn in je persoonlijke ontwikkeling en die helpen om regie te nemen over je eigen leven. </a:t>
            </a:r>
          </a:p>
        </p:txBody>
      </p:sp>
    </p:spTree>
    <p:extLst>
      <p:ext uri="{BB962C8B-B14F-4D97-AF65-F5344CB8AC3E}">
        <p14:creationId xmlns:p14="http://schemas.microsoft.com/office/powerpoint/2010/main" val="3025629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dirty="0"/>
              <a:t>Sociale vaardigheden</a:t>
            </a:r>
          </a:p>
        </p:txBody>
      </p:sp>
      <p:pic>
        <p:nvPicPr>
          <p:cNvPr id="4" name="Picture 3">
            <a:extLst>
              <a:ext uri="{FF2B5EF4-FFF2-40B4-BE49-F238E27FC236}">
                <a16:creationId xmlns:a16="http://schemas.microsoft.com/office/drawing/2014/main" id="{3F4D917A-F47B-8ED4-4F84-4287EAF63725}"/>
              </a:ext>
            </a:extLst>
          </p:cNvPr>
          <p:cNvPicPr>
            <a:picLocks noChangeAspect="1"/>
          </p:cNvPicPr>
          <p:nvPr/>
        </p:nvPicPr>
        <p:blipFill rotWithShape="1">
          <a:blip r:embed="rId2"/>
          <a:srcRect l="5872" r="2659"/>
          <a:stretch/>
        </p:blipFill>
        <p:spPr>
          <a:xfrm>
            <a:off x="4818929" y="546568"/>
            <a:ext cx="6697827" cy="5764864"/>
          </a:xfrm>
          <a:prstGeom prst="rect">
            <a:avLst/>
          </a:prstGeom>
        </p:spPr>
      </p:pic>
      <p:sp>
        <p:nvSpPr>
          <p:cNvPr id="6" name="TextBox 5">
            <a:extLst>
              <a:ext uri="{FF2B5EF4-FFF2-40B4-BE49-F238E27FC236}">
                <a16:creationId xmlns:a16="http://schemas.microsoft.com/office/drawing/2014/main" id="{FC22571C-A714-4B41-C3A5-E99E3F6681C9}"/>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Vaardigheden die belangrijk zijn om effectief met anderen te interacteren</a:t>
            </a:r>
          </a:p>
        </p:txBody>
      </p:sp>
    </p:spTree>
    <p:extLst>
      <p:ext uri="{BB962C8B-B14F-4D97-AF65-F5344CB8AC3E}">
        <p14:creationId xmlns:p14="http://schemas.microsoft.com/office/powerpoint/2010/main" val="34141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dirty="0"/>
              <a:t>Studie vaardigheden</a:t>
            </a:r>
          </a:p>
        </p:txBody>
      </p:sp>
      <p:pic>
        <p:nvPicPr>
          <p:cNvPr id="2" name="Picture 1">
            <a:extLst>
              <a:ext uri="{FF2B5EF4-FFF2-40B4-BE49-F238E27FC236}">
                <a16:creationId xmlns:a16="http://schemas.microsoft.com/office/drawing/2014/main" id="{99FA2438-72DD-BD8B-9693-6432E7C667F5}"/>
              </a:ext>
            </a:extLst>
          </p:cNvPr>
          <p:cNvPicPr>
            <a:picLocks noChangeAspect="1"/>
          </p:cNvPicPr>
          <p:nvPr/>
        </p:nvPicPr>
        <p:blipFill rotWithShape="1">
          <a:blip r:embed="rId2"/>
          <a:srcRect l="2267" t="691" r="2220"/>
          <a:stretch/>
        </p:blipFill>
        <p:spPr>
          <a:xfrm>
            <a:off x="4826863" y="586408"/>
            <a:ext cx="6681957" cy="5725023"/>
          </a:xfrm>
          <a:prstGeom prst="rect">
            <a:avLst/>
          </a:prstGeom>
        </p:spPr>
      </p:pic>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Vaardigheden die zich richten op hoe je leert.</a:t>
            </a:r>
          </a:p>
        </p:txBody>
      </p:sp>
    </p:spTree>
    <p:extLst>
      <p:ext uri="{BB962C8B-B14F-4D97-AF65-F5344CB8AC3E}">
        <p14:creationId xmlns:p14="http://schemas.microsoft.com/office/powerpoint/2010/main" val="2435793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D1D675A18C2848B6200AF0041FBA91" ma:contentTypeVersion="8" ma:contentTypeDescription="Een nieuw document maken." ma:contentTypeScope="" ma:versionID="47e1be22cc1ae58634f6f22669ee4150">
  <xsd:schema xmlns:xsd="http://www.w3.org/2001/XMLSchema" xmlns:xs="http://www.w3.org/2001/XMLSchema" xmlns:p="http://schemas.microsoft.com/office/2006/metadata/properties" xmlns:ns2="b5b49c97-8556-4bdb-b561-8de24f5b1392" targetNamespace="http://schemas.microsoft.com/office/2006/metadata/properties" ma:root="true" ma:fieldsID="d49e6525d8965d7771d63f26d39da93e" ns2:_="">
    <xsd:import namespace="b5b49c97-8556-4bdb-b561-8de24f5b13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49c97-8556-4bdb-b561-8de24f5b13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A995C6-EAFD-456C-AE0C-DF01130E3611}">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b5b49c97-8556-4bdb-b561-8de24f5b1392"/>
  </ds:schemaRefs>
</ds:datastoreItem>
</file>

<file path=customXml/itemProps2.xml><?xml version="1.0" encoding="utf-8"?>
<ds:datastoreItem xmlns:ds="http://schemas.openxmlformats.org/officeDocument/2006/customXml" ds:itemID="{E3F22E28-786A-4483-AF26-7818BF7620B6}">
  <ds:schemaRefs>
    <ds:schemaRef ds:uri="http://schemas.microsoft.com/sharepoint/v3/contenttype/forms"/>
  </ds:schemaRefs>
</ds:datastoreItem>
</file>

<file path=customXml/itemProps3.xml><?xml version="1.0" encoding="utf-8"?>
<ds:datastoreItem xmlns:ds="http://schemas.openxmlformats.org/officeDocument/2006/customXml" ds:itemID="{B0AE9F47-039C-44A8-B138-542041482D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49c97-8556-4bdb-b561-8de24f5b13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10553</TotalTime>
  <Words>753</Words>
  <Application>Microsoft Macintosh PowerPoint</Application>
  <PresentationFormat>Widescreen</PresentationFormat>
  <Paragraphs>174</Paragraphs>
  <Slides>24</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Lexend</vt:lpstr>
      <vt:lpstr>Lexend bold</vt:lpstr>
      <vt:lpstr>Lexend regular</vt:lpstr>
      <vt:lpstr>Ace Yourself templateset</vt:lpstr>
      <vt:lpstr>1_Ace Yourself templateset</vt:lpstr>
      <vt:lpstr>2_Ace Yourself templateset</vt:lpstr>
      <vt:lpstr>Kick-off  Ace Yourself</vt:lpstr>
      <vt:lpstr>Zet je brein aan!</vt:lpstr>
      <vt:lpstr>De uitdaging</vt:lpstr>
      <vt:lpstr>De uitdaging</vt:lpstr>
      <vt:lpstr>Agenda</vt:lpstr>
      <vt:lpstr>Het vaardighedenraamwerk</vt:lpstr>
      <vt:lpstr>Persoonlijke vaardigheden</vt:lpstr>
      <vt:lpstr>Sociale vaardigheden</vt:lpstr>
      <vt:lpstr>Studie vaardigheden</vt:lpstr>
      <vt:lpstr>Rubrics vaardighedenraamwerk</vt:lpstr>
      <vt:lpstr>Ace Yourself</vt:lpstr>
      <vt:lpstr>PowerPoint Presentation</vt:lpstr>
      <vt:lpstr>PowerPoint Presentation</vt:lpstr>
      <vt:lpstr>PowerPoint Presentation</vt:lpstr>
      <vt:lpstr>PowerPoint Presentation</vt:lpstr>
      <vt:lpstr>Agenda</vt:lpstr>
      <vt:lpstr>Opdracht</vt:lpstr>
      <vt:lpstr>Aanpak bij ons op school</vt:lpstr>
      <vt:lpstr>Rollen Ace Yourself</vt:lpstr>
      <vt:lpstr>Met behulp van de toolkit!</vt:lpstr>
      <vt:lpstr>Ace Yourself overzicht</vt:lpstr>
      <vt:lpstr>Agenda</vt:lpstr>
      <vt:lpstr>Aan de slag!</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Pilot Ace Yourself</dc:title>
  <dc:creator>Monique Herwegen</dc:creator>
  <cp:lastModifiedBy>Monique Herwegen</cp:lastModifiedBy>
  <cp:revision>7</cp:revision>
  <dcterms:created xsi:type="dcterms:W3CDTF">2024-02-01T07:28:18Z</dcterms:created>
  <dcterms:modified xsi:type="dcterms:W3CDTF">2024-10-02T07:16:55Z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2024-02-01T07:33:37Z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cb343adc-4980-4c11-becf-cbbe7e9f665c</vt:lpwstr>
  </property>
  <property fmtid="{D5CDD505-2E9C-101B-9397-08002B2CF9AE}" pid="8" name="MSIP_Label_8772ba27-cab8-4042-a351-a31f6e4eacdc_ContentBits">
    <vt:lpwstr>0</vt:lpwstr>
  </property>
  <property fmtid="{D5CDD505-2E9C-101B-9397-08002B2CF9AE}" pid="9" name="ContentTypeId">
    <vt:lpwstr>0x010100BAD1D675A18C2848B6200AF0041FBA91</vt:lpwstr>
  </property>
</Properties>
</file>