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1"/>
  </p:notesMasterIdLst>
  <p:sldIdLst>
    <p:sldId id="256" r:id="rId5"/>
    <p:sldId id="282" r:id="rId6"/>
    <p:sldId id="257" r:id="rId7"/>
    <p:sldId id="278" r:id="rId8"/>
    <p:sldId id="275" r:id="rId9"/>
    <p:sldId id="264" r:id="rId10"/>
    <p:sldId id="277" r:id="rId11"/>
    <p:sldId id="283" r:id="rId12"/>
    <p:sldId id="279" r:id="rId13"/>
    <p:sldId id="259" r:id="rId14"/>
    <p:sldId id="276" r:id="rId15"/>
    <p:sldId id="281" r:id="rId16"/>
    <p:sldId id="280" r:id="rId17"/>
    <p:sldId id="260" r:id="rId18"/>
    <p:sldId id="272" r:id="rId19"/>
    <p:sldId id="285"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450470-B776-65F9-0E34-3A464142C7C7}" name="Wertenbroek, E.J.M. (Ellis)" initials="W(" userId="S::werej@hr.nl::ecfca0ac-025c-4291-99db-61fa5f255197" providerId="AD"/>
  <p188:author id="{43A4B980-F456-75C3-7F66-277ECF67F799}" name="Rowan Huijgen" initials="RH" userId="S::rowan.huijgen_eur.nl#ext#@hrnl.onmicrosoft.com::cfd01538-b76e-47c0-92eb-f022e2127343" providerId="AD"/>
  <p188:author id="{9886D3D9-69F7-9794-D567-06960DAD9FA4}" name="Rowan Huijgen" initials="RH" userId="S::53184rhu@eur.nl::e0cabf83-1478-4e2a-909c-f70581844008" providerId="AD"/>
  <p188:author id="{91E6F3E7-CC09-1401-FA4E-9F99CBBC375D}" name="Walraven, M.L.P." initials="WM" userId="S::mwalraven_insulacollege.nl#ext#@hrnl.onmicrosoft.com::37724746-5b02-43f4-85e1-f4750061550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865"/>
    <a:srgbClr val="BBB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2FB554-A7F2-A409-2144-8A888860746C}" v="810" dt="2024-09-12T08:11:15.636"/>
    <p1510:client id="{1CC552F6-4673-4BBF-AF4E-B3C5BE2B26FC}" v="1" dt="2024-09-10T12:41:45.646"/>
    <p1510:client id="{4D417516-5C45-343D-54B0-647088E7083B}" v="87" dt="2024-09-12T08:37:31.57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958" autoAdjust="0"/>
  </p:normalViewPr>
  <p:slideViewPr>
    <p:cSldViewPr snapToGrid="0">
      <p:cViewPr varScale="1">
        <p:scale>
          <a:sx n="53" d="100"/>
          <a:sy n="53" d="100"/>
        </p:scale>
        <p:origin x="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tenbroek, E.J.M. (Ellis)" userId="S::werej@hr.nl::ecfca0ac-025c-4291-99db-61fa5f255197" providerId="AD" clId="Web-{B3FD5D3C-7540-448F-AB9C-E223E4B5C768}"/>
    <pc:docChg chg="mod modSld">
      <pc:chgData name="Wertenbroek, E.J.M. (Ellis)" userId="S::werej@hr.nl::ecfca0ac-025c-4291-99db-61fa5f255197" providerId="AD" clId="Web-{B3FD5D3C-7540-448F-AB9C-E223E4B5C768}" dt="2024-09-09T08:15:02.402" v="15" actId="20577"/>
      <pc:docMkLst>
        <pc:docMk/>
      </pc:docMkLst>
      <pc:sldChg chg="modSp">
        <pc:chgData name="Wertenbroek, E.J.M. (Ellis)" userId="S::werej@hr.nl::ecfca0ac-025c-4291-99db-61fa5f255197" providerId="AD" clId="Web-{B3FD5D3C-7540-448F-AB9C-E223E4B5C768}" dt="2024-09-09T08:15:02.402" v="15" actId="20577"/>
        <pc:sldMkLst>
          <pc:docMk/>
          <pc:sldMk cId="2893596403" sldId="282"/>
        </pc:sldMkLst>
        <pc:spChg chg="mod">
          <ac:chgData name="Wertenbroek, E.J.M. (Ellis)" userId="S::werej@hr.nl::ecfca0ac-025c-4291-99db-61fa5f255197" providerId="AD" clId="Web-{B3FD5D3C-7540-448F-AB9C-E223E4B5C768}" dt="2024-09-09T08:14:01.572" v="13" actId="20577"/>
          <ac:spMkLst>
            <pc:docMk/>
            <pc:sldMk cId="2893596403" sldId="282"/>
            <ac:spMk id="2" creationId="{6101D9C2-6765-DC8C-8D61-913806F46C15}"/>
          </ac:spMkLst>
        </pc:spChg>
        <pc:spChg chg="mod">
          <ac:chgData name="Wertenbroek, E.J.M. (Ellis)" userId="S::werej@hr.nl::ecfca0ac-025c-4291-99db-61fa5f255197" providerId="AD" clId="Web-{B3FD5D3C-7540-448F-AB9C-E223E4B5C768}" dt="2024-09-09T08:15:02.402" v="15" actId="20577"/>
          <ac:spMkLst>
            <pc:docMk/>
            <pc:sldMk cId="2893596403" sldId="282"/>
            <ac:spMk id="3" creationId="{6A804AF0-663C-4967-2561-E9EE82235E46}"/>
          </ac:spMkLst>
        </pc:spChg>
      </pc:sldChg>
    </pc:docChg>
  </pc:docChgLst>
  <pc:docChgLst>
    <pc:chgData name="Monique Herwegen" userId="S::herwegen_eur.nl#ext#@hrnl.onmicrosoft.com::c4eb8320-5a2e-4c85-ab2f-825497374548" providerId="AD" clId="Web-{4D417516-5C45-343D-54B0-647088E7083B}"/>
    <pc:docChg chg="modSld">
      <pc:chgData name="Monique Herwegen" userId="S::herwegen_eur.nl#ext#@hrnl.onmicrosoft.com::c4eb8320-5a2e-4c85-ab2f-825497374548" providerId="AD" clId="Web-{4D417516-5C45-343D-54B0-647088E7083B}" dt="2024-09-12T08:37:31.343" v="82" actId="20577"/>
      <pc:docMkLst>
        <pc:docMk/>
      </pc:docMkLst>
      <pc:sldChg chg="modSp">
        <pc:chgData name="Monique Herwegen" userId="S::herwegen_eur.nl#ext#@hrnl.onmicrosoft.com::c4eb8320-5a2e-4c85-ab2f-825497374548" providerId="AD" clId="Web-{4D417516-5C45-343D-54B0-647088E7083B}" dt="2024-09-12T08:37:17.468" v="73" actId="20577"/>
        <pc:sldMkLst>
          <pc:docMk/>
          <pc:sldMk cId="0" sldId="259"/>
        </pc:sldMkLst>
        <pc:spChg chg="mod">
          <ac:chgData name="Monique Herwegen" userId="S::herwegen_eur.nl#ext#@hrnl.onmicrosoft.com::c4eb8320-5a2e-4c85-ab2f-825497374548" providerId="AD" clId="Web-{4D417516-5C45-343D-54B0-647088E7083B}" dt="2024-09-12T08:37:17.468" v="73" actId="20577"/>
          <ac:spMkLst>
            <pc:docMk/>
            <pc:sldMk cId="0" sldId="259"/>
            <ac:spMk id="245" creationId="{00000000-0000-0000-0000-000000000000}"/>
          </ac:spMkLst>
        </pc:spChg>
      </pc:sldChg>
      <pc:sldChg chg="modSp">
        <pc:chgData name="Monique Herwegen" userId="S::herwegen_eur.nl#ext#@hrnl.onmicrosoft.com::c4eb8320-5a2e-4c85-ab2f-825497374548" providerId="AD" clId="Web-{4D417516-5C45-343D-54B0-647088E7083B}" dt="2024-09-12T08:37:21.249" v="75" actId="20577"/>
        <pc:sldMkLst>
          <pc:docMk/>
          <pc:sldMk cId="2966687990" sldId="276"/>
        </pc:sldMkLst>
        <pc:spChg chg="mod">
          <ac:chgData name="Monique Herwegen" userId="S::herwegen_eur.nl#ext#@hrnl.onmicrosoft.com::c4eb8320-5a2e-4c85-ab2f-825497374548" providerId="AD" clId="Web-{4D417516-5C45-343D-54B0-647088E7083B}" dt="2024-09-12T08:37:21.249" v="75" actId="20577"/>
          <ac:spMkLst>
            <pc:docMk/>
            <pc:sldMk cId="2966687990" sldId="276"/>
            <ac:spMk id="245" creationId="{00000000-0000-0000-0000-000000000000}"/>
          </ac:spMkLst>
        </pc:spChg>
      </pc:sldChg>
      <pc:sldChg chg="modSp">
        <pc:chgData name="Monique Herwegen" userId="S::herwegen_eur.nl#ext#@hrnl.onmicrosoft.com::c4eb8320-5a2e-4c85-ab2f-825497374548" providerId="AD" clId="Web-{4D417516-5C45-343D-54B0-647088E7083B}" dt="2024-09-12T08:36:58.123" v="63" actId="20577"/>
        <pc:sldMkLst>
          <pc:docMk/>
          <pc:sldMk cId="1033717652" sldId="279"/>
        </pc:sldMkLst>
        <pc:spChg chg="mod">
          <ac:chgData name="Monique Herwegen" userId="S::herwegen_eur.nl#ext#@hrnl.onmicrosoft.com::c4eb8320-5a2e-4c85-ab2f-825497374548" providerId="AD" clId="Web-{4D417516-5C45-343D-54B0-647088E7083B}" dt="2024-09-12T08:36:58.123" v="63" actId="20577"/>
          <ac:spMkLst>
            <pc:docMk/>
            <pc:sldMk cId="1033717652" sldId="279"/>
            <ac:spMk id="265" creationId="{00000000-0000-0000-0000-000000000000}"/>
          </ac:spMkLst>
        </pc:spChg>
      </pc:sldChg>
      <pc:sldChg chg="modSp">
        <pc:chgData name="Monique Herwegen" userId="S::herwegen_eur.nl#ext#@hrnl.onmicrosoft.com::c4eb8320-5a2e-4c85-ab2f-825497374548" providerId="AD" clId="Web-{4D417516-5C45-343D-54B0-647088E7083B}" dt="2024-09-12T08:22:29.066" v="55" actId="20577"/>
        <pc:sldMkLst>
          <pc:docMk/>
          <pc:sldMk cId="2269342067" sldId="281"/>
        </pc:sldMkLst>
        <pc:spChg chg="mod">
          <ac:chgData name="Monique Herwegen" userId="S::herwegen_eur.nl#ext#@hrnl.onmicrosoft.com::c4eb8320-5a2e-4c85-ab2f-825497374548" providerId="AD" clId="Web-{4D417516-5C45-343D-54B0-647088E7083B}" dt="2024-09-12T08:22:29.066" v="55" actId="20577"/>
          <ac:spMkLst>
            <pc:docMk/>
            <pc:sldMk cId="2269342067" sldId="281"/>
            <ac:spMk id="2" creationId="{9D948093-77EB-7C2C-4CA4-7B2FB5D8CFA7}"/>
          </ac:spMkLst>
        </pc:spChg>
      </pc:sldChg>
      <pc:sldChg chg="modSp">
        <pc:chgData name="Monique Herwegen" userId="S::herwegen_eur.nl#ext#@hrnl.onmicrosoft.com::c4eb8320-5a2e-4c85-ab2f-825497374548" providerId="AD" clId="Web-{4D417516-5C45-343D-54B0-647088E7083B}" dt="2024-09-12T08:37:31.343" v="82" actId="20577"/>
        <pc:sldMkLst>
          <pc:docMk/>
          <pc:sldMk cId="2893596403" sldId="282"/>
        </pc:sldMkLst>
        <pc:spChg chg="mod">
          <ac:chgData name="Monique Herwegen" userId="S::herwegen_eur.nl#ext#@hrnl.onmicrosoft.com::c4eb8320-5a2e-4c85-ab2f-825497374548" providerId="AD" clId="Web-{4D417516-5C45-343D-54B0-647088E7083B}" dt="2024-09-12T08:37:31.343" v="82" actId="20577"/>
          <ac:spMkLst>
            <pc:docMk/>
            <pc:sldMk cId="2893596403" sldId="282"/>
            <ac:spMk id="3" creationId="{6A804AF0-663C-4967-2561-E9EE82235E46}"/>
          </ac:spMkLst>
        </pc:spChg>
      </pc:sldChg>
    </pc:docChg>
  </pc:docChgLst>
  <pc:docChgLst>
    <pc:chgData name="Wertenbroek, E.J.M. (Ellis)" userId="S::werej@hr.nl::ecfca0ac-025c-4291-99db-61fa5f255197" providerId="AD" clId="Web-{E02A364D-31F7-4B94-B996-E276B9075EE4}"/>
    <pc:docChg chg="modSld">
      <pc:chgData name="Wertenbroek, E.J.M. (Ellis)" userId="S::werej@hr.nl::ecfca0ac-025c-4291-99db-61fa5f255197" providerId="AD" clId="Web-{E02A364D-31F7-4B94-B996-E276B9075EE4}" dt="2024-09-09T12:49:42.815" v="10" actId="20577"/>
      <pc:docMkLst>
        <pc:docMk/>
      </pc:docMkLst>
      <pc:sldChg chg="modSp">
        <pc:chgData name="Wertenbroek, E.J.M. (Ellis)" userId="S::werej@hr.nl::ecfca0ac-025c-4291-99db-61fa5f255197" providerId="AD" clId="Web-{E02A364D-31F7-4B94-B996-E276B9075EE4}" dt="2024-09-09T12:49:42.815" v="10" actId="20577"/>
        <pc:sldMkLst>
          <pc:docMk/>
          <pc:sldMk cId="0" sldId="260"/>
        </pc:sldMkLst>
        <pc:spChg chg="mod">
          <ac:chgData name="Wertenbroek, E.J.M. (Ellis)" userId="S::werej@hr.nl::ecfca0ac-025c-4291-99db-61fa5f255197" providerId="AD" clId="Web-{E02A364D-31F7-4B94-B996-E276B9075EE4}" dt="2024-09-09T12:49:42.815" v="10" actId="20577"/>
          <ac:spMkLst>
            <pc:docMk/>
            <pc:sldMk cId="0" sldId="260"/>
            <ac:spMk id="249" creationId="{00000000-0000-0000-0000-000000000000}"/>
          </ac:spMkLst>
        </pc:spChg>
      </pc:sldChg>
      <pc:sldChg chg="modSp modCm">
        <pc:chgData name="Wertenbroek, E.J.M. (Ellis)" userId="S::werej@hr.nl::ecfca0ac-025c-4291-99db-61fa5f255197" providerId="AD" clId="Web-{E02A364D-31F7-4B94-B996-E276B9075EE4}" dt="2024-09-09T12:48:12.968" v="7" actId="20577"/>
        <pc:sldMkLst>
          <pc:docMk/>
          <pc:sldMk cId="2269342067" sldId="281"/>
        </pc:sldMkLst>
        <pc:spChg chg="mod">
          <ac:chgData name="Wertenbroek, E.J.M. (Ellis)" userId="S::werej@hr.nl::ecfca0ac-025c-4291-99db-61fa5f255197" providerId="AD" clId="Web-{E02A364D-31F7-4B94-B996-E276B9075EE4}" dt="2024-09-09T12:48:12.968" v="7" actId="20577"/>
          <ac:spMkLst>
            <pc:docMk/>
            <pc:sldMk cId="2269342067" sldId="281"/>
            <ac:spMk id="3" creationId="{964B1C05-3829-DB67-AB1F-708AC507E978}"/>
          </ac:spMkLst>
        </pc:spChg>
        <pc:extLst>
          <p:ext xmlns:p="http://schemas.openxmlformats.org/presentationml/2006/main" uri="{D6D511B9-2390-475A-947B-AFAB55BFBCF1}">
            <pc226:cmChg xmlns:pc226="http://schemas.microsoft.com/office/powerpoint/2022/06/main/command" chg="mod">
              <pc226:chgData name="Wertenbroek, E.J.M. (Ellis)" userId="S::werej@hr.nl::ecfca0ac-025c-4291-99db-61fa5f255197" providerId="AD" clId="Web-{E02A364D-31F7-4B94-B996-E276B9075EE4}" dt="2024-09-09T12:47:16.388" v="3" actId="20577"/>
              <pc2:cmMkLst xmlns:pc2="http://schemas.microsoft.com/office/powerpoint/2019/9/main/command">
                <pc:docMk/>
                <pc:sldMk cId="2269342067" sldId="281"/>
                <pc2:cmMk id="{0343B33F-7B66-4047-8CA7-945FBBD0BF76}"/>
              </pc2:cmMkLst>
            </pc226:cmChg>
          </p:ext>
        </pc:extLst>
      </pc:sldChg>
    </pc:docChg>
  </pc:docChgLst>
  <pc:docChgLst>
    <pc:chgData name="Monique Herwegen" userId="S::herwegen_eur.nl#ext#@hrnl.onmicrosoft.com::c4eb8320-5a2e-4c85-ab2f-825497374548" providerId="AD" clId="Web-{122FB554-A7F2-A409-2144-8A888860746C}"/>
    <pc:docChg chg="addSld delSld modSld sldOrd">
      <pc:chgData name="Monique Herwegen" userId="S::herwegen_eur.nl#ext#@hrnl.onmicrosoft.com::c4eb8320-5a2e-4c85-ab2f-825497374548" providerId="AD" clId="Web-{122FB554-A7F2-A409-2144-8A888860746C}" dt="2024-09-12T08:11:15.636" v="704"/>
      <pc:docMkLst>
        <pc:docMk/>
      </pc:docMkLst>
      <pc:sldChg chg="modSp">
        <pc:chgData name="Monique Herwegen" userId="S::herwegen_eur.nl#ext#@hrnl.onmicrosoft.com::c4eb8320-5a2e-4c85-ab2f-825497374548" providerId="AD" clId="Web-{122FB554-A7F2-A409-2144-8A888860746C}" dt="2024-09-12T07:27:22.598" v="181" actId="20577"/>
        <pc:sldMkLst>
          <pc:docMk/>
          <pc:sldMk cId="0" sldId="256"/>
        </pc:sldMkLst>
        <pc:spChg chg="mod">
          <ac:chgData name="Monique Herwegen" userId="S::herwegen_eur.nl#ext#@hrnl.onmicrosoft.com::c4eb8320-5a2e-4c85-ab2f-825497374548" providerId="AD" clId="Web-{122FB554-A7F2-A409-2144-8A888860746C}" dt="2024-09-12T07:08:25.445" v="61" actId="20577"/>
          <ac:spMkLst>
            <pc:docMk/>
            <pc:sldMk cId="0" sldId="256"/>
            <ac:spMk id="236" creationId="{00000000-0000-0000-0000-000000000000}"/>
          </ac:spMkLst>
        </pc:spChg>
        <pc:spChg chg="mod">
          <ac:chgData name="Monique Herwegen" userId="S::herwegen_eur.nl#ext#@hrnl.onmicrosoft.com::c4eb8320-5a2e-4c85-ab2f-825497374548" providerId="AD" clId="Web-{122FB554-A7F2-A409-2144-8A888860746C}" dt="2024-09-12T07:27:22.598" v="181" actId="20577"/>
          <ac:spMkLst>
            <pc:docMk/>
            <pc:sldMk cId="0" sldId="256"/>
            <ac:spMk id="237" creationId="{00000000-0000-0000-0000-000000000000}"/>
          </ac:spMkLst>
        </pc:spChg>
      </pc:sldChg>
      <pc:sldChg chg="modSp">
        <pc:chgData name="Monique Herwegen" userId="S::herwegen_eur.nl#ext#@hrnl.onmicrosoft.com::c4eb8320-5a2e-4c85-ab2f-825497374548" providerId="AD" clId="Web-{122FB554-A7F2-A409-2144-8A888860746C}" dt="2024-09-12T07:26:59.909" v="175" actId="20577"/>
        <pc:sldMkLst>
          <pc:docMk/>
          <pc:sldMk cId="0" sldId="257"/>
        </pc:sldMkLst>
        <pc:spChg chg="mod">
          <ac:chgData name="Monique Herwegen" userId="S::herwegen_eur.nl#ext#@hrnl.onmicrosoft.com::c4eb8320-5a2e-4c85-ab2f-825497374548" providerId="AD" clId="Web-{122FB554-A7F2-A409-2144-8A888860746C}" dt="2024-09-12T07:26:59.909" v="175" actId="20577"/>
          <ac:spMkLst>
            <pc:docMk/>
            <pc:sldMk cId="0" sldId="257"/>
            <ac:spMk id="240" creationId="{00000000-0000-0000-0000-000000000000}"/>
          </ac:spMkLst>
        </pc:spChg>
      </pc:sldChg>
      <pc:sldChg chg="addSp delSp modSp">
        <pc:chgData name="Monique Herwegen" userId="S::herwegen_eur.nl#ext#@hrnl.onmicrosoft.com::c4eb8320-5a2e-4c85-ab2f-825497374548" providerId="AD" clId="Web-{122FB554-A7F2-A409-2144-8A888860746C}" dt="2024-09-12T07:40:17.674" v="359" actId="1076"/>
        <pc:sldMkLst>
          <pc:docMk/>
          <pc:sldMk cId="0" sldId="259"/>
        </pc:sldMkLst>
        <pc:spChg chg="mod">
          <ac:chgData name="Monique Herwegen" userId="S::herwegen_eur.nl#ext#@hrnl.onmicrosoft.com::c4eb8320-5a2e-4c85-ab2f-825497374548" providerId="AD" clId="Web-{122FB554-A7F2-A409-2144-8A888860746C}" dt="2024-09-12T07:39:45.454" v="349" actId="20577"/>
          <ac:spMkLst>
            <pc:docMk/>
            <pc:sldMk cId="0" sldId="259"/>
            <ac:spMk id="2" creationId="{ED4BE864-6483-C8BA-BA9B-409BAC9CEFAA}"/>
          </ac:spMkLst>
        </pc:spChg>
        <pc:spChg chg="mod">
          <ac:chgData name="Monique Herwegen" userId="S::herwegen_eur.nl#ext#@hrnl.onmicrosoft.com::c4eb8320-5a2e-4c85-ab2f-825497374548" providerId="AD" clId="Web-{122FB554-A7F2-A409-2144-8A888860746C}" dt="2024-09-12T07:39:48.236" v="350" actId="20577"/>
          <ac:spMkLst>
            <pc:docMk/>
            <pc:sldMk cId="0" sldId="259"/>
            <ac:spMk id="3" creationId="{417CF486-F37C-3489-9209-F2D04BEBC296}"/>
          </ac:spMkLst>
        </pc:spChg>
        <pc:spChg chg="mod">
          <ac:chgData name="Monique Herwegen" userId="S::herwegen_eur.nl#ext#@hrnl.onmicrosoft.com::c4eb8320-5a2e-4c85-ab2f-825497374548" providerId="AD" clId="Web-{122FB554-A7F2-A409-2144-8A888860746C}" dt="2024-09-12T07:39:53.002" v="351" actId="20577"/>
          <ac:spMkLst>
            <pc:docMk/>
            <pc:sldMk cId="0" sldId="259"/>
            <ac:spMk id="4" creationId="{8B46E8D9-BB30-7705-DBA9-47A430506AF2}"/>
          </ac:spMkLst>
        </pc:spChg>
        <pc:spChg chg="add mod">
          <ac:chgData name="Monique Herwegen" userId="S::herwegen_eur.nl#ext#@hrnl.onmicrosoft.com::c4eb8320-5a2e-4c85-ab2f-825497374548" providerId="AD" clId="Web-{122FB554-A7F2-A409-2144-8A888860746C}" dt="2024-09-12T07:40:17.674" v="359" actId="1076"/>
          <ac:spMkLst>
            <pc:docMk/>
            <pc:sldMk cId="0" sldId="259"/>
            <ac:spMk id="5" creationId="{8CCDB409-4985-1DAD-5B7C-6C87D103C4A6}"/>
          </ac:spMkLst>
        </pc:spChg>
        <pc:spChg chg="add mod">
          <ac:chgData name="Monique Herwegen" userId="S::herwegen_eur.nl#ext#@hrnl.onmicrosoft.com::c4eb8320-5a2e-4c85-ab2f-825497374548" providerId="AD" clId="Web-{122FB554-A7F2-A409-2144-8A888860746C}" dt="2024-09-12T07:39:56.533" v="353" actId="20577"/>
          <ac:spMkLst>
            <pc:docMk/>
            <pc:sldMk cId="0" sldId="259"/>
            <ac:spMk id="6" creationId="{66D376AA-AD09-3FC8-42C1-091C25B4C218}"/>
          </ac:spMkLst>
        </pc:spChg>
        <pc:spChg chg="del mod">
          <ac:chgData name="Monique Herwegen" userId="S::herwegen_eur.nl#ext#@hrnl.onmicrosoft.com::c4eb8320-5a2e-4c85-ab2f-825497374548" providerId="AD" clId="Web-{122FB554-A7F2-A409-2144-8A888860746C}" dt="2024-09-12T07:30:37.605" v="243"/>
          <ac:spMkLst>
            <pc:docMk/>
            <pc:sldMk cId="0" sldId="259"/>
            <ac:spMk id="8" creationId="{8BCBD17D-4C56-457B-B720-350485F4DB08}"/>
          </ac:spMkLst>
        </pc:spChg>
        <pc:spChg chg="mod">
          <ac:chgData name="Monique Herwegen" userId="S::herwegen_eur.nl#ext#@hrnl.onmicrosoft.com::c4eb8320-5a2e-4c85-ab2f-825497374548" providerId="AD" clId="Web-{122FB554-A7F2-A409-2144-8A888860746C}" dt="2024-09-12T07:33:15.018" v="327" actId="20577"/>
          <ac:spMkLst>
            <pc:docMk/>
            <pc:sldMk cId="0" sldId="259"/>
            <ac:spMk id="245" creationId="{00000000-0000-0000-0000-000000000000}"/>
          </ac:spMkLst>
        </pc:spChg>
      </pc:sldChg>
      <pc:sldChg chg="modSp">
        <pc:chgData name="Monique Herwegen" userId="S::herwegen_eur.nl#ext#@hrnl.onmicrosoft.com::c4eb8320-5a2e-4c85-ab2f-825497374548" providerId="AD" clId="Web-{122FB554-A7F2-A409-2144-8A888860746C}" dt="2024-09-12T07:48:31.318" v="441" actId="20577"/>
        <pc:sldMkLst>
          <pc:docMk/>
          <pc:sldMk cId="0" sldId="260"/>
        </pc:sldMkLst>
        <pc:spChg chg="mod">
          <ac:chgData name="Monique Herwegen" userId="S::herwegen_eur.nl#ext#@hrnl.onmicrosoft.com::c4eb8320-5a2e-4c85-ab2f-825497374548" providerId="AD" clId="Web-{122FB554-A7F2-A409-2144-8A888860746C}" dt="2024-09-12T07:48:12.536" v="435" actId="20577"/>
          <ac:spMkLst>
            <pc:docMk/>
            <pc:sldMk cId="0" sldId="260"/>
            <ac:spMk id="249" creationId="{00000000-0000-0000-0000-000000000000}"/>
          </ac:spMkLst>
        </pc:spChg>
        <pc:spChg chg="mod">
          <ac:chgData name="Monique Herwegen" userId="S::herwegen_eur.nl#ext#@hrnl.onmicrosoft.com::c4eb8320-5a2e-4c85-ab2f-825497374548" providerId="AD" clId="Web-{122FB554-A7F2-A409-2144-8A888860746C}" dt="2024-09-12T07:48:31.318" v="441" actId="20577"/>
          <ac:spMkLst>
            <pc:docMk/>
            <pc:sldMk cId="0" sldId="260"/>
            <ac:spMk id="250" creationId="{00000000-0000-0000-0000-000000000000}"/>
          </ac:spMkLst>
        </pc:spChg>
      </pc:sldChg>
      <pc:sldChg chg="modSp">
        <pc:chgData name="Monique Herwegen" userId="S::herwegen_eur.nl#ext#@hrnl.onmicrosoft.com::c4eb8320-5a2e-4c85-ab2f-825497374548" providerId="AD" clId="Web-{122FB554-A7F2-A409-2144-8A888860746C}" dt="2024-09-12T07:28:14.068" v="196" actId="20577"/>
        <pc:sldMkLst>
          <pc:docMk/>
          <pc:sldMk cId="0" sldId="264"/>
        </pc:sldMkLst>
        <pc:spChg chg="mod">
          <ac:chgData name="Monique Herwegen" userId="S::herwegen_eur.nl#ext#@hrnl.onmicrosoft.com::c4eb8320-5a2e-4c85-ab2f-825497374548" providerId="AD" clId="Web-{122FB554-A7F2-A409-2144-8A888860746C}" dt="2024-09-12T07:28:14.068" v="196" actId="20577"/>
          <ac:spMkLst>
            <pc:docMk/>
            <pc:sldMk cId="0" sldId="264"/>
            <ac:spMk id="8" creationId="{4489D4AE-62FC-649C-E25B-4E32FB170C6B}"/>
          </ac:spMkLst>
        </pc:spChg>
        <pc:spChg chg="mod">
          <ac:chgData name="Monique Herwegen" userId="S::herwegen_eur.nl#ext#@hrnl.onmicrosoft.com::c4eb8320-5a2e-4c85-ab2f-825497374548" providerId="AD" clId="Web-{122FB554-A7F2-A409-2144-8A888860746C}" dt="2024-09-12T07:28:09.131" v="194" actId="20577"/>
          <ac:spMkLst>
            <pc:docMk/>
            <pc:sldMk cId="0" sldId="264"/>
            <ac:spMk id="11" creationId="{7452D597-6004-9C44-1D9B-F938DC8D9FF3}"/>
          </ac:spMkLst>
        </pc:spChg>
        <pc:spChg chg="mod">
          <ac:chgData name="Monique Herwegen" userId="S::herwegen_eur.nl#ext#@hrnl.onmicrosoft.com::c4eb8320-5a2e-4c85-ab2f-825497374548" providerId="AD" clId="Web-{122FB554-A7F2-A409-2144-8A888860746C}" dt="2024-09-12T07:28:04.506" v="191" actId="20577"/>
          <ac:spMkLst>
            <pc:docMk/>
            <pc:sldMk cId="0" sldId="264"/>
            <ac:spMk id="13" creationId="{8E6C69FC-90B9-3B1A-1F58-D0301BCAB10A}"/>
          </ac:spMkLst>
        </pc:spChg>
        <pc:spChg chg="mod">
          <ac:chgData name="Monique Herwegen" userId="S::herwegen_eur.nl#ext#@hrnl.onmicrosoft.com::c4eb8320-5a2e-4c85-ab2f-825497374548" providerId="AD" clId="Web-{122FB554-A7F2-A409-2144-8A888860746C}" dt="2024-09-12T07:06:16.471" v="50" actId="20577"/>
          <ac:spMkLst>
            <pc:docMk/>
            <pc:sldMk cId="0" sldId="264"/>
            <ac:spMk id="14" creationId="{35D86209-AD9F-1ABC-AD43-2A8B7D419E2A}"/>
          </ac:spMkLst>
        </pc:spChg>
      </pc:sldChg>
      <pc:sldChg chg="addSp delSp modSp">
        <pc:chgData name="Monique Herwegen" userId="S::herwegen_eur.nl#ext#@hrnl.onmicrosoft.com::c4eb8320-5a2e-4c85-ab2f-825497374548" providerId="AD" clId="Web-{122FB554-A7F2-A409-2144-8A888860746C}" dt="2024-09-12T08:11:15.636" v="704"/>
        <pc:sldMkLst>
          <pc:docMk/>
          <pc:sldMk cId="0" sldId="272"/>
        </pc:sldMkLst>
        <pc:spChg chg="add del mod">
          <ac:chgData name="Monique Herwegen" userId="S::herwegen_eur.nl#ext#@hrnl.onmicrosoft.com::c4eb8320-5a2e-4c85-ab2f-825497374548" providerId="AD" clId="Web-{122FB554-A7F2-A409-2144-8A888860746C}" dt="2024-09-12T08:11:14.136" v="703"/>
          <ac:spMkLst>
            <pc:docMk/>
            <pc:sldMk cId="0" sldId="272"/>
            <ac:spMk id="2" creationId="{33E58CFB-2403-A653-780A-903388C2427D}"/>
          </ac:spMkLst>
        </pc:spChg>
        <pc:spChg chg="mod">
          <ac:chgData name="Monique Herwegen" userId="S::herwegen_eur.nl#ext#@hrnl.onmicrosoft.com::c4eb8320-5a2e-4c85-ab2f-825497374548" providerId="AD" clId="Web-{122FB554-A7F2-A409-2144-8A888860746C}" dt="2024-09-12T07:55:42.382" v="593" actId="20577"/>
          <ac:spMkLst>
            <pc:docMk/>
            <pc:sldMk cId="0" sldId="272"/>
            <ac:spMk id="3" creationId="{46FF7DC9-473A-9014-5A62-D38F0C439840}"/>
          </ac:spMkLst>
        </pc:spChg>
        <pc:spChg chg="mod">
          <ac:chgData name="Monique Herwegen" userId="S::herwegen_eur.nl#ext#@hrnl.onmicrosoft.com::c4eb8320-5a2e-4c85-ab2f-825497374548" providerId="AD" clId="Web-{122FB554-A7F2-A409-2144-8A888860746C}" dt="2024-09-12T07:55:30.100" v="588" actId="20577"/>
          <ac:spMkLst>
            <pc:docMk/>
            <pc:sldMk cId="0" sldId="272"/>
            <ac:spMk id="285" creationId="{00000000-0000-0000-0000-000000000000}"/>
          </ac:spMkLst>
        </pc:spChg>
        <pc:picChg chg="add del mod">
          <ac:chgData name="Monique Herwegen" userId="S::herwegen_eur.nl#ext#@hrnl.onmicrosoft.com::c4eb8320-5a2e-4c85-ab2f-825497374548" providerId="AD" clId="Web-{122FB554-A7F2-A409-2144-8A888860746C}" dt="2024-09-12T08:11:15.636" v="704"/>
          <ac:picMkLst>
            <pc:docMk/>
            <pc:sldMk cId="0" sldId="272"/>
            <ac:picMk id="4" creationId="{A543CE6D-DE10-58EA-0643-011059039746}"/>
          </ac:picMkLst>
        </pc:picChg>
      </pc:sldChg>
      <pc:sldChg chg="modSp modCm">
        <pc:chgData name="Monique Herwegen" userId="S::herwegen_eur.nl#ext#@hrnl.onmicrosoft.com::c4eb8320-5a2e-4c85-ab2f-825497374548" providerId="AD" clId="Web-{122FB554-A7F2-A409-2144-8A888860746C}" dt="2024-09-12T07:39:24.235" v="343" actId="20577"/>
        <pc:sldMkLst>
          <pc:docMk/>
          <pc:sldMk cId="802160515" sldId="275"/>
        </pc:sldMkLst>
        <pc:spChg chg="mod">
          <ac:chgData name="Monique Herwegen" userId="S::herwegen_eur.nl#ext#@hrnl.onmicrosoft.com::c4eb8320-5a2e-4c85-ab2f-825497374548" providerId="AD" clId="Web-{122FB554-A7F2-A409-2144-8A888860746C}" dt="2024-09-12T07:05:50.142" v="46" actId="20577"/>
          <ac:spMkLst>
            <pc:docMk/>
            <pc:sldMk cId="802160515" sldId="275"/>
            <ac:spMk id="245" creationId="{00000000-0000-0000-0000-000000000000}"/>
          </ac:spMkLst>
        </pc:spChg>
        <pc:spChg chg="mod">
          <ac:chgData name="Monique Herwegen" userId="S::herwegen_eur.nl#ext#@hrnl.onmicrosoft.com::c4eb8320-5a2e-4c85-ab2f-825497374548" providerId="AD" clId="Web-{122FB554-A7F2-A409-2144-8A888860746C}" dt="2024-09-12T07:39:24.235" v="343" actId="20577"/>
          <ac:spMkLst>
            <pc:docMk/>
            <pc:sldMk cId="802160515" sldId="275"/>
            <ac:spMk id="246" creationId="{00000000-0000-0000-0000-000000000000}"/>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122FB554-A7F2-A409-2144-8A888860746C}" dt="2024-09-12T07:12:21.626" v="91" actId="20577"/>
              <pc2:cmMkLst xmlns:pc2="http://schemas.microsoft.com/office/powerpoint/2019/9/main/command">
                <pc:docMk/>
                <pc:sldMk cId="802160515" sldId="275"/>
                <pc2:cmMk id="{23043EE7-E56A-485A-999D-D28C07A0AFA9}"/>
              </pc2:cmMkLst>
            </pc226:cmChg>
          </p:ext>
        </pc:extLst>
      </pc:sldChg>
      <pc:sldChg chg="modSp">
        <pc:chgData name="Monique Herwegen" userId="S::herwegen_eur.nl#ext#@hrnl.onmicrosoft.com::c4eb8320-5a2e-4c85-ab2f-825497374548" providerId="AD" clId="Web-{122FB554-A7F2-A409-2144-8A888860746C}" dt="2024-09-12T07:32:53.704" v="312" actId="20577"/>
        <pc:sldMkLst>
          <pc:docMk/>
          <pc:sldMk cId="2966687990" sldId="276"/>
        </pc:sldMkLst>
        <pc:spChg chg="mod">
          <ac:chgData name="Monique Herwegen" userId="S::herwegen_eur.nl#ext#@hrnl.onmicrosoft.com::c4eb8320-5a2e-4c85-ab2f-825497374548" providerId="AD" clId="Web-{122FB554-A7F2-A409-2144-8A888860746C}" dt="2024-09-12T07:32:53.704" v="312" actId="20577"/>
          <ac:spMkLst>
            <pc:docMk/>
            <pc:sldMk cId="2966687990" sldId="276"/>
            <ac:spMk id="245" creationId="{00000000-0000-0000-0000-000000000000}"/>
          </ac:spMkLst>
        </pc:spChg>
      </pc:sldChg>
      <pc:sldChg chg="modSp">
        <pc:chgData name="Monique Herwegen" userId="S::herwegen_eur.nl#ext#@hrnl.onmicrosoft.com::c4eb8320-5a2e-4c85-ab2f-825497374548" providerId="AD" clId="Web-{122FB554-A7F2-A409-2144-8A888860746C}" dt="2024-09-12T07:09:28.557" v="69" actId="20577"/>
        <pc:sldMkLst>
          <pc:docMk/>
          <pc:sldMk cId="3155305033" sldId="278"/>
        </pc:sldMkLst>
        <pc:spChg chg="mod">
          <ac:chgData name="Monique Herwegen" userId="S::herwegen_eur.nl#ext#@hrnl.onmicrosoft.com::c4eb8320-5a2e-4c85-ab2f-825497374548" providerId="AD" clId="Web-{122FB554-A7F2-A409-2144-8A888860746C}" dt="2024-09-12T07:09:28.557" v="69" actId="20577"/>
          <ac:spMkLst>
            <pc:docMk/>
            <pc:sldMk cId="3155305033" sldId="278"/>
            <ac:spMk id="265" creationId="{00000000-0000-0000-0000-000000000000}"/>
          </ac:spMkLst>
        </pc:spChg>
      </pc:sldChg>
      <pc:sldChg chg="modSp">
        <pc:chgData name="Monique Herwegen" userId="S::herwegen_eur.nl#ext#@hrnl.onmicrosoft.com::c4eb8320-5a2e-4c85-ab2f-825497374548" providerId="AD" clId="Web-{122FB554-A7F2-A409-2144-8A888860746C}" dt="2024-09-12T07:39:38.392" v="347" actId="20577"/>
        <pc:sldMkLst>
          <pc:docMk/>
          <pc:sldMk cId="1033717652" sldId="279"/>
        </pc:sldMkLst>
        <pc:spChg chg="mod">
          <ac:chgData name="Monique Herwegen" userId="S::herwegen_eur.nl#ext#@hrnl.onmicrosoft.com::c4eb8320-5a2e-4c85-ab2f-825497374548" providerId="AD" clId="Web-{122FB554-A7F2-A409-2144-8A888860746C}" dt="2024-09-12T07:39:38.392" v="347" actId="20577"/>
          <ac:spMkLst>
            <pc:docMk/>
            <pc:sldMk cId="1033717652" sldId="279"/>
            <ac:spMk id="265" creationId="{00000000-0000-0000-0000-000000000000}"/>
          </ac:spMkLst>
        </pc:spChg>
      </pc:sldChg>
      <pc:sldChg chg="modSp modCm">
        <pc:chgData name="Monique Herwegen" userId="S::herwegen_eur.nl#ext#@hrnl.onmicrosoft.com::c4eb8320-5a2e-4c85-ab2f-825497374548" providerId="AD" clId="Web-{122FB554-A7F2-A409-2144-8A888860746C}" dt="2024-09-12T07:45:40.249" v="387" actId="20577"/>
        <pc:sldMkLst>
          <pc:docMk/>
          <pc:sldMk cId="2269342067" sldId="281"/>
        </pc:sldMkLst>
        <pc:spChg chg="mod">
          <ac:chgData name="Monique Herwegen" userId="S::herwegen_eur.nl#ext#@hrnl.onmicrosoft.com::c4eb8320-5a2e-4c85-ab2f-825497374548" providerId="AD" clId="Web-{122FB554-A7F2-A409-2144-8A888860746C}" dt="2024-09-12T07:44:52.232" v="374" actId="20577"/>
          <ac:spMkLst>
            <pc:docMk/>
            <pc:sldMk cId="2269342067" sldId="281"/>
            <ac:spMk id="2" creationId="{9D948093-77EB-7C2C-4CA4-7B2FB5D8CFA7}"/>
          </ac:spMkLst>
        </pc:spChg>
        <pc:spChg chg="mod">
          <ac:chgData name="Monique Herwegen" userId="S::herwegen_eur.nl#ext#@hrnl.onmicrosoft.com::c4eb8320-5a2e-4c85-ab2f-825497374548" providerId="AD" clId="Web-{122FB554-A7F2-A409-2144-8A888860746C}" dt="2024-09-12T07:45:40.249" v="387" actId="20577"/>
          <ac:spMkLst>
            <pc:docMk/>
            <pc:sldMk cId="2269342067" sldId="281"/>
            <ac:spMk id="3" creationId="{964B1C05-3829-DB67-AB1F-708AC507E978}"/>
          </ac:spMkLst>
        </pc:spChg>
        <pc:extLst>
          <p:ext xmlns:p="http://schemas.openxmlformats.org/presentationml/2006/main" uri="{D6D511B9-2390-475A-947B-AFAB55BFBCF1}">
            <pc226:cmChg xmlns:pc226="http://schemas.microsoft.com/office/powerpoint/2022/06/main/command" chg="mod">
              <pc226:chgData name="Monique Herwegen" userId="S::herwegen_eur.nl#ext#@hrnl.onmicrosoft.com::c4eb8320-5a2e-4c85-ab2f-825497374548" providerId="AD" clId="Web-{122FB554-A7F2-A409-2144-8A888860746C}" dt="2024-09-12T07:42:22.648" v="370" actId="20577"/>
              <pc2:cmMkLst xmlns:pc2="http://schemas.microsoft.com/office/powerpoint/2019/9/main/command">
                <pc:docMk/>
                <pc:sldMk cId="2269342067" sldId="281"/>
                <pc2:cmMk id="{0343B33F-7B66-4047-8CA7-945FBBD0BF76}"/>
              </pc2:cmMkLst>
            </pc226:cmChg>
          </p:ext>
        </pc:extLst>
      </pc:sldChg>
      <pc:sldChg chg="modSp">
        <pc:chgData name="Monique Herwegen" userId="S::herwegen_eur.nl#ext#@hrnl.onmicrosoft.com::c4eb8320-5a2e-4c85-ab2f-825497374548" providerId="AD" clId="Web-{122FB554-A7F2-A409-2144-8A888860746C}" dt="2024-09-12T07:27:11.254" v="178" actId="20577"/>
        <pc:sldMkLst>
          <pc:docMk/>
          <pc:sldMk cId="2893596403" sldId="282"/>
        </pc:sldMkLst>
        <pc:spChg chg="mod">
          <ac:chgData name="Monique Herwegen" userId="S::herwegen_eur.nl#ext#@hrnl.onmicrosoft.com::c4eb8320-5a2e-4c85-ab2f-825497374548" providerId="AD" clId="Web-{122FB554-A7F2-A409-2144-8A888860746C}" dt="2024-09-12T07:27:11.254" v="178" actId="20577"/>
          <ac:spMkLst>
            <pc:docMk/>
            <pc:sldMk cId="2893596403" sldId="282"/>
            <ac:spMk id="3" creationId="{6A804AF0-663C-4967-2561-E9EE82235E46}"/>
          </ac:spMkLst>
        </pc:spChg>
      </pc:sldChg>
      <pc:sldChg chg="modSp">
        <pc:chgData name="Monique Herwegen" userId="S::herwegen_eur.nl#ext#@hrnl.onmicrosoft.com::c4eb8320-5a2e-4c85-ab2f-825497374548" providerId="AD" clId="Web-{122FB554-A7F2-A409-2144-8A888860746C}" dt="2024-09-12T07:38:46.593" v="341" actId="20577"/>
        <pc:sldMkLst>
          <pc:docMk/>
          <pc:sldMk cId="559021175" sldId="283"/>
        </pc:sldMkLst>
        <pc:spChg chg="mod">
          <ac:chgData name="Monique Herwegen" userId="S::herwegen_eur.nl#ext#@hrnl.onmicrosoft.com::c4eb8320-5a2e-4c85-ab2f-825497374548" providerId="AD" clId="Web-{122FB554-A7F2-A409-2144-8A888860746C}" dt="2024-09-12T07:38:40.499" v="339" actId="20577"/>
          <ac:spMkLst>
            <pc:docMk/>
            <pc:sldMk cId="559021175" sldId="283"/>
            <ac:spMk id="2" creationId="{ED4BE864-6483-C8BA-BA9B-409BAC9CEFAA}"/>
          </ac:spMkLst>
        </pc:spChg>
        <pc:spChg chg="mod">
          <ac:chgData name="Monique Herwegen" userId="S::herwegen_eur.nl#ext#@hrnl.onmicrosoft.com::c4eb8320-5a2e-4c85-ab2f-825497374548" providerId="AD" clId="Web-{122FB554-A7F2-A409-2144-8A888860746C}" dt="2024-09-12T07:38:43.936" v="340" actId="20577"/>
          <ac:spMkLst>
            <pc:docMk/>
            <pc:sldMk cId="559021175" sldId="283"/>
            <ac:spMk id="3" creationId="{417CF486-F37C-3489-9209-F2D04BEBC296}"/>
          </ac:spMkLst>
        </pc:spChg>
        <pc:spChg chg="mod">
          <ac:chgData name="Monique Herwegen" userId="S::herwegen_eur.nl#ext#@hrnl.onmicrosoft.com::c4eb8320-5a2e-4c85-ab2f-825497374548" providerId="AD" clId="Web-{122FB554-A7F2-A409-2144-8A888860746C}" dt="2024-09-12T07:38:46.593" v="341" actId="20577"/>
          <ac:spMkLst>
            <pc:docMk/>
            <pc:sldMk cId="559021175" sldId="283"/>
            <ac:spMk id="4" creationId="{8B46E8D9-BB30-7705-DBA9-47A430506AF2}"/>
          </ac:spMkLst>
        </pc:spChg>
        <pc:spChg chg="mod">
          <ac:chgData name="Monique Herwegen" userId="S::herwegen_eur.nl#ext#@hrnl.onmicrosoft.com::c4eb8320-5a2e-4c85-ab2f-825497374548" providerId="AD" clId="Web-{122FB554-A7F2-A409-2144-8A888860746C}" dt="2024-09-12T07:17:28.762" v="127" actId="20577"/>
          <ac:spMkLst>
            <pc:docMk/>
            <pc:sldMk cId="559021175" sldId="283"/>
            <ac:spMk id="245" creationId="{00000000-0000-0000-0000-000000000000}"/>
          </ac:spMkLst>
        </pc:spChg>
      </pc:sldChg>
      <pc:sldChg chg="addSp delSp modSp add del replId">
        <pc:chgData name="Monique Herwegen" userId="S::herwegen_eur.nl#ext#@hrnl.onmicrosoft.com::c4eb8320-5a2e-4c85-ab2f-825497374548" providerId="AD" clId="Web-{122FB554-A7F2-A409-2144-8A888860746C}" dt="2024-09-12T08:02:06.068" v="696"/>
        <pc:sldMkLst>
          <pc:docMk/>
          <pc:sldMk cId="2753162819" sldId="284"/>
        </pc:sldMkLst>
        <pc:spChg chg="del">
          <ac:chgData name="Monique Herwegen" userId="S::herwegen_eur.nl#ext#@hrnl.onmicrosoft.com::c4eb8320-5a2e-4c85-ab2f-825497374548" providerId="AD" clId="Web-{122FB554-A7F2-A409-2144-8A888860746C}" dt="2024-09-12T07:59:48.766" v="631"/>
          <ac:spMkLst>
            <pc:docMk/>
            <pc:sldMk cId="2753162819" sldId="284"/>
            <ac:spMk id="2" creationId="{33E58CFB-2403-A653-780A-903388C2427D}"/>
          </ac:spMkLst>
        </pc:spChg>
        <pc:spChg chg="del">
          <ac:chgData name="Monique Herwegen" userId="S::herwegen_eur.nl#ext#@hrnl.onmicrosoft.com::c4eb8320-5a2e-4c85-ab2f-825497374548" providerId="AD" clId="Web-{122FB554-A7F2-A409-2144-8A888860746C}" dt="2024-09-12T07:59:46.750" v="630"/>
          <ac:spMkLst>
            <pc:docMk/>
            <pc:sldMk cId="2753162819" sldId="284"/>
            <ac:spMk id="3" creationId="{46FF7DC9-473A-9014-5A62-D38F0C439840}"/>
          </ac:spMkLst>
        </pc:spChg>
        <pc:spChg chg="add del mod">
          <ac:chgData name="Monique Herwegen" userId="S::herwegen_eur.nl#ext#@hrnl.onmicrosoft.com::c4eb8320-5a2e-4c85-ab2f-825497374548" providerId="AD" clId="Web-{122FB554-A7F2-A409-2144-8A888860746C}" dt="2024-09-12T07:59:52.532" v="632"/>
          <ac:spMkLst>
            <pc:docMk/>
            <pc:sldMk cId="2753162819" sldId="284"/>
            <ac:spMk id="6" creationId="{5128C2FF-9831-79CC-708B-1245A2A55E02}"/>
          </ac:spMkLst>
        </pc:spChg>
        <pc:spChg chg="mod">
          <ac:chgData name="Monique Herwegen" userId="S::herwegen_eur.nl#ext#@hrnl.onmicrosoft.com::c4eb8320-5a2e-4c85-ab2f-825497374548" providerId="AD" clId="Web-{122FB554-A7F2-A409-2144-8A888860746C}" dt="2024-09-12T08:00:18.439" v="663" actId="20577"/>
          <ac:spMkLst>
            <pc:docMk/>
            <pc:sldMk cId="2753162819" sldId="284"/>
            <ac:spMk id="285" creationId="{00000000-0000-0000-0000-000000000000}"/>
          </ac:spMkLst>
        </pc:spChg>
        <pc:picChg chg="mod">
          <ac:chgData name="Monique Herwegen" userId="S::herwegen_eur.nl#ext#@hrnl.onmicrosoft.com::c4eb8320-5a2e-4c85-ab2f-825497374548" providerId="AD" clId="Web-{122FB554-A7F2-A409-2144-8A888860746C}" dt="2024-09-12T08:01:59.740" v="695" actId="1076"/>
          <ac:picMkLst>
            <pc:docMk/>
            <pc:sldMk cId="2753162819" sldId="284"/>
            <ac:picMk id="4" creationId="{A543CE6D-DE10-58EA-0643-011059039746}"/>
          </ac:picMkLst>
        </pc:picChg>
      </pc:sldChg>
      <pc:sldChg chg="addSp delSp modSp add ord replId">
        <pc:chgData name="Monique Herwegen" userId="S::herwegen_eur.nl#ext#@hrnl.onmicrosoft.com::c4eb8320-5a2e-4c85-ab2f-825497374548" providerId="AD" clId="Web-{122FB554-A7F2-A409-2144-8A888860746C}" dt="2024-09-12T08:03:06.071" v="701" actId="1076"/>
        <pc:sldMkLst>
          <pc:docMk/>
          <pc:sldMk cId="107981245" sldId="285"/>
        </pc:sldMkLst>
        <pc:spChg chg="del">
          <ac:chgData name="Monique Herwegen" userId="S::herwegen_eur.nl#ext#@hrnl.onmicrosoft.com::c4eb8320-5a2e-4c85-ab2f-825497374548" providerId="AD" clId="Web-{122FB554-A7F2-A409-2144-8A888860746C}" dt="2024-09-12T08:01:12.519" v="668"/>
          <ac:spMkLst>
            <pc:docMk/>
            <pc:sldMk cId="107981245" sldId="285"/>
            <ac:spMk id="8" creationId="{4489D4AE-62FC-649C-E25B-4E32FB170C6B}"/>
          </ac:spMkLst>
        </pc:spChg>
        <pc:spChg chg="del mod">
          <ac:chgData name="Monique Herwegen" userId="S::herwegen_eur.nl#ext#@hrnl.onmicrosoft.com::c4eb8320-5a2e-4c85-ab2f-825497374548" providerId="AD" clId="Web-{122FB554-A7F2-A409-2144-8A888860746C}" dt="2024-09-12T08:01:16.379" v="673"/>
          <ac:spMkLst>
            <pc:docMk/>
            <pc:sldMk cId="107981245" sldId="285"/>
            <ac:spMk id="11" creationId="{7452D597-6004-9C44-1D9B-F938DC8D9FF3}"/>
          </ac:spMkLst>
        </pc:spChg>
        <pc:spChg chg="del mod">
          <ac:chgData name="Monique Herwegen" userId="S::herwegen_eur.nl#ext#@hrnl.onmicrosoft.com::c4eb8320-5a2e-4c85-ab2f-825497374548" providerId="AD" clId="Web-{122FB554-A7F2-A409-2144-8A888860746C}" dt="2024-09-12T08:01:18.535" v="675"/>
          <ac:spMkLst>
            <pc:docMk/>
            <pc:sldMk cId="107981245" sldId="285"/>
            <ac:spMk id="13" creationId="{8E6C69FC-90B9-3B1A-1F58-D0301BCAB10A}"/>
          </ac:spMkLst>
        </pc:spChg>
        <pc:spChg chg="mod">
          <ac:chgData name="Monique Herwegen" userId="S::herwegen_eur.nl#ext#@hrnl.onmicrosoft.com::c4eb8320-5a2e-4c85-ab2f-825497374548" providerId="AD" clId="Web-{122FB554-A7F2-A409-2144-8A888860746C}" dt="2024-09-12T08:01:48.427" v="693" actId="20577"/>
          <ac:spMkLst>
            <pc:docMk/>
            <pc:sldMk cId="107981245" sldId="285"/>
            <ac:spMk id="14" creationId="{35D86209-AD9F-1ABC-AD43-2A8B7D419E2A}"/>
          </ac:spMkLst>
        </pc:spChg>
        <pc:picChg chg="add mod">
          <ac:chgData name="Monique Herwegen" userId="S::herwegen_eur.nl#ext#@hrnl.onmicrosoft.com::c4eb8320-5a2e-4c85-ab2f-825497374548" providerId="AD" clId="Web-{122FB554-A7F2-A409-2144-8A888860746C}" dt="2024-09-12T08:03:06.071" v="701" actId="1076"/>
          <ac:picMkLst>
            <pc:docMk/>
            <pc:sldMk cId="107981245" sldId="285"/>
            <ac:picMk id="5" creationId="{745A1D29-C6AE-3423-2BA1-C1324BDCF4D1}"/>
          </ac:picMkLst>
        </pc:picChg>
        <pc:picChg chg="del">
          <ac:chgData name="Monique Herwegen" userId="S::herwegen_eur.nl#ext#@hrnl.onmicrosoft.com::c4eb8320-5a2e-4c85-ab2f-825497374548" providerId="AD" clId="Web-{122FB554-A7F2-A409-2144-8A888860746C}" dt="2024-09-12T08:01:13.176" v="669"/>
          <ac:picMkLst>
            <pc:docMk/>
            <pc:sldMk cId="107981245" sldId="285"/>
            <ac:picMk id="9" creationId="{8ECF8FC4-E39F-6ED7-827E-BEF0788C4A3C}"/>
          </ac:picMkLst>
        </pc:picChg>
        <pc:picChg chg="del">
          <ac:chgData name="Monique Herwegen" userId="S::herwegen_eur.nl#ext#@hrnl.onmicrosoft.com::c4eb8320-5a2e-4c85-ab2f-825497374548" providerId="AD" clId="Web-{122FB554-A7F2-A409-2144-8A888860746C}" dt="2024-09-12T08:01:17.129" v="674"/>
          <ac:picMkLst>
            <pc:docMk/>
            <pc:sldMk cId="107981245" sldId="285"/>
            <ac:picMk id="10" creationId="{89293C78-65CA-B4B8-EFF4-9B35212CEB12}"/>
          </ac:picMkLst>
        </pc:picChg>
        <pc:picChg chg="del">
          <ac:chgData name="Monique Herwegen" userId="S::herwegen_eur.nl#ext#@hrnl.onmicrosoft.com::c4eb8320-5a2e-4c85-ab2f-825497374548" providerId="AD" clId="Web-{122FB554-A7F2-A409-2144-8A888860746C}" dt="2024-09-12T08:01:14.894" v="670"/>
          <ac:picMkLst>
            <pc:docMk/>
            <pc:sldMk cId="107981245" sldId="285"/>
            <ac:picMk id="12" creationId="{B87814D1-B09D-0D2D-3497-4510C10FD41C}"/>
          </ac:picMkLst>
        </pc:picChg>
        <pc:picChg chg="del">
          <ac:chgData name="Monique Herwegen" userId="S::herwegen_eur.nl#ext#@hrnl.onmicrosoft.com::c4eb8320-5a2e-4c85-ab2f-825497374548" providerId="AD" clId="Web-{122FB554-A7F2-A409-2144-8A888860746C}" dt="2024-09-12T08:01:10.988" v="667"/>
          <ac:picMkLst>
            <pc:docMk/>
            <pc:sldMk cId="107981245" sldId="285"/>
            <ac:picMk id="1026" creationId="{56BBD786-87C8-2AD5-CBE2-CBB310D52042}"/>
          </ac:picMkLst>
        </pc:picChg>
      </pc:sldChg>
    </pc:docChg>
  </pc:docChgLst>
  <pc:docChgLst>
    <pc:chgData name="Walraven, M.L.P." userId="S::mwalraven_insulacollege.nl#ext#@hrnl.onmicrosoft.com::37724746-5b02-43f4-85e1-f47500615507" providerId="AD" clId="Web-{2C6D869E-EA03-C1B5-9E2A-8239E9805A6B}"/>
    <pc:docChg chg="mod">
      <pc:chgData name="Walraven, M.L.P." userId="S::mwalraven_insulacollege.nl#ext#@hrnl.onmicrosoft.com::37724746-5b02-43f4-85e1-f47500615507" providerId="AD" clId="Web-{2C6D869E-EA03-C1B5-9E2A-8239E9805A6B}" dt="2024-07-09T09:41:01.284" v="3"/>
      <pc:docMkLst>
        <pc:docMk/>
      </pc:docMkLst>
      <pc:sldChg chg="addCm">
        <pc:chgData name="Walraven, M.L.P." userId="S::mwalraven_insulacollege.nl#ext#@hrnl.onmicrosoft.com::37724746-5b02-43f4-85e1-f47500615507" providerId="AD" clId="Web-{2C6D869E-EA03-C1B5-9E2A-8239E9805A6B}" dt="2024-07-09T09:41:01.284" v="3"/>
        <pc:sldMkLst>
          <pc:docMk/>
          <pc:sldMk cId="0" sldId="260"/>
        </pc:sldMkLst>
        <pc:extLst>
          <p:ext xmlns:p="http://schemas.openxmlformats.org/presentationml/2006/main" uri="{D6D511B9-2390-475A-947B-AFAB55BFBCF1}">
            <pc226:cmChg xmlns:pc226="http://schemas.microsoft.com/office/powerpoint/2022/06/main/command" chg="add">
              <pc226:chgData name="Walraven, M.L.P." userId="S::mwalraven_insulacollege.nl#ext#@hrnl.onmicrosoft.com::37724746-5b02-43f4-85e1-f47500615507" providerId="AD" clId="Web-{2C6D869E-EA03-C1B5-9E2A-8239E9805A6B}" dt="2024-07-09T09:41:01.284" v="3"/>
              <pc2:cmMkLst xmlns:pc2="http://schemas.microsoft.com/office/powerpoint/2019/9/main/command">
                <pc:docMk/>
                <pc:sldMk cId="0" sldId="260"/>
                <pc2:cmMk id="{35226DBF-C870-40D6-843D-D705E59B4609}"/>
              </pc2:cmMkLst>
            </pc226:cmChg>
          </p:ext>
        </pc:extLst>
      </pc:sldChg>
      <pc:sldChg chg="addCm">
        <pc:chgData name="Walraven, M.L.P." userId="S::mwalraven_insulacollege.nl#ext#@hrnl.onmicrosoft.com::37724746-5b02-43f4-85e1-f47500615507" providerId="AD" clId="Web-{2C6D869E-EA03-C1B5-9E2A-8239E9805A6B}" dt="2024-07-09T09:36:08.428" v="1"/>
        <pc:sldMkLst>
          <pc:docMk/>
          <pc:sldMk cId="802160515" sldId="275"/>
        </pc:sldMkLst>
        <pc:extLst>
          <p:ext xmlns:p="http://schemas.openxmlformats.org/presentationml/2006/main" uri="{D6D511B9-2390-475A-947B-AFAB55BFBCF1}">
            <pc226:cmChg xmlns:pc226="http://schemas.microsoft.com/office/powerpoint/2022/06/main/command" chg="add">
              <pc226:chgData name="Walraven, M.L.P." userId="S::mwalraven_insulacollege.nl#ext#@hrnl.onmicrosoft.com::37724746-5b02-43f4-85e1-f47500615507" providerId="AD" clId="Web-{2C6D869E-EA03-C1B5-9E2A-8239E9805A6B}" dt="2024-07-09T09:36:08.428" v="1"/>
              <pc2:cmMkLst xmlns:pc2="http://schemas.microsoft.com/office/powerpoint/2019/9/main/command">
                <pc:docMk/>
                <pc:sldMk cId="802160515" sldId="275"/>
                <pc2:cmMk id="{23043EE7-E56A-485A-999D-D28C07A0AFA9}"/>
              </pc2:cmMkLst>
            </pc226:cmChg>
          </p:ext>
        </pc:extLst>
      </pc:sldChg>
      <pc:sldChg chg="addCm">
        <pc:chgData name="Walraven, M.L.P." userId="S::mwalraven_insulacollege.nl#ext#@hrnl.onmicrosoft.com::37724746-5b02-43f4-85e1-f47500615507" providerId="AD" clId="Web-{2C6D869E-EA03-C1B5-9E2A-8239E9805A6B}" dt="2024-07-09T09:40:19.657" v="2"/>
        <pc:sldMkLst>
          <pc:docMk/>
          <pc:sldMk cId="2269342067" sldId="281"/>
        </pc:sldMkLst>
        <pc:extLst>
          <p:ext xmlns:p="http://schemas.openxmlformats.org/presentationml/2006/main" uri="{D6D511B9-2390-475A-947B-AFAB55BFBCF1}">
            <pc226:cmChg xmlns:pc226="http://schemas.microsoft.com/office/powerpoint/2022/06/main/command" chg="add">
              <pc226:chgData name="Walraven, M.L.P." userId="S::mwalraven_insulacollege.nl#ext#@hrnl.onmicrosoft.com::37724746-5b02-43f4-85e1-f47500615507" providerId="AD" clId="Web-{2C6D869E-EA03-C1B5-9E2A-8239E9805A6B}" dt="2024-07-09T09:40:19.657" v="2"/>
              <pc2:cmMkLst xmlns:pc2="http://schemas.microsoft.com/office/powerpoint/2019/9/main/command">
                <pc:docMk/>
                <pc:sldMk cId="2269342067" sldId="281"/>
                <pc2:cmMk id="{0343B33F-7B66-4047-8CA7-945FBBD0BF76}"/>
              </pc2:cmMkLst>
            </pc226:cmChg>
          </p:ext>
        </pc:extLst>
      </pc:sldChg>
    </pc:docChg>
  </pc:docChgLst>
  <pc:docChgLst>
    <pc:chgData name="Rowan Huijgen" userId="S::rowan.huijgen_eur.nl#ext#@hrnl.onmicrosoft.com::cfd01538-b76e-47c0-92eb-f022e2127343" providerId="AD" clId="Web-{FF9F0FA1-3159-7AF6-057C-0A7CEE5827A2}"/>
    <pc:docChg chg="modSld">
      <pc:chgData name="Rowan Huijgen" userId="S::rowan.huijgen_eur.nl#ext#@hrnl.onmicrosoft.com::cfd01538-b76e-47c0-92eb-f022e2127343" providerId="AD" clId="Web-{FF9F0FA1-3159-7AF6-057C-0A7CEE5827A2}" dt="2024-09-05T10:42:01.889" v="418" actId="20577"/>
      <pc:docMkLst>
        <pc:docMk/>
      </pc:docMkLst>
      <pc:sldChg chg="addSp delSp modSp">
        <pc:chgData name="Rowan Huijgen" userId="S::rowan.huijgen_eur.nl#ext#@hrnl.onmicrosoft.com::cfd01538-b76e-47c0-92eb-f022e2127343" providerId="AD" clId="Web-{FF9F0FA1-3159-7AF6-057C-0A7CEE5827A2}" dt="2024-09-05T10:42:01.889" v="418" actId="20577"/>
        <pc:sldMkLst>
          <pc:docMk/>
          <pc:sldMk cId="0" sldId="272"/>
        </pc:sldMkLst>
        <pc:spChg chg="add mod">
          <ac:chgData name="Rowan Huijgen" userId="S::rowan.huijgen_eur.nl#ext#@hrnl.onmicrosoft.com::cfd01538-b76e-47c0-92eb-f022e2127343" providerId="AD" clId="Web-{FF9F0FA1-3159-7AF6-057C-0A7CEE5827A2}" dt="2024-09-05T10:42:01.889" v="418" actId="20577"/>
          <ac:spMkLst>
            <pc:docMk/>
            <pc:sldMk cId="0" sldId="272"/>
            <ac:spMk id="3" creationId="{46FF7DC9-473A-9014-5A62-D38F0C439840}"/>
          </ac:spMkLst>
        </pc:spChg>
        <pc:spChg chg="del">
          <ac:chgData name="Rowan Huijgen" userId="S::rowan.huijgen_eur.nl#ext#@hrnl.onmicrosoft.com::cfd01538-b76e-47c0-92eb-f022e2127343" providerId="AD" clId="Web-{FF9F0FA1-3159-7AF6-057C-0A7CEE5827A2}" dt="2024-09-05T10:31:34.578" v="0"/>
          <ac:spMkLst>
            <pc:docMk/>
            <pc:sldMk cId="0" sldId="272"/>
            <ac:spMk id="284" creationId="{00000000-0000-0000-0000-000000000000}"/>
          </ac:spMkLst>
        </pc:spChg>
        <pc:spChg chg="mod">
          <ac:chgData name="Rowan Huijgen" userId="S::rowan.huijgen_eur.nl#ext#@hrnl.onmicrosoft.com::cfd01538-b76e-47c0-92eb-f022e2127343" providerId="AD" clId="Web-{FF9F0FA1-3159-7AF6-057C-0A7CEE5827A2}" dt="2024-09-05T10:41:11.903" v="408" actId="1076"/>
          <ac:spMkLst>
            <pc:docMk/>
            <pc:sldMk cId="0" sldId="272"/>
            <ac:spMk id="285" creationId="{00000000-0000-0000-0000-000000000000}"/>
          </ac:spMkLst>
        </pc:spChg>
      </pc:sldChg>
    </pc:docChg>
  </pc:docChgLst>
  <pc:docChgLst>
    <pc:chgData name="Rowan Huijgen" userId="S::rowan.huijgen_eur.nl#ext#@hrnl.onmicrosoft.com::cfd01538-b76e-47c0-92eb-f022e2127343" providerId="AD" clId="Web-{F9B91809-E741-7E7D-1EFC-04BADCD0CD02}"/>
    <pc:docChg chg="mod modSld">
      <pc:chgData name="Rowan Huijgen" userId="S::rowan.huijgen_eur.nl#ext#@hrnl.onmicrosoft.com::cfd01538-b76e-47c0-92eb-f022e2127343" providerId="AD" clId="Web-{F9B91809-E741-7E7D-1EFC-04BADCD0CD02}" dt="2024-07-11T07:27:14.219" v="49" actId="20577"/>
      <pc:docMkLst>
        <pc:docMk/>
      </pc:docMkLst>
      <pc:sldChg chg="modSp modCm">
        <pc:chgData name="Rowan Huijgen" userId="S::rowan.huijgen_eur.nl#ext#@hrnl.onmicrosoft.com::cfd01538-b76e-47c0-92eb-f022e2127343" providerId="AD" clId="Web-{F9B91809-E741-7E7D-1EFC-04BADCD0CD02}" dt="2024-07-11T07:27:14.219" v="49" actId="20577"/>
        <pc:sldMkLst>
          <pc:docMk/>
          <pc:sldMk cId="0" sldId="260"/>
        </pc:sldMkLst>
        <pc:spChg chg="mod">
          <ac:chgData name="Rowan Huijgen" userId="S::rowan.huijgen_eur.nl#ext#@hrnl.onmicrosoft.com::cfd01538-b76e-47c0-92eb-f022e2127343" providerId="AD" clId="Web-{F9B91809-E741-7E7D-1EFC-04BADCD0CD02}" dt="2024-07-11T07:27:14.219" v="49" actId="20577"/>
          <ac:spMkLst>
            <pc:docMk/>
            <pc:sldMk cId="0" sldId="260"/>
            <ac:spMk id="249" creationId="{00000000-0000-0000-0000-000000000000}"/>
          </ac:spMkLst>
        </pc:spChg>
        <pc:extLst>
          <p:ext xmlns:p="http://schemas.openxmlformats.org/presentationml/2006/main" uri="{D6D511B9-2390-475A-947B-AFAB55BFBCF1}">
            <pc226:cmChg xmlns:pc226="http://schemas.microsoft.com/office/powerpoint/2022/06/main/command" chg="mod">
              <pc226:chgData name="Rowan Huijgen" userId="S::rowan.huijgen_eur.nl#ext#@hrnl.onmicrosoft.com::cfd01538-b76e-47c0-92eb-f022e2127343" providerId="AD" clId="Web-{F9B91809-E741-7E7D-1EFC-04BADCD0CD02}" dt="2024-07-11T07:27:06.548" v="48"/>
              <pc2:cmMkLst xmlns:pc2="http://schemas.microsoft.com/office/powerpoint/2019/9/main/command">
                <pc:docMk/>
                <pc:sldMk cId="0" sldId="260"/>
                <pc2:cmMk id="{35226DBF-C870-40D6-843D-D705E59B4609}"/>
              </pc2:cmMkLst>
            </pc226:cmChg>
          </p:ext>
        </pc:extLst>
      </pc:sldChg>
      <pc:sldChg chg="modSp modCm">
        <pc:chgData name="Rowan Huijgen" userId="S::rowan.huijgen_eur.nl#ext#@hrnl.onmicrosoft.com::cfd01538-b76e-47c0-92eb-f022e2127343" providerId="AD" clId="Web-{F9B91809-E741-7E7D-1EFC-04BADCD0CD02}" dt="2024-07-11T07:25:55.560" v="13" actId="20577"/>
        <pc:sldMkLst>
          <pc:docMk/>
          <pc:sldMk cId="802160515" sldId="275"/>
        </pc:sldMkLst>
        <pc:spChg chg="mod">
          <ac:chgData name="Rowan Huijgen" userId="S::rowan.huijgen_eur.nl#ext#@hrnl.onmicrosoft.com::cfd01538-b76e-47c0-92eb-f022e2127343" providerId="AD" clId="Web-{F9B91809-E741-7E7D-1EFC-04BADCD0CD02}" dt="2024-07-11T07:25:55.560" v="13" actId="20577"/>
          <ac:spMkLst>
            <pc:docMk/>
            <pc:sldMk cId="802160515" sldId="275"/>
            <ac:spMk id="246" creationId="{00000000-0000-0000-0000-000000000000}"/>
          </ac:spMkLst>
        </pc:spChg>
        <pc:extLst>
          <p:ext xmlns:p="http://schemas.openxmlformats.org/presentationml/2006/main" uri="{D6D511B9-2390-475A-947B-AFAB55BFBCF1}">
            <pc226:cmChg xmlns:pc226="http://schemas.microsoft.com/office/powerpoint/2022/06/main/command" chg="mod modRxn">
              <pc226:chgData name="Rowan Huijgen" userId="S::rowan.huijgen_eur.nl#ext#@hrnl.onmicrosoft.com::cfd01538-b76e-47c0-92eb-f022e2127343" providerId="AD" clId="Web-{F9B91809-E741-7E7D-1EFC-04BADCD0CD02}" dt="2024-07-11T07:25:52.685" v="12"/>
              <pc2:cmMkLst xmlns:pc2="http://schemas.microsoft.com/office/powerpoint/2019/9/main/command">
                <pc:docMk/>
                <pc:sldMk cId="802160515" sldId="275"/>
                <pc2:cmMk id="{23043EE7-E56A-485A-999D-D28C07A0AFA9}"/>
              </pc2:cmMkLst>
            </pc226:cmChg>
          </p:ext>
        </pc:extLst>
      </pc:sldChg>
      <pc:sldChg chg="modSp modCm">
        <pc:chgData name="Rowan Huijgen" userId="S::rowan.huijgen_eur.nl#ext#@hrnl.onmicrosoft.com::cfd01538-b76e-47c0-92eb-f022e2127343" providerId="AD" clId="Web-{F9B91809-E741-7E7D-1EFC-04BADCD0CD02}" dt="2024-07-11T07:26:45.218" v="40" actId="20577"/>
        <pc:sldMkLst>
          <pc:docMk/>
          <pc:sldMk cId="2269342067" sldId="281"/>
        </pc:sldMkLst>
        <pc:spChg chg="mod">
          <ac:chgData name="Rowan Huijgen" userId="S::rowan.huijgen_eur.nl#ext#@hrnl.onmicrosoft.com::cfd01538-b76e-47c0-92eb-f022e2127343" providerId="AD" clId="Web-{F9B91809-E741-7E7D-1EFC-04BADCD0CD02}" dt="2024-07-11T07:26:45.218" v="40" actId="20577"/>
          <ac:spMkLst>
            <pc:docMk/>
            <pc:sldMk cId="2269342067" sldId="281"/>
            <ac:spMk id="3" creationId="{964B1C05-3829-DB67-AB1F-708AC507E978}"/>
          </ac:spMkLst>
        </pc:spChg>
        <pc:extLst>
          <p:ext xmlns:p="http://schemas.openxmlformats.org/presentationml/2006/main" uri="{D6D511B9-2390-475A-947B-AFAB55BFBCF1}">
            <pc226:cmChg xmlns:pc226="http://schemas.microsoft.com/office/powerpoint/2022/06/main/command" chg="mod modRxn">
              <pc226:chgData name="Rowan Huijgen" userId="S::rowan.huijgen_eur.nl#ext#@hrnl.onmicrosoft.com::cfd01538-b76e-47c0-92eb-f022e2127343" providerId="AD" clId="Web-{F9B91809-E741-7E7D-1EFC-04BADCD0CD02}" dt="2024-07-11T07:26:44.359" v="39" actId="20577"/>
              <pc2:cmMkLst xmlns:pc2="http://schemas.microsoft.com/office/powerpoint/2019/9/main/command">
                <pc:docMk/>
                <pc:sldMk cId="2269342067" sldId="281"/>
                <pc2:cmMk id="{0343B33F-7B66-4047-8CA7-945FBBD0BF76}"/>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Shape 233"/>
          <p:cNvSpPr>
            <a:spLocks noGrp="1" noRot="1" noChangeAspect="1"/>
          </p:cNvSpPr>
          <p:nvPr>
            <p:ph type="sldImg"/>
          </p:nvPr>
        </p:nvSpPr>
        <p:spPr>
          <a:xfrm>
            <a:off x="1143000" y="685800"/>
            <a:ext cx="4572000" cy="3429000"/>
          </a:xfrm>
          <a:prstGeom prst="rect">
            <a:avLst/>
          </a:prstGeom>
        </p:spPr>
        <p:txBody>
          <a:bodyPr/>
          <a:lstStyle/>
          <a:p>
            <a:endParaRPr/>
          </a:p>
        </p:txBody>
      </p:sp>
      <p:sp>
        <p:nvSpPr>
          <p:cNvPr id="234" name="Shape 23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Deze</a:t>
            </a:r>
            <a:r>
              <a:rPr lang="en-US" dirty="0"/>
              <a:t> </a:t>
            </a:r>
            <a:r>
              <a:rPr lang="en-US" dirty="0" err="1"/>
              <a:t>presentatie</a:t>
            </a:r>
            <a:r>
              <a:rPr lang="en-US" dirty="0"/>
              <a:t> is </a:t>
            </a:r>
            <a:r>
              <a:rPr lang="en-US" dirty="0" err="1"/>
              <a:t>bedoeld</a:t>
            </a:r>
            <a:r>
              <a:rPr lang="en-US" dirty="0"/>
              <a:t> om college’s te </a:t>
            </a:r>
            <a:r>
              <a:rPr lang="en-US" dirty="0" err="1"/>
              <a:t>informeren</a:t>
            </a:r>
            <a:r>
              <a:rPr lang="en-US" dirty="0"/>
              <a:t> over de </a:t>
            </a:r>
            <a:r>
              <a:rPr lang="en-US" dirty="0" err="1"/>
              <a:t>Quickscan</a:t>
            </a:r>
            <a:r>
              <a:rPr lang="en-US" dirty="0"/>
              <a:t> </a:t>
            </a:r>
            <a:r>
              <a:rPr lang="en-US" dirty="0" err="1"/>
              <a:t>voorafgaand</a:t>
            </a:r>
            <a:r>
              <a:rPr lang="en-US" dirty="0"/>
              <a:t> </a:t>
            </a:r>
            <a:r>
              <a:rPr lang="en-US" dirty="0" err="1"/>
              <a:t>aan</a:t>
            </a:r>
            <a:r>
              <a:rPr lang="en-US" dirty="0"/>
              <a:t> de </a:t>
            </a:r>
            <a:r>
              <a:rPr lang="en-US" dirty="0" err="1"/>
              <a:t>afname</a:t>
            </a:r>
            <a:r>
              <a:rPr lang="en-US" dirty="0"/>
              <a:t> van de </a:t>
            </a:r>
            <a:r>
              <a:rPr lang="en-US" dirty="0" err="1"/>
              <a:t>QuickScan</a:t>
            </a:r>
            <a:r>
              <a:rPr lang="en-US" dirty="0"/>
              <a:t>.</a:t>
            </a:r>
          </a:p>
          <a:p>
            <a:r>
              <a:rPr lang="en-US" dirty="0"/>
              <a:t>In de notes van de slides </a:t>
            </a:r>
            <a:r>
              <a:rPr lang="en-US" dirty="0" err="1"/>
              <a:t>staat</a:t>
            </a:r>
            <a:r>
              <a:rPr lang="en-US" dirty="0"/>
              <a:t> </a:t>
            </a:r>
            <a:r>
              <a:rPr lang="en-US" dirty="0" err="1"/>
              <a:t>uitgelegd</a:t>
            </a:r>
            <a:r>
              <a:rPr lang="en-US" dirty="0"/>
              <a:t> wat er </a:t>
            </a:r>
            <a:r>
              <a:rPr lang="en-US" dirty="0" err="1"/>
              <a:t>verteld</a:t>
            </a:r>
            <a:r>
              <a:rPr lang="en-US" dirty="0"/>
              <a:t> </a:t>
            </a:r>
            <a:r>
              <a:rPr lang="en-US" dirty="0" err="1"/>
              <a:t>kan</a:t>
            </a:r>
            <a:r>
              <a:rPr lang="en-US" dirty="0"/>
              <a:t> </a:t>
            </a:r>
            <a:r>
              <a:rPr lang="en-US" dirty="0" err="1"/>
              <a:t>worden</a:t>
            </a:r>
            <a:r>
              <a:rPr lang="en-US" dirty="0"/>
              <a:t>. </a:t>
            </a:r>
          </a:p>
          <a:p>
            <a:endParaRPr lang="en-US" dirty="0"/>
          </a:p>
          <a:p>
            <a:r>
              <a:rPr lang="en-US" b="1" dirty="0" err="1"/>
              <a:t>Sommige</a:t>
            </a:r>
            <a:r>
              <a:rPr lang="en-US" b="1" dirty="0"/>
              <a:t> slides </a:t>
            </a:r>
            <a:r>
              <a:rPr lang="en-US" b="1" dirty="0" err="1"/>
              <a:t>moeten</a:t>
            </a:r>
            <a:r>
              <a:rPr lang="en-US" b="1" dirty="0"/>
              <a:t> </a:t>
            </a:r>
            <a:r>
              <a:rPr lang="en-US" b="1" dirty="0" err="1"/>
              <a:t>worden</a:t>
            </a:r>
            <a:r>
              <a:rPr lang="en-US" b="1" dirty="0"/>
              <a:t> </a:t>
            </a:r>
            <a:r>
              <a:rPr lang="en-US" b="1" dirty="0" err="1"/>
              <a:t>aangepast</a:t>
            </a:r>
            <a:r>
              <a:rPr lang="en-US" b="1" dirty="0"/>
              <a:t> of </a:t>
            </a:r>
            <a:r>
              <a:rPr lang="en-US" b="1" dirty="0" err="1"/>
              <a:t>aangevuld</a:t>
            </a:r>
            <a:r>
              <a:rPr lang="en-US" b="1" dirty="0"/>
              <a:t>, </a:t>
            </a:r>
            <a:r>
              <a:rPr lang="en-US" b="1" dirty="0" err="1"/>
              <a:t>deze</a:t>
            </a:r>
            <a:r>
              <a:rPr lang="en-US" b="1" dirty="0"/>
              <a:t> </a:t>
            </a:r>
            <a:r>
              <a:rPr lang="en-US" b="1" dirty="0" err="1"/>
              <a:t>onderdelen</a:t>
            </a:r>
            <a:r>
              <a:rPr lang="en-US" b="1" dirty="0"/>
              <a:t> </a:t>
            </a:r>
            <a:r>
              <a:rPr lang="en-US" b="1" dirty="0" err="1"/>
              <a:t>zijn</a:t>
            </a:r>
            <a:r>
              <a:rPr lang="en-US" b="1" dirty="0"/>
              <a:t> rood </a:t>
            </a:r>
            <a:r>
              <a:rPr lang="en-US" b="1" dirty="0" err="1"/>
              <a:t>gemaakt</a:t>
            </a:r>
            <a:r>
              <a:rPr lang="en-US" b="1" dirty="0"/>
              <a:t>. </a:t>
            </a:r>
          </a:p>
          <a:p>
            <a:endParaRPr lang="en-US" b="1" dirty="0"/>
          </a:p>
          <a:p>
            <a:pPr marL="171450" indent="-171450">
              <a:buFont typeface="Arial" panose="020B0604020202020204" pitchFamily="34" charset="0"/>
              <a:buChar char="•"/>
            </a:pPr>
            <a:r>
              <a:rPr lang="en-US" b="1" i="1" dirty="0">
                <a:solidFill>
                  <a:srgbClr val="FF0000"/>
                </a:solidFill>
              </a:rPr>
              <a:t>Pas de </a:t>
            </a:r>
            <a:r>
              <a:rPr lang="en-US" b="1" i="1" dirty="0" err="1">
                <a:solidFill>
                  <a:srgbClr val="FF0000"/>
                </a:solidFill>
              </a:rPr>
              <a:t>schuigedrukte</a:t>
            </a:r>
            <a:r>
              <a:rPr lang="en-US" b="1" i="1" dirty="0">
                <a:solidFill>
                  <a:srgbClr val="FF0000"/>
                </a:solidFill>
              </a:rPr>
              <a:t> </a:t>
            </a:r>
            <a:r>
              <a:rPr lang="en-US" b="1" i="1" dirty="0" err="1">
                <a:solidFill>
                  <a:srgbClr val="FF0000"/>
                </a:solidFill>
              </a:rPr>
              <a:t>onderdelen</a:t>
            </a:r>
            <a:r>
              <a:rPr lang="en-US" b="1" i="1" dirty="0">
                <a:solidFill>
                  <a:srgbClr val="FF0000"/>
                </a:solidFill>
              </a:rPr>
              <a:t> </a:t>
            </a:r>
            <a:r>
              <a:rPr lang="en-US" b="1" i="1" dirty="0" err="1">
                <a:solidFill>
                  <a:srgbClr val="FF0000"/>
                </a:solidFill>
              </a:rPr>
              <a:t>aan</a:t>
            </a:r>
            <a:r>
              <a:rPr lang="en-US" b="1" i="1" dirty="0">
                <a:solidFill>
                  <a:srgbClr val="FF0000"/>
                </a:solidFill>
              </a:rPr>
              <a:t> om de slides </a:t>
            </a:r>
            <a:r>
              <a:rPr lang="en-US" b="1" i="1" dirty="0" err="1">
                <a:solidFill>
                  <a:srgbClr val="FF0000"/>
                </a:solidFill>
              </a:rPr>
              <a:t>passend</a:t>
            </a:r>
            <a:r>
              <a:rPr lang="en-US" b="1" i="1" dirty="0">
                <a:solidFill>
                  <a:srgbClr val="FF0000"/>
                </a:solidFill>
              </a:rPr>
              <a:t> te </a:t>
            </a:r>
            <a:r>
              <a:rPr lang="en-US" b="1" i="1" dirty="0" err="1">
                <a:solidFill>
                  <a:srgbClr val="FF0000"/>
                </a:solidFill>
              </a:rPr>
              <a:t>maken</a:t>
            </a:r>
            <a:r>
              <a:rPr lang="en-US" b="1" i="1" dirty="0">
                <a:solidFill>
                  <a:srgbClr val="FF0000"/>
                </a:solidFill>
              </a:rPr>
              <a:t> </a:t>
            </a:r>
            <a:r>
              <a:rPr lang="en-US" b="1" i="1" dirty="0" err="1">
                <a:solidFill>
                  <a:srgbClr val="FF0000"/>
                </a:solidFill>
              </a:rPr>
              <a:t>voor</a:t>
            </a:r>
            <a:r>
              <a:rPr lang="en-US" b="1" i="1" dirty="0">
                <a:solidFill>
                  <a:srgbClr val="FF0000"/>
                </a:solidFill>
              </a:rPr>
              <a:t> de VO of HO context</a:t>
            </a:r>
          </a:p>
          <a:p>
            <a:pPr marL="171450" indent="-171450">
              <a:buFont typeface="Arial" panose="020B0604020202020204" pitchFamily="34" charset="0"/>
              <a:buChar char="•"/>
            </a:pPr>
            <a:r>
              <a:rPr lang="en-US" b="1" i="0" u="sng" dirty="0" err="1"/>
              <a:t>Sommige</a:t>
            </a:r>
            <a:r>
              <a:rPr lang="en-US" b="1" i="0" u="sng" dirty="0"/>
              <a:t> slides </a:t>
            </a:r>
            <a:r>
              <a:rPr lang="en-US" b="1" i="0" u="sng" dirty="0" err="1"/>
              <a:t>moeten</a:t>
            </a:r>
            <a:r>
              <a:rPr lang="en-US" b="1" i="0" u="sng" dirty="0"/>
              <a:t> </a:t>
            </a:r>
            <a:r>
              <a:rPr lang="en-US" b="1" i="0" u="sng" dirty="0" err="1"/>
              <a:t>nog</a:t>
            </a:r>
            <a:r>
              <a:rPr lang="en-US" b="1" i="0" u="sng" dirty="0"/>
              <a:t> </a:t>
            </a:r>
            <a:r>
              <a:rPr lang="en-US" b="1" i="0" u="sng" dirty="0" err="1"/>
              <a:t>ingevuld</a:t>
            </a:r>
            <a:r>
              <a:rPr lang="en-US" b="1" i="0" u="sng" dirty="0"/>
              <a:t> </a:t>
            </a:r>
            <a:r>
              <a:rPr lang="en-US" b="1" i="0" u="sng" dirty="0" err="1"/>
              <a:t>worden</a:t>
            </a:r>
            <a:r>
              <a:rPr lang="en-US" b="1" i="0" u="sng" dirty="0"/>
              <a:t> om </a:t>
            </a:r>
            <a:r>
              <a:rPr lang="en-US" b="1" i="0" u="sng" dirty="0" err="1"/>
              <a:t>toelichting</a:t>
            </a:r>
            <a:r>
              <a:rPr lang="en-US" b="1" i="0" u="sng" dirty="0"/>
              <a:t> te </a:t>
            </a:r>
            <a:r>
              <a:rPr lang="en-US" b="1" i="0" u="sng" dirty="0" err="1"/>
              <a:t>geven</a:t>
            </a:r>
            <a:r>
              <a:rPr lang="en-US" b="1" i="0" u="sng" dirty="0"/>
              <a:t> over de </a:t>
            </a:r>
            <a:r>
              <a:rPr lang="en-US" b="1" i="0" u="sng" dirty="0" err="1"/>
              <a:t>specifieke</a:t>
            </a:r>
            <a:r>
              <a:rPr lang="en-US" b="1" i="0" u="sng" dirty="0"/>
              <a:t> </a:t>
            </a:r>
            <a:r>
              <a:rPr lang="en-US" b="1" i="0" u="sng" dirty="0" err="1"/>
              <a:t>situatie</a:t>
            </a:r>
            <a:r>
              <a:rPr lang="en-US" b="1" i="0" u="sng" dirty="0"/>
              <a:t> </a:t>
            </a:r>
            <a:r>
              <a:rPr lang="en-US" b="1" i="0" u="sng" dirty="0" err="1"/>
              <a:t>bij</a:t>
            </a:r>
            <a:r>
              <a:rPr lang="en-US" b="1" i="0" u="sng" dirty="0"/>
              <a:t> </a:t>
            </a:r>
            <a:r>
              <a:rPr lang="en-US" b="1" i="0" u="sng" dirty="0" err="1"/>
              <a:t>jullie</a:t>
            </a:r>
            <a:r>
              <a:rPr lang="en-US" b="1" i="0" u="sng" dirty="0"/>
              <a:t> op school / in de </a:t>
            </a:r>
            <a:r>
              <a:rPr lang="en-US" b="1" i="0" u="sng" dirty="0" err="1"/>
              <a:t>opleiding</a:t>
            </a:r>
            <a:r>
              <a:rPr lang="en-US" b="1" i="0" u="sng" dirty="0"/>
              <a:t>.</a:t>
            </a:r>
            <a:endParaRPr lang="nl-NL" b="1" i="0" u="sng" dirty="0"/>
          </a:p>
        </p:txBody>
      </p:sp>
    </p:spTree>
    <p:extLst>
      <p:ext uri="{BB962C8B-B14F-4D97-AF65-F5344CB8AC3E}">
        <p14:creationId xmlns:p14="http://schemas.microsoft.com/office/powerpoint/2010/main" val="3570741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a:spcBef>
                <a:spcPts val="0"/>
              </a:spcBef>
              <a:spcAft>
                <a:spcPts val="800"/>
              </a:spcAft>
            </a:pPr>
            <a:r>
              <a:rPr lang="nl-NL" sz="1800" b="0" i="0" u="none" strike="noStrike" dirty="0">
                <a:solidFill>
                  <a:srgbClr val="000000"/>
                </a:solidFill>
                <a:effectLst/>
                <a:latin typeface="Calibri" panose="020F0502020204030204" pitchFamily="34" charset="0"/>
              </a:rPr>
              <a:t>Licht toe welke uitdagingen er spelen binnen het onderwijs. (Onderstaande argumenten zijn afkomstig uit een combinatie van wetenschappelijk onderzoek en gesprekken met leerlingen/studenten en hun docenten.)</a:t>
            </a:r>
          </a:p>
          <a:p>
            <a:pPr rtl="0">
              <a:spcBef>
                <a:spcPts val="0"/>
              </a:spcBef>
              <a:spcAft>
                <a:spcPts val="800"/>
              </a:spcAft>
            </a:pPr>
            <a:endParaRPr lang="nl-NL" sz="1800" b="0" i="0" u="none" strike="noStrike" dirty="0">
              <a:solidFill>
                <a:srgbClr val="000000"/>
              </a:solidFill>
              <a:effectLst/>
              <a:latin typeface="Calibri" panose="020F0502020204030204" pitchFamily="34" charset="0"/>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1. Vaardigheden krijgen een steeds belangrijkere plek in het onderwijs. Om leerlingen en studenten voor te bereiden op hun toekomst wordt er, naast specifieke vaardigheden gekoppeld aan een opleiding, van hen verwacht dat zij ook complexe generieke vaardigheden (e.g., 21</a:t>
            </a:r>
            <a:r>
              <a:rPr lang="nl-NL" sz="1800" b="0" i="0" u="none" strike="noStrike" baseline="30000" dirty="0">
                <a:solidFill>
                  <a:srgbClr val="000000"/>
                </a:solidFill>
                <a:effectLst/>
                <a:latin typeface="Calibri" panose="020F0502020204030204" pitchFamily="34" charset="0"/>
              </a:rPr>
              <a:t>e</a:t>
            </a:r>
            <a:r>
              <a:rPr lang="nl-NL" sz="1800" b="0" i="0" u="none" strike="noStrike" dirty="0">
                <a:solidFill>
                  <a:srgbClr val="000000"/>
                </a:solidFill>
                <a:effectLst/>
                <a:latin typeface="Calibri" panose="020F0502020204030204" pitchFamily="34" charset="0"/>
              </a:rPr>
              <a:t>-eeuwse vaardigheden / life skills) ontwikkelen.</a:t>
            </a:r>
            <a:endParaRPr lang="nl-NL" b="0" dirty="0">
              <a:effectLst/>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De vaardigheden zijn in het bijzonder van belang bij de transitie van het voortgezet onderwijs naar het hoger onderwijs om goed te kunnen landen in het hoger onderwijs en later op de arbeidsmarkt. Nu is er relatief veel uitval in het eerste jaar. Om die transitie zo soepel mogelijk te maken is het belangrijk dat leerlingen al vroeg starten met de ontwikkeling van deze vaardigheden. </a:t>
            </a:r>
          </a:p>
          <a:p>
            <a:pPr rtl="0">
              <a:spcBef>
                <a:spcPts val="0"/>
              </a:spcBef>
              <a:spcAft>
                <a:spcPts val="800"/>
              </a:spcAft>
            </a:pPr>
            <a:endParaRPr lang="nl-NL" b="0" dirty="0">
              <a:effectLst/>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2. Om een vaardighedenleerlijn te kunnen ontwikkelen en borgen is inzicht nodig in hoe deze vaardigheden worden aangeboden op school of instellingsniveau.</a:t>
            </a:r>
            <a:endParaRPr lang="nl-NL" b="0" dirty="0">
              <a:effectLst/>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Vaak wordt kennis over vaardigheden </a:t>
            </a:r>
            <a:r>
              <a:rPr lang="nl-NL" sz="1800" b="0" i="0" u="none" strike="noStrike" dirty="0" err="1">
                <a:solidFill>
                  <a:srgbClr val="000000"/>
                </a:solidFill>
                <a:effectLst/>
                <a:latin typeface="Calibri" panose="020F0502020204030204" pitchFamily="34" charset="0"/>
              </a:rPr>
              <a:t>gecompartimentaliseerd</a:t>
            </a:r>
            <a:r>
              <a:rPr lang="nl-NL" sz="1800" b="0" i="0" u="none" strike="noStrike" dirty="0">
                <a:solidFill>
                  <a:srgbClr val="000000"/>
                </a:solidFill>
                <a:effectLst/>
                <a:latin typeface="Calibri" panose="020F0502020204030204" pitchFamily="34" charset="0"/>
              </a:rPr>
              <a:t> aangeboden. In het curriculum is er meestal geen specifieke aandacht voor leerlijnen in life skills. Als vaardigheden worden aangeboden is dit vaak impliciet. (We gaan samenwerken in deze opdracht, maar er wordt niet uitgelegd hoe er samengewerkt moet worden). </a:t>
            </a:r>
            <a:br>
              <a:rPr lang="nl-NL" sz="1800" b="0" i="0" u="none" strike="noStrike" dirty="0">
                <a:solidFill>
                  <a:srgbClr val="000000"/>
                </a:solidFill>
                <a:effectLst/>
                <a:latin typeface="Calibri" panose="020F0502020204030204" pitchFamily="34" charset="0"/>
              </a:rPr>
            </a:br>
            <a:endParaRPr lang="nl-NL" sz="1800" b="0" i="0" u="none" strike="noStrike" dirty="0">
              <a:solidFill>
                <a:srgbClr val="000000"/>
              </a:solidFill>
              <a:effectLst/>
              <a:latin typeface="Calibri" panose="020F0502020204030204" pitchFamily="34" charset="0"/>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3. Leerlingen en studenten hebben soms het gevoel dat ze bij elke les nieuwe skills leren. Transfer ontbreekt.  Het is vaak ondoorzichtig of en hoe collega’s werken aan vaardigheden en hoe er samengewerkt kan worden aan een leerlijn.</a:t>
            </a:r>
          </a:p>
          <a:p>
            <a:pPr rtl="0">
              <a:spcBef>
                <a:spcPts val="0"/>
              </a:spcBef>
              <a:spcAft>
                <a:spcPts val="800"/>
              </a:spcAft>
            </a:pPr>
            <a:r>
              <a:rPr lang="nl-NL" sz="1800" b="0" i="0" u="none" strike="noStrike" dirty="0">
                <a:solidFill>
                  <a:srgbClr val="000000"/>
                </a:solidFill>
                <a:effectLst/>
                <a:latin typeface="Calibri" panose="020F0502020204030204" pitchFamily="34" charset="0"/>
              </a:rPr>
              <a:t>Leerlingen, studenten, docenten en onderwijsinstellingen hebben moeite met het vaststellen welke brede vaardigheden impliciet in een opleiding of onderwijsonderdeel aan bod komen. Om transfer naar andere situaties te vergroten is het nodig dat er expliciet en doelgericht gewerkt wordt aan vaardigheden zodat deze herkenbaar zijn voor leerlingen en studenten. </a:t>
            </a:r>
          </a:p>
          <a:p>
            <a:pPr rtl="0">
              <a:spcBef>
                <a:spcPts val="0"/>
              </a:spcBef>
              <a:spcAft>
                <a:spcPts val="800"/>
              </a:spcAft>
            </a:pPr>
            <a:endParaRPr lang="nl-NL" sz="1800" b="0" i="0" u="none" strike="noStrike" dirty="0">
              <a:solidFill>
                <a:srgbClr val="000000"/>
              </a:solidFill>
              <a:effectLst/>
              <a:latin typeface="Calibri" panose="020F0502020204030204" pitchFamily="34" charset="0"/>
            </a:endParaRPr>
          </a:p>
          <a:p>
            <a:pPr rtl="0">
              <a:spcBef>
                <a:spcPts val="0"/>
              </a:spcBef>
              <a:spcAft>
                <a:spcPts val="800"/>
              </a:spcAft>
            </a:pPr>
            <a:r>
              <a:rPr lang="nl-NL" sz="1800" b="0" i="0" u="none" strike="noStrike" dirty="0">
                <a:solidFill>
                  <a:srgbClr val="000000"/>
                </a:solidFill>
                <a:effectLst/>
                <a:latin typeface="Calibri" panose="020F0502020204030204" pitchFamily="34" charset="0"/>
              </a:rPr>
              <a:t>Stel de vraag: “Is dit herkenbaar? Wat zijn jullie ervaringen?”</a:t>
            </a:r>
            <a:br>
              <a:rPr lang="nl-NL" dirty="0"/>
            </a:br>
            <a:endParaRPr lang="nl-NL" dirty="0"/>
          </a:p>
        </p:txBody>
      </p:sp>
    </p:spTree>
    <p:extLst>
      <p:ext uri="{BB962C8B-B14F-4D97-AF65-F5344CB8AC3E}">
        <p14:creationId xmlns:p14="http://schemas.microsoft.com/office/powerpoint/2010/main" val="23424543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a:spcBef>
                <a:spcPts val="0"/>
              </a:spcBef>
              <a:spcAft>
                <a:spcPts val="800"/>
              </a:spcAft>
            </a:pPr>
            <a:r>
              <a:rPr lang="en-US" i="0" u="sng" dirty="0"/>
              <a:t>Ga </a:t>
            </a:r>
            <a:r>
              <a:rPr lang="en-US" i="0" u="sng" dirty="0" err="1"/>
              <a:t>kort</a:t>
            </a:r>
            <a:r>
              <a:rPr lang="en-US" i="0" u="sng" dirty="0"/>
              <a:t> in op de </a:t>
            </a:r>
            <a:r>
              <a:rPr lang="en-US" i="0" u="sng" dirty="0" err="1"/>
              <a:t>toekomstwensen</a:t>
            </a:r>
            <a:r>
              <a:rPr lang="en-US" i="0" u="sng" dirty="0"/>
              <a:t> / </a:t>
            </a:r>
            <a:r>
              <a:rPr lang="en-US" i="0" u="sng" dirty="0" err="1"/>
              <a:t>visie</a:t>
            </a:r>
            <a:r>
              <a:rPr lang="en-US" i="0" u="sng" dirty="0"/>
              <a:t> op </a:t>
            </a:r>
            <a:r>
              <a:rPr lang="en-US" i="0" u="sng" dirty="0" err="1"/>
              <a:t>vaardigheden</a:t>
            </a:r>
            <a:r>
              <a:rPr lang="en-US" i="0" u="sng" dirty="0"/>
              <a:t> </a:t>
            </a:r>
            <a:r>
              <a:rPr lang="en-US" i="0" u="sng" dirty="0" err="1"/>
              <a:t>vanuit</a:t>
            </a:r>
            <a:r>
              <a:rPr lang="en-US" i="0" u="sng" dirty="0"/>
              <a:t> de school.</a:t>
            </a:r>
            <a:endParaRPr lang="nl-NL" i="0" u="sng" dirty="0"/>
          </a:p>
        </p:txBody>
      </p:sp>
    </p:spTree>
    <p:extLst>
      <p:ext uri="{BB962C8B-B14F-4D97-AF65-F5344CB8AC3E}">
        <p14:creationId xmlns:p14="http://schemas.microsoft.com/office/powerpoint/2010/main" val="192077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u="sng" dirty="0"/>
              <a:t>In de slide </a:t>
            </a:r>
            <a:r>
              <a:rPr lang="en-US" u="sng" dirty="0" err="1"/>
              <a:t>staat</a:t>
            </a:r>
            <a:r>
              <a:rPr lang="en-US" u="sng" dirty="0"/>
              <a:t> </a:t>
            </a:r>
            <a:r>
              <a:rPr lang="en-US" u="sng" dirty="0" err="1"/>
              <a:t>ter</a:t>
            </a:r>
            <a:r>
              <a:rPr lang="en-US" u="sng" dirty="0"/>
              <a:t> </a:t>
            </a:r>
            <a:r>
              <a:rPr lang="en-US" u="sng" dirty="0" err="1"/>
              <a:t>inspiratie</a:t>
            </a:r>
            <a:r>
              <a:rPr lang="en-US" u="sng" dirty="0"/>
              <a:t> </a:t>
            </a:r>
            <a:r>
              <a:rPr lang="en-US" u="sng" dirty="0" err="1"/>
              <a:t>een</a:t>
            </a:r>
            <a:r>
              <a:rPr lang="en-US" u="sng" dirty="0"/>
              <a:t> </a:t>
            </a:r>
            <a:r>
              <a:rPr lang="en-US" u="sng" dirty="0" err="1"/>
              <a:t>doel</a:t>
            </a:r>
            <a:r>
              <a:rPr lang="en-US" u="sng" dirty="0"/>
              <a:t> </a:t>
            </a:r>
            <a:r>
              <a:rPr lang="en-US" u="sng" dirty="0" err="1"/>
              <a:t>geformuleerd</a:t>
            </a:r>
            <a:r>
              <a:rPr lang="en-US" u="sng" dirty="0"/>
              <a:t>, pas </a:t>
            </a:r>
            <a:r>
              <a:rPr lang="en-US" u="sng" dirty="0" err="1"/>
              <a:t>dit</a:t>
            </a:r>
            <a:r>
              <a:rPr lang="en-US" u="sng" dirty="0"/>
              <a:t> </a:t>
            </a:r>
            <a:r>
              <a:rPr lang="en-US" u="sng" dirty="0" err="1"/>
              <a:t>doel</a:t>
            </a:r>
            <a:r>
              <a:rPr lang="en-US" u="sng" dirty="0"/>
              <a:t> </a:t>
            </a:r>
            <a:r>
              <a:rPr lang="en-US" u="sng" dirty="0" err="1"/>
              <a:t>aan</a:t>
            </a:r>
            <a:r>
              <a:rPr lang="en-US" u="sng" dirty="0"/>
              <a:t> </a:t>
            </a:r>
            <a:r>
              <a:rPr lang="en-US" u="sng" dirty="0" err="1"/>
              <a:t>naar</a:t>
            </a:r>
            <a:r>
              <a:rPr lang="en-US" u="sng" dirty="0"/>
              <a:t> de eigen context. </a:t>
            </a:r>
            <a:endParaRPr lang="nl-NL" u="sng" dirty="0"/>
          </a:p>
        </p:txBody>
      </p:sp>
    </p:spTree>
    <p:extLst>
      <p:ext uri="{BB962C8B-B14F-4D97-AF65-F5344CB8AC3E}">
        <p14:creationId xmlns:p14="http://schemas.microsoft.com/office/powerpoint/2010/main" val="624407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1316206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Bespreek</a:t>
            </a:r>
            <a:r>
              <a:rPr lang="en-US" dirty="0"/>
              <a:t> het plan van </a:t>
            </a:r>
            <a:r>
              <a:rPr lang="en-US" dirty="0" err="1"/>
              <a:t>aanpak</a:t>
            </a:r>
            <a:endParaRPr lang="en-US" dirty="0"/>
          </a:p>
          <a:p>
            <a:r>
              <a:rPr lang="en-US" u="sng" dirty="0"/>
              <a:t>Pas </a:t>
            </a:r>
            <a:r>
              <a:rPr lang="en-US" u="sng" dirty="0" err="1"/>
              <a:t>aan</a:t>
            </a:r>
            <a:r>
              <a:rPr lang="en-US" u="sng" dirty="0"/>
              <a:t> </a:t>
            </a:r>
            <a:r>
              <a:rPr lang="en-US" u="sng" dirty="0" err="1"/>
              <a:t>waar</a:t>
            </a:r>
            <a:r>
              <a:rPr lang="en-US" u="sng" dirty="0"/>
              <a:t> </a:t>
            </a:r>
            <a:r>
              <a:rPr lang="en-US" u="sng" dirty="0" err="1"/>
              <a:t>nodig</a:t>
            </a:r>
            <a:r>
              <a:rPr lang="en-US" u="sng" dirty="0"/>
              <a:t> om het plan </a:t>
            </a:r>
            <a:r>
              <a:rPr lang="en-US" u="sng" dirty="0" err="1"/>
              <a:t>passend</a:t>
            </a:r>
            <a:r>
              <a:rPr lang="en-US" u="sng" dirty="0"/>
              <a:t> te </a:t>
            </a:r>
            <a:r>
              <a:rPr lang="en-US" u="sng" dirty="0" err="1"/>
              <a:t>maken</a:t>
            </a:r>
            <a:r>
              <a:rPr lang="en-US" u="sng" dirty="0"/>
              <a:t>. </a:t>
            </a:r>
            <a:endParaRPr lang="nl-NL" u="sng" dirty="0"/>
          </a:p>
        </p:txBody>
      </p:sp>
    </p:spTree>
    <p:extLst>
      <p:ext uri="{BB962C8B-B14F-4D97-AF65-F5344CB8AC3E}">
        <p14:creationId xmlns:p14="http://schemas.microsoft.com/office/powerpoint/2010/main" val="207752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744353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nl-NL" b="0" i="0" dirty="0">
                <a:solidFill>
                  <a:srgbClr val="000000"/>
                </a:solidFill>
                <a:effectLst/>
                <a:latin typeface="Poppins" panose="00000500000000000000" pitchFamily="2" charset="0"/>
              </a:rPr>
              <a:t>De </a:t>
            </a:r>
            <a:r>
              <a:rPr lang="nl-NL" b="0" i="0" dirty="0" err="1">
                <a:solidFill>
                  <a:srgbClr val="000000"/>
                </a:solidFill>
                <a:effectLst/>
                <a:latin typeface="Poppins" panose="00000500000000000000" pitchFamily="2" charset="0"/>
              </a:rPr>
              <a:t>Quickscan</a:t>
            </a:r>
            <a:r>
              <a:rPr lang="nl-NL" b="0" i="0" dirty="0">
                <a:solidFill>
                  <a:srgbClr val="000000"/>
                </a:solidFill>
                <a:effectLst/>
                <a:latin typeface="Poppins" panose="00000500000000000000" pitchFamily="2" charset="0"/>
              </a:rPr>
              <a:t> is gebaseerd op het vaardighedenraamwerk dat is ontwikkeld in de werkgroep </a:t>
            </a:r>
            <a:r>
              <a:rPr lang="nl-NL" b="0" i="0" dirty="0" err="1">
                <a:solidFill>
                  <a:srgbClr val="000000"/>
                </a:solidFill>
                <a:effectLst/>
                <a:latin typeface="Poppins" panose="00000500000000000000" pitchFamily="2" charset="0"/>
              </a:rPr>
              <a:t>Ho-vaardigheden</a:t>
            </a:r>
            <a:r>
              <a:rPr lang="nl-NL" b="0" i="0" dirty="0">
                <a:solidFill>
                  <a:srgbClr val="000000"/>
                </a:solidFill>
                <a:effectLst/>
                <a:latin typeface="Poppins" panose="00000500000000000000" pitchFamily="2" charset="0"/>
              </a:rPr>
              <a:t> van het Rotterdamse Samenwerkingsverband ‘Samen werken aan een betere aansluiting vo-ho’.  Aan de hand van uitgebreid literatuuronderzoek is in kaart gebracht welke vaardigheden zorgen voor een succesvolle overgang van het voortgezet onderwijs naar het hoger onderwijs. </a:t>
            </a:r>
          </a:p>
          <a:p>
            <a:endParaRPr lang="nl-NL" b="0" i="0" dirty="0">
              <a:solidFill>
                <a:srgbClr val="000000"/>
              </a:solidFill>
              <a:effectLst/>
              <a:latin typeface="Poppins" panose="00000500000000000000" pitchFamily="2" charset="0"/>
            </a:endParaRPr>
          </a:p>
          <a:p>
            <a:r>
              <a:rPr lang="nl-NL" b="0" i="0" dirty="0">
                <a:solidFill>
                  <a:srgbClr val="000000"/>
                </a:solidFill>
                <a:effectLst/>
                <a:latin typeface="Poppins" panose="00000500000000000000" pitchFamily="2" charset="0"/>
              </a:rPr>
              <a:t>Bekijk hier het raamwerk: https://www.aansluiting-voho010.nl/materiaal/het-vaardighedenraamwerk-inclusief-rubrics </a:t>
            </a:r>
          </a:p>
          <a:p>
            <a:endParaRPr lang="nl-NL" b="0" i="0" dirty="0">
              <a:solidFill>
                <a:srgbClr val="000000"/>
              </a:solidFill>
              <a:effectLst/>
              <a:latin typeface="Poppins" panose="00000500000000000000" pitchFamily="2" charset="0"/>
            </a:endParaRPr>
          </a:p>
          <a:p>
            <a:r>
              <a:rPr lang="nl-NL" dirty="0"/>
              <a:t>Het vaardighedenraamwerk bestaat uit drie hoofdcategorieën: persoonlijke vaardigheden, sociale vaardigheden en studievaardigheden. Per categorie zijn vaardigheden en deelvaardigheden beschreven. </a:t>
            </a:r>
          </a:p>
          <a:p>
            <a:endParaRPr lang="nl-NL" dirty="0"/>
          </a:p>
          <a:p>
            <a:endParaRPr lang="nl-NL" dirty="0"/>
          </a:p>
          <a:p>
            <a:endParaRPr lang="nl-NL" b="0" i="0" dirty="0">
              <a:solidFill>
                <a:srgbClr val="000000"/>
              </a:solidFill>
              <a:effectLst/>
              <a:latin typeface="Poppins" panose="00000500000000000000" pitchFamily="2" charset="0"/>
            </a:endParaRPr>
          </a:p>
          <a:p>
            <a:endParaRPr lang="nl-NL" b="0" i="0" dirty="0">
              <a:solidFill>
                <a:srgbClr val="000000"/>
              </a:solidFill>
              <a:effectLst/>
              <a:latin typeface="Poppins" panose="00000500000000000000" pitchFamily="2" charset="0"/>
            </a:endParaRPr>
          </a:p>
        </p:txBody>
      </p:sp>
    </p:spTree>
    <p:extLst>
      <p:ext uri="{BB962C8B-B14F-4D97-AF65-F5344CB8AC3E}">
        <p14:creationId xmlns:p14="http://schemas.microsoft.com/office/powerpoint/2010/main" val="63420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Licht </a:t>
            </a:r>
            <a:r>
              <a:rPr lang="en-US" dirty="0" err="1"/>
              <a:t>kort</a:t>
            </a:r>
            <a:r>
              <a:rPr lang="en-US" dirty="0"/>
              <a:t> toe wat er op de agenda </a:t>
            </a:r>
            <a:r>
              <a:rPr lang="en-US" dirty="0" err="1"/>
              <a:t>staat</a:t>
            </a:r>
            <a:endParaRPr lang="nl-NL" dirty="0"/>
          </a:p>
        </p:txBody>
      </p:sp>
    </p:spTree>
    <p:extLst>
      <p:ext uri="{BB962C8B-B14F-4D97-AF65-F5344CB8AC3E}">
        <p14:creationId xmlns:p14="http://schemas.microsoft.com/office/powerpoint/2010/main" val="23497404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Laat de </a:t>
            </a:r>
            <a:r>
              <a:rPr lang="en-US" dirty="0" err="1"/>
              <a:t>groep</a:t>
            </a:r>
            <a:r>
              <a:rPr lang="en-US" dirty="0"/>
              <a:t> </a:t>
            </a:r>
            <a:r>
              <a:rPr lang="en-US" dirty="0" err="1"/>
              <a:t>tweetallen</a:t>
            </a:r>
            <a:r>
              <a:rPr lang="en-US" dirty="0"/>
              <a:t> </a:t>
            </a:r>
            <a:r>
              <a:rPr lang="en-US" dirty="0" err="1"/>
              <a:t>maken</a:t>
            </a:r>
            <a:r>
              <a:rPr lang="en-US" dirty="0"/>
              <a:t> </a:t>
            </a:r>
            <a:r>
              <a:rPr lang="en-US" dirty="0" err="1"/>
              <a:t>en</a:t>
            </a:r>
            <a:r>
              <a:rPr lang="en-US" dirty="0"/>
              <a:t> </a:t>
            </a:r>
            <a:r>
              <a:rPr lang="en-US" dirty="0" err="1"/>
              <a:t>antwoord</a:t>
            </a:r>
            <a:r>
              <a:rPr lang="en-US" dirty="0"/>
              <a:t> </a:t>
            </a:r>
            <a:r>
              <a:rPr lang="en-US" dirty="0" err="1"/>
              <a:t>geven</a:t>
            </a:r>
            <a:r>
              <a:rPr lang="en-US" dirty="0"/>
              <a:t> op de </a:t>
            </a:r>
            <a:r>
              <a:rPr lang="en-US" dirty="0" err="1"/>
              <a:t>vraag</a:t>
            </a:r>
            <a:r>
              <a:rPr lang="en-US" dirty="0"/>
              <a:t> op de slide. </a:t>
            </a:r>
          </a:p>
          <a:p>
            <a:r>
              <a:rPr lang="en-US" dirty="0" err="1"/>
              <a:t>Bespreek</a:t>
            </a:r>
            <a:r>
              <a:rPr lang="en-US" dirty="0"/>
              <a:t> </a:t>
            </a:r>
            <a:r>
              <a:rPr lang="en-US" dirty="0" err="1"/>
              <a:t>kort</a:t>
            </a:r>
            <a:r>
              <a:rPr lang="en-US" dirty="0"/>
              <a:t> </a:t>
            </a:r>
            <a:r>
              <a:rPr lang="en-US" dirty="0" err="1"/>
              <a:t>na</a:t>
            </a:r>
            <a:r>
              <a:rPr lang="en-US" dirty="0"/>
              <a:t> wat de </a:t>
            </a:r>
            <a:r>
              <a:rPr lang="en-US" dirty="0" err="1"/>
              <a:t>antwoorden</a:t>
            </a:r>
            <a:r>
              <a:rPr lang="en-US" dirty="0"/>
              <a:t> </a:t>
            </a:r>
            <a:r>
              <a:rPr lang="en-US" dirty="0" err="1"/>
              <a:t>zijn</a:t>
            </a:r>
            <a:r>
              <a:rPr lang="en-US" dirty="0"/>
              <a:t>.</a:t>
            </a:r>
          </a:p>
          <a:p>
            <a:r>
              <a:rPr lang="en-US" dirty="0" err="1"/>
              <a:t>Verdiepende</a:t>
            </a:r>
            <a:r>
              <a:rPr lang="en-US" dirty="0"/>
              <a:t> </a:t>
            </a:r>
            <a:r>
              <a:rPr lang="en-US" dirty="0" err="1"/>
              <a:t>vragen</a:t>
            </a:r>
            <a:r>
              <a:rPr lang="en-US" dirty="0"/>
              <a:t> die je </a:t>
            </a:r>
            <a:r>
              <a:rPr lang="en-US" dirty="0" err="1"/>
              <a:t>kunt</a:t>
            </a:r>
            <a:r>
              <a:rPr lang="en-US" dirty="0"/>
              <a:t> </a:t>
            </a:r>
            <a:r>
              <a:rPr lang="en-US" dirty="0" err="1"/>
              <a:t>stellen</a:t>
            </a:r>
            <a:r>
              <a:rPr lang="en-US" dirty="0"/>
              <a:t> </a:t>
            </a:r>
            <a:r>
              <a:rPr lang="en-US" dirty="0" err="1"/>
              <a:t>bij</a:t>
            </a:r>
            <a:r>
              <a:rPr lang="en-US" dirty="0"/>
              <a:t> de </a:t>
            </a:r>
            <a:r>
              <a:rPr lang="en-US" dirty="0" err="1"/>
              <a:t>nabespreking</a:t>
            </a:r>
            <a:r>
              <a:rPr lang="en-US" dirty="0"/>
              <a:t> </a:t>
            </a:r>
            <a:r>
              <a:rPr lang="en-US" dirty="0" err="1"/>
              <a:t>zijn</a:t>
            </a:r>
            <a:r>
              <a:rPr lang="en-US" dirty="0"/>
              <a:t>.</a:t>
            </a:r>
          </a:p>
          <a:p>
            <a:pPr marL="171450" indent="-171450">
              <a:buFontTx/>
              <a:buChar char="-"/>
            </a:pPr>
            <a:r>
              <a:rPr lang="en-US" dirty="0"/>
              <a:t>Wat </a:t>
            </a:r>
            <a:r>
              <a:rPr lang="en-US" dirty="0" err="1"/>
              <a:t>doen</a:t>
            </a:r>
            <a:r>
              <a:rPr lang="en-US" dirty="0"/>
              <a:t> we </a:t>
            </a:r>
            <a:r>
              <a:rPr lang="en-US" dirty="0" err="1"/>
              <a:t>bij</a:t>
            </a:r>
            <a:r>
              <a:rPr lang="en-US" dirty="0"/>
              <a:t> </a:t>
            </a:r>
            <a:r>
              <a:rPr lang="en-US" dirty="0" err="1"/>
              <a:t>ons</a:t>
            </a:r>
            <a:r>
              <a:rPr lang="en-US" dirty="0"/>
              <a:t> op school / in de </a:t>
            </a:r>
            <a:r>
              <a:rPr lang="en-US" dirty="0" err="1"/>
              <a:t>opleiding</a:t>
            </a:r>
            <a:r>
              <a:rPr lang="en-US" dirty="0"/>
              <a:t> om te </a:t>
            </a:r>
            <a:r>
              <a:rPr lang="en-US" dirty="0" err="1"/>
              <a:t>werken</a:t>
            </a:r>
            <a:r>
              <a:rPr lang="en-US" dirty="0"/>
              <a:t> </a:t>
            </a:r>
            <a:r>
              <a:rPr lang="en-US" dirty="0" err="1"/>
              <a:t>aan</a:t>
            </a:r>
            <a:r>
              <a:rPr lang="en-US" dirty="0"/>
              <a:t> die </a:t>
            </a:r>
            <a:r>
              <a:rPr lang="en-US" dirty="0" err="1"/>
              <a:t>vaardigheden</a:t>
            </a:r>
            <a:r>
              <a:rPr lang="en-US" dirty="0"/>
              <a:t>?</a:t>
            </a:r>
          </a:p>
          <a:p>
            <a:pPr marL="171450" indent="-171450">
              <a:buFontTx/>
              <a:buChar char="-"/>
            </a:pPr>
            <a:r>
              <a:rPr lang="en-US" dirty="0" err="1"/>
              <a:t>Zijn</a:t>
            </a:r>
            <a:r>
              <a:rPr lang="en-US" dirty="0"/>
              <a:t> we </a:t>
            </a:r>
            <a:r>
              <a:rPr lang="en-US" dirty="0" err="1"/>
              <a:t>daar</a:t>
            </a:r>
            <a:r>
              <a:rPr lang="en-US" dirty="0"/>
              <a:t> </a:t>
            </a:r>
            <a:r>
              <a:rPr lang="en-US" dirty="0" err="1"/>
              <a:t>tevreden</a:t>
            </a:r>
            <a:r>
              <a:rPr lang="en-US" dirty="0"/>
              <a:t> over?</a:t>
            </a:r>
          </a:p>
          <a:p>
            <a:pPr marL="171450" indent="-171450">
              <a:buFontTx/>
              <a:buChar char="-"/>
            </a:pPr>
            <a:r>
              <a:rPr lang="en-US" dirty="0"/>
              <a:t>Wat mist er </a:t>
            </a:r>
            <a:r>
              <a:rPr lang="en-US" dirty="0" err="1"/>
              <a:t>nog</a:t>
            </a:r>
            <a:r>
              <a:rPr lang="en-US" dirty="0"/>
              <a:t> </a:t>
            </a:r>
            <a:r>
              <a:rPr lang="en-US" dirty="0" err="1"/>
              <a:t>aan</a:t>
            </a:r>
            <a:r>
              <a:rPr lang="en-US" dirty="0"/>
              <a:t> </a:t>
            </a:r>
            <a:r>
              <a:rPr lang="en-US" dirty="0" err="1"/>
              <a:t>onderwijs</a:t>
            </a:r>
            <a:r>
              <a:rPr lang="en-US" dirty="0"/>
              <a:t> in </a:t>
            </a:r>
            <a:r>
              <a:rPr lang="en-US" dirty="0" err="1"/>
              <a:t>vaardigheden</a:t>
            </a:r>
            <a:r>
              <a:rPr lang="en-US" dirty="0"/>
              <a:t> in </a:t>
            </a:r>
            <a:r>
              <a:rPr lang="en-US" dirty="0" err="1"/>
              <a:t>ons</a:t>
            </a:r>
            <a:r>
              <a:rPr lang="en-US" dirty="0"/>
              <a:t> curriculum?</a:t>
            </a:r>
            <a:endParaRPr lang="nl-NL" dirty="0"/>
          </a:p>
        </p:txBody>
      </p:sp>
    </p:spTree>
    <p:extLst>
      <p:ext uri="{BB962C8B-B14F-4D97-AF65-F5344CB8AC3E}">
        <p14:creationId xmlns:p14="http://schemas.microsoft.com/office/powerpoint/2010/main" val="3554106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3107471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err="1"/>
              <a:t>Geef</a:t>
            </a:r>
            <a:r>
              <a:rPr lang="en-US" dirty="0"/>
              <a:t> </a:t>
            </a:r>
            <a:r>
              <a:rPr lang="en-US" dirty="0" err="1"/>
              <a:t>een</a:t>
            </a:r>
            <a:r>
              <a:rPr lang="en-US" dirty="0"/>
              <a:t> </a:t>
            </a:r>
            <a:r>
              <a:rPr lang="en-US" dirty="0" err="1"/>
              <a:t>korte</a:t>
            </a:r>
            <a:r>
              <a:rPr lang="en-US" dirty="0"/>
              <a:t> </a:t>
            </a:r>
            <a:r>
              <a:rPr lang="en-US" dirty="0" err="1"/>
              <a:t>toelichting</a:t>
            </a:r>
            <a:r>
              <a:rPr lang="en-US" dirty="0"/>
              <a:t> over de </a:t>
            </a:r>
            <a:r>
              <a:rPr lang="en-US" dirty="0" err="1"/>
              <a:t>Quickscan</a:t>
            </a:r>
            <a:r>
              <a:rPr lang="en-US" dirty="0"/>
              <a:t>.</a:t>
            </a:r>
          </a:p>
          <a:p>
            <a:endParaRPr lang="nl-NL" dirty="0"/>
          </a:p>
        </p:txBody>
      </p:sp>
    </p:spTree>
    <p:extLst>
      <p:ext uri="{BB962C8B-B14F-4D97-AF65-F5344CB8AC3E}">
        <p14:creationId xmlns:p14="http://schemas.microsoft.com/office/powerpoint/2010/main" val="1436324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nl-NL" b="0" i="0" dirty="0">
                <a:solidFill>
                  <a:srgbClr val="000000"/>
                </a:solidFill>
                <a:effectLst/>
                <a:latin typeface="Poppins" panose="00000500000000000000" pitchFamily="2" charset="0"/>
              </a:rPr>
              <a:t>De </a:t>
            </a:r>
            <a:r>
              <a:rPr lang="nl-NL" b="0" i="0" dirty="0" err="1">
                <a:solidFill>
                  <a:srgbClr val="000000"/>
                </a:solidFill>
                <a:effectLst/>
                <a:latin typeface="Poppins" panose="00000500000000000000" pitchFamily="2" charset="0"/>
              </a:rPr>
              <a:t>Quickscan</a:t>
            </a:r>
            <a:r>
              <a:rPr lang="nl-NL" b="0" i="0" dirty="0">
                <a:solidFill>
                  <a:srgbClr val="000000"/>
                </a:solidFill>
                <a:effectLst/>
                <a:latin typeface="Poppins" panose="00000500000000000000" pitchFamily="2" charset="0"/>
              </a:rPr>
              <a:t> is gebaseerd op het vaardighedenraamwerk dat is ontwikkeld in de werkgroep </a:t>
            </a:r>
            <a:r>
              <a:rPr lang="nl-NL" b="0" i="0" dirty="0" err="1">
                <a:solidFill>
                  <a:srgbClr val="000000"/>
                </a:solidFill>
                <a:effectLst/>
                <a:latin typeface="Poppins" panose="00000500000000000000" pitchFamily="2" charset="0"/>
              </a:rPr>
              <a:t>Ho-vaardigheden</a:t>
            </a:r>
            <a:r>
              <a:rPr lang="nl-NL" b="0" i="0" dirty="0">
                <a:solidFill>
                  <a:srgbClr val="000000"/>
                </a:solidFill>
                <a:effectLst/>
                <a:latin typeface="Poppins" panose="00000500000000000000" pitchFamily="2" charset="0"/>
              </a:rPr>
              <a:t> van het Rotterdamse Samenwerkingsverband ‘Samen werken aan een betere aansluiting vo-ho’.  Aan de hand van uitgebreid literatuuronderzoek is in kaart gebracht welke vaardigheden zorgen voor een succesvolle overgang van het voortgezet onderwijs naar het hoger onderwijs. </a:t>
            </a:r>
          </a:p>
          <a:p>
            <a:endParaRPr lang="nl-NL" b="0" i="0" dirty="0">
              <a:solidFill>
                <a:srgbClr val="000000"/>
              </a:solidFill>
              <a:effectLst/>
              <a:latin typeface="Poppins" panose="00000500000000000000" pitchFamily="2" charset="0"/>
            </a:endParaRPr>
          </a:p>
          <a:p>
            <a:r>
              <a:rPr lang="nl-NL" b="0" i="0" dirty="0">
                <a:solidFill>
                  <a:srgbClr val="000000"/>
                </a:solidFill>
                <a:effectLst/>
                <a:latin typeface="Poppins" panose="00000500000000000000" pitchFamily="2" charset="0"/>
              </a:rPr>
              <a:t>Bekijk hier het raamwerk: https://www.aansluiting-voho010.nl/materiaal/het-vaardighedenraamwerk-inclusief-rubrics </a:t>
            </a:r>
          </a:p>
          <a:p>
            <a:endParaRPr lang="nl-NL" b="0" i="0" dirty="0">
              <a:solidFill>
                <a:srgbClr val="000000"/>
              </a:solidFill>
              <a:effectLst/>
              <a:latin typeface="Poppins" panose="00000500000000000000" pitchFamily="2" charset="0"/>
            </a:endParaRPr>
          </a:p>
          <a:p>
            <a:r>
              <a:rPr lang="nl-NL" dirty="0"/>
              <a:t>Het vaardighedenraamwerk bestaat uit drie hoofdcategorieën: persoonlijke vaardigheden, sociale vaardigheden en studievaardigheden. Per categorie zijn vaardigheden en deelvaardigheden beschreven. </a:t>
            </a:r>
          </a:p>
          <a:p>
            <a:endParaRPr lang="nl-NL" dirty="0"/>
          </a:p>
          <a:p>
            <a:endParaRPr lang="nl-NL" dirty="0"/>
          </a:p>
          <a:p>
            <a:endParaRPr lang="nl-NL" b="0" i="0" dirty="0">
              <a:solidFill>
                <a:srgbClr val="000000"/>
              </a:solidFill>
              <a:effectLst/>
              <a:latin typeface="Poppins" panose="00000500000000000000" pitchFamily="2" charset="0"/>
            </a:endParaRPr>
          </a:p>
          <a:p>
            <a:endParaRPr lang="nl-NL" b="0" i="0" dirty="0">
              <a:solidFill>
                <a:srgbClr val="000000"/>
              </a:solidFill>
              <a:effectLst/>
              <a:latin typeface="Poppins" panose="00000500000000000000" pitchFamily="2" charset="0"/>
            </a:endParaRPr>
          </a:p>
        </p:txBody>
      </p:sp>
    </p:spTree>
    <p:extLst>
      <p:ext uri="{BB962C8B-B14F-4D97-AF65-F5344CB8AC3E}">
        <p14:creationId xmlns:p14="http://schemas.microsoft.com/office/powerpoint/2010/main" val="3140076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nl-NL" dirty="0"/>
              <a:t>De vaardigheden zijn voor docenten uitgewerkt in </a:t>
            </a:r>
            <a:r>
              <a:rPr lang="nl-NL" dirty="0" err="1"/>
              <a:t>rubrics</a:t>
            </a:r>
            <a:r>
              <a:rPr lang="nl-NL" dirty="0"/>
              <a:t> en vormen een leerlijn voor leerlingen van de havo en het vwo. Er is een onderverdeling gemaakt tussen einddoelen voor de onderbouw en de bovenbouw voor havo en vwo</a:t>
            </a:r>
            <a:endParaRPr lang="nl-NL" b="0" i="0" dirty="0">
              <a:solidFill>
                <a:srgbClr val="000000"/>
              </a:solidFill>
              <a:effectLst/>
              <a:latin typeface="Poppins" panose="00000500000000000000" pitchFamily="2" charset="0"/>
            </a:endParaRPr>
          </a:p>
        </p:txBody>
      </p:sp>
    </p:spTree>
    <p:extLst>
      <p:ext uri="{BB962C8B-B14F-4D97-AF65-F5344CB8AC3E}">
        <p14:creationId xmlns:p14="http://schemas.microsoft.com/office/powerpoint/2010/main" val="1258249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rtl="0">
              <a:spcBef>
                <a:spcPts val="0"/>
              </a:spcBef>
              <a:spcAft>
                <a:spcPts val="800"/>
              </a:spcAft>
            </a:pPr>
            <a:r>
              <a:rPr lang="en-US" dirty="0"/>
              <a:t>Licht toe </a:t>
            </a:r>
            <a:r>
              <a:rPr lang="en-US" dirty="0" err="1"/>
              <a:t>welke</a:t>
            </a:r>
            <a:r>
              <a:rPr lang="en-US" dirty="0"/>
              <a:t> </a:t>
            </a:r>
            <a:r>
              <a:rPr lang="en-US" dirty="0" err="1"/>
              <a:t>vaardigheden</a:t>
            </a:r>
            <a:r>
              <a:rPr lang="en-US" dirty="0"/>
              <a:t> </a:t>
            </a:r>
            <a:r>
              <a:rPr lang="en-US" dirty="0" err="1"/>
              <a:t>jullie</a:t>
            </a:r>
            <a:r>
              <a:rPr lang="en-US" dirty="0"/>
              <a:t> </a:t>
            </a:r>
            <a:r>
              <a:rPr lang="en-US" dirty="0" err="1"/>
              <a:t>gaan</a:t>
            </a:r>
            <a:r>
              <a:rPr lang="en-US" dirty="0"/>
              <a:t> </a:t>
            </a:r>
            <a:r>
              <a:rPr lang="en-US" dirty="0" err="1"/>
              <a:t>onderzoeken</a:t>
            </a:r>
            <a:r>
              <a:rPr lang="en-US" dirty="0"/>
              <a:t> in de </a:t>
            </a:r>
            <a:r>
              <a:rPr lang="en-US" dirty="0" err="1"/>
              <a:t>Quickscan</a:t>
            </a:r>
            <a:r>
              <a:rPr lang="en-US" dirty="0"/>
              <a:t>. </a:t>
            </a:r>
            <a:r>
              <a:rPr lang="en-US" dirty="0" err="1"/>
              <a:t>Benoem</a:t>
            </a:r>
            <a:r>
              <a:rPr lang="en-US" dirty="0"/>
              <a:t> </a:t>
            </a:r>
            <a:r>
              <a:rPr lang="en-US" dirty="0" err="1"/>
              <a:t>ook</a:t>
            </a:r>
            <a:r>
              <a:rPr lang="en-US" dirty="0"/>
              <a:t> </a:t>
            </a:r>
            <a:r>
              <a:rPr lang="en-US" dirty="0" err="1"/>
              <a:t>waarom</a:t>
            </a:r>
            <a:r>
              <a:rPr lang="en-US" dirty="0"/>
              <a:t> er </a:t>
            </a:r>
            <a:r>
              <a:rPr lang="en-US" dirty="0" err="1"/>
              <a:t>voor</a:t>
            </a:r>
            <a:r>
              <a:rPr lang="en-US" dirty="0"/>
              <a:t> </a:t>
            </a:r>
            <a:r>
              <a:rPr lang="en-US" dirty="0" err="1"/>
              <a:t>deze</a:t>
            </a:r>
            <a:r>
              <a:rPr lang="en-US" dirty="0"/>
              <a:t> </a:t>
            </a:r>
            <a:r>
              <a:rPr lang="en-US" dirty="0" err="1"/>
              <a:t>vaardigheden</a:t>
            </a:r>
            <a:r>
              <a:rPr lang="en-US" dirty="0"/>
              <a:t> </a:t>
            </a:r>
            <a:r>
              <a:rPr lang="en-US" dirty="0" err="1"/>
              <a:t>gekozen</a:t>
            </a:r>
            <a:r>
              <a:rPr lang="en-US" dirty="0"/>
              <a:t> is. </a:t>
            </a:r>
          </a:p>
          <a:p>
            <a:pPr rtl="0">
              <a:spcBef>
                <a:spcPts val="0"/>
              </a:spcBef>
              <a:spcAft>
                <a:spcPts val="800"/>
              </a:spcAft>
            </a:pPr>
            <a:r>
              <a:rPr lang="en-US" u="sng" dirty="0"/>
              <a:t>Pas de rode </a:t>
            </a:r>
            <a:r>
              <a:rPr lang="en-US" u="sng" dirty="0" err="1"/>
              <a:t>tekst</a:t>
            </a:r>
            <a:r>
              <a:rPr lang="en-US" u="sng" dirty="0"/>
              <a:t> </a:t>
            </a:r>
            <a:r>
              <a:rPr lang="en-US" u="sng" dirty="0" err="1"/>
              <a:t>aan</a:t>
            </a:r>
            <a:r>
              <a:rPr lang="en-US" u="sng" dirty="0"/>
              <a:t> </a:t>
            </a:r>
            <a:r>
              <a:rPr lang="en-US" u="sng" dirty="0" err="1"/>
              <a:t>en</a:t>
            </a:r>
            <a:r>
              <a:rPr lang="en-US" u="sng" dirty="0"/>
              <a:t> </a:t>
            </a:r>
            <a:r>
              <a:rPr lang="en-US" u="sng" dirty="0" err="1"/>
              <a:t>vul</a:t>
            </a:r>
            <a:r>
              <a:rPr lang="en-US" u="sng" dirty="0"/>
              <a:t> de </a:t>
            </a:r>
            <a:r>
              <a:rPr lang="en-US" u="sng" dirty="0" err="1"/>
              <a:t>geselecteerde</a:t>
            </a:r>
            <a:r>
              <a:rPr lang="en-US" u="sng" dirty="0"/>
              <a:t> </a:t>
            </a:r>
            <a:r>
              <a:rPr lang="en-US" u="sng" dirty="0" err="1"/>
              <a:t>vaardigheden</a:t>
            </a:r>
            <a:r>
              <a:rPr lang="en-US" u="sng" dirty="0"/>
              <a:t> </a:t>
            </a:r>
            <a:r>
              <a:rPr lang="en-US" u="sng" dirty="0" err="1"/>
              <a:t>aan</a:t>
            </a:r>
            <a:endParaRPr lang="nl-NL" u="sng" dirty="0"/>
          </a:p>
        </p:txBody>
      </p:sp>
    </p:spTree>
    <p:extLst>
      <p:ext uri="{BB962C8B-B14F-4D97-AF65-F5344CB8AC3E}">
        <p14:creationId xmlns:p14="http://schemas.microsoft.com/office/powerpoint/2010/main" val="2210853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nl-NL" dirty="0"/>
          </a:p>
        </p:txBody>
      </p:sp>
    </p:spTree>
    <p:extLst>
      <p:ext uri="{BB962C8B-B14F-4D97-AF65-F5344CB8AC3E}">
        <p14:creationId xmlns:p14="http://schemas.microsoft.com/office/powerpoint/2010/main" val="23011456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eldia">
    <p:bg>
      <p:bgPr>
        <a:solidFill>
          <a:srgbClr val="50A865"/>
        </a:solidFill>
        <a:effectLst/>
      </p:bgPr>
    </p:bg>
    <p:spTree>
      <p:nvGrpSpPr>
        <p:cNvPr id="1" name=""/>
        <p:cNvGrpSpPr/>
        <p:nvPr/>
      </p:nvGrpSpPr>
      <p:grpSpPr>
        <a:xfrm>
          <a:off x="0" y="0"/>
          <a:ext cx="0" cy="0"/>
          <a:chOff x="0" y="0"/>
          <a:chExt cx="0" cy="0"/>
        </a:xfrm>
      </p:grpSpPr>
      <p:sp>
        <p:nvSpPr>
          <p:cNvPr id="13" name="Title Text"/>
          <p:cNvSpPr txBox="1">
            <a:spLocks noGrp="1"/>
          </p:cNvSpPr>
          <p:nvPr>
            <p:ph type="title"/>
          </p:nvPr>
        </p:nvSpPr>
        <p:spPr>
          <a:xfrm>
            <a:off x="1524000" y="1799044"/>
            <a:ext cx="9144000" cy="1477715"/>
          </a:xfrm>
          <a:prstGeom prst="rect">
            <a:avLst/>
          </a:prstGeom>
        </p:spPr>
        <p:txBody>
          <a:bodyPr anchor="b"/>
          <a:lstStyle>
            <a:lvl1pPr algn="ctr">
              <a:defRPr sz="6000">
                <a:solidFill>
                  <a:srgbClr val="202035"/>
                </a:solidFill>
              </a:defRPr>
            </a:lvl1pPr>
          </a:lstStyle>
          <a:p>
            <a:r>
              <a:t>Title Text</a:t>
            </a:r>
          </a:p>
        </p:txBody>
      </p:sp>
      <p:sp>
        <p:nvSpPr>
          <p:cNvPr id="14" name="Body Level One…"/>
          <p:cNvSpPr txBox="1">
            <a:spLocks noGrp="1"/>
          </p:cNvSpPr>
          <p:nvPr>
            <p:ph type="body" sz="quarter" idx="1"/>
          </p:nvPr>
        </p:nvSpPr>
        <p:spPr>
          <a:xfrm>
            <a:off x="1524000" y="3403194"/>
            <a:ext cx="9144000" cy="1655763"/>
          </a:xfrm>
          <a:prstGeom prst="rect">
            <a:avLst/>
          </a:prstGeom>
        </p:spPr>
        <p:txBody>
          <a:bodyPr/>
          <a:lstStyle>
            <a:lvl1pPr marL="0" indent="0" algn="ctr">
              <a:buSzTx/>
              <a:buFontTx/>
              <a:buNone/>
              <a:defRPr sz="2800">
                <a:solidFill>
                  <a:srgbClr val="FFFFFF"/>
                </a:solidFill>
              </a:defRPr>
            </a:lvl1pPr>
            <a:lvl2pPr marL="0" indent="457200" algn="ctr">
              <a:buSzTx/>
              <a:buFontTx/>
              <a:buNone/>
              <a:defRPr>
                <a:solidFill>
                  <a:srgbClr val="FFFFFF"/>
                </a:solidFill>
              </a:defRPr>
            </a:lvl2pPr>
            <a:lvl3pPr marL="0" indent="914400" algn="ctr">
              <a:buSzTx/>
              <a:buFontTx/>
              <a:buNone/>
              <a:defRPr>
                <a:solidFill>
                  <a:srgbClr val="FFFFFF"/>
                </a:solidFill>
              </a:defRPr>
            </a:lvl3pPr>
            <a:lvl4pPr marL="0" indent="1371600" algn="ctr">
              <a:buSzTx/>
              <a:buFontTx/>
              <a:buNone/>
              <a:defRPr>
                <a:solidFill>
                  <a:srgbClr val="FFFFFF"/>
                </a:solidFill>
              </a:defRPr>
            </a:lvl4pPr>
            <a:lvl5pPr marL="0" indent="1828800" algn="ctr">
              <a:buSzTx/>
              <a:buFontTx/>
              <a:buNone/>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pic>
        <p:nvPicPr>
          <p:cNvPr id="15"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16" name="skyline 1.png" descr="skyline 1.png"/>
          <p:cNvPicPr>
            <a:picLocks noChangeAspect="1"/>
          </p:cNvPicPr>
          <p:nvPr/>
        </p:nvPicPr>
        <p:blipFill>
          <a:blip r:embed="rId2"/>
          <a:stretch>
            <a:fillRect/>
          </a:stretch>
        </p:blipFill>
        <p:spPr>
          <a:xfrm>
            <a:off x="-999272" y="6731000"/>
            <a:ext cx="26097308" cy="6323725"/>
          </a:xfrm>
          <a:prstGeom prst="rect">
            <a:avLst/>
          </a:prstGeom>
          <a:ln w="12700">
            <a:miter lim="400000"/>
          </a:ln>
        </p:spPr>
      </p:pic>
      <p:pic>
        <p:nvPicPr>
          <p:cNvPr id="17"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18" name="Asset 2.png" descr="Asset 2.png"/>
          <p:cNvPicPr>
            <a:picLocks noChangeAspect="1"/>
          </p:cNvPicPr>
          <p:nvPr/>
        </p:nvPicPr>
        <p:blipFill>
          <a:blip r:embed="rId3">
            <a:alphaModFix amt="9190"/>
          </a:blip>
          <a:stretch>
            <a:fillRect/>
          </a:stretch>
        </p:blipFill>
        <p:spPr>
          <a:xfrm>
            <a:off x="-48675" y="4409889"/>
            <a:ext cx="12289350" cy="2506466"/>
          </a:xfrm>
          <a:prstGeom prst="rect">
            <a:avLst/>
          </a:prstGeom>
          <a:ln w="12700">
            <a:miter lim="400000"/>
          </a:ln>
        </p:spPr>
      </p:pic>
      <p:pic>
        <p:nvPicPr>
          <p:cNvPr id="19" name="Logo_wit_full.png" descr="Logo_wit_full.png"/>
          <p:cNvPicPr>
            <a:picLocks noChangeAspect="1"/>
          </p:cNvPicPr>
          <p:nvPr/>
        </p:nvPicPr>
        <p:blipFill>
          <a:blip r:embed="rId4"/>
          <a:stretch>
            <a:fillRect/>
          </a:stretch>
        </p:blipFill>
        <p:spPr>
          <a:xfrm>
            <a:off x="4790602" y="1363376"/>
            <a:ext cx="2610796" cy="508047"/>
          </a:xfrm>
          <a:prstGeom prst="rect">
            <a:avLst/>
          </a:prstGeom>
          <a:ln w="12700">
            <a:miter lim="400000"/>
          </a:ln>
        </p:spPr>
      </p:pic>
      <p:sp>
        <p:nvSpPr>
          <p:cNvPr id="20"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eldia v2">
    <p:bg>
      <p:bgPr>
        <a:solidFill>
          <a:srgbClr val="183E41"/>
        </a:solidFill>
        <a:effectLst/>
      </p:bgPr>
    </p:bg>
    <p:spTree>
      <p:nvGrpSpPr>
        <p:cNvPr id="1" name=""/>
        <p:cNvGrpSpPr/>
        <p:nvPr/>
      </p:nvGrpSpPr>
      <p:grpSpPr>
        <a:xfrm>
          <a:off x="0" y="0"/>
          <a:ext cx="0" cy="0"/>
          <a:chOff x="0" y="0"/>
          <a:chExt cx="0" cy="0"/>
        </a:xfrm>
      </p:grpSpPr>
      <p:sp>
        <p:nvSpPr>
          <p:cNvPr id="27" name="Rounded Rectangle"/>
          <p:cNvSpPr/>
          <p:nvPr/>
        </p:nvSpPr>
        <p:spPr>
          <a:xfrm rot="2700000" flipH="1">
            <a:off x="-798872" y="1455154"/>
            <a:ext cx="11235683" cy="6182613"/>
          </a:xfrm>
          <a:prstGeom prst="roundRect">
            <a:avLst>
              <a:gd name="adj" fmla="val 50000"/>
            </a:avLst>
          </a:prstGeom>
          <a:solidFill>
            <a:srgbClr val="D8F7E5"/>
          </a:solidFill>
          <a:ln w="12700">
            <a:miter lim="400000"/>
          </a:ln>
        </p:spPr>
        <p:txBody>
          <a:bodyPr lIns="45719" rIns="45719" anchor="ctr"/>
          <a:lstStyle/>
          <a:p>
            <a:endParaRPr/>
          </a:p>
        </p:txBody>
      </p:sp>
      <p:sp>
        <p:nvSpPr>
          <p:cNvPr id="28" name="Title Text"/>
          <p:cNvSpPr txBox="1">
            <a:spLocks noGrp="1"/>
          </p:cNvSpPr>
          <p:nvPr>
            <p:ph type="title"/>
          </p:nvPr>
        </p:nvSpPr>
        <p:spPr>
          <a:xfrm>
            <a:off x="1173367" y="1327333"/>
            <a:ext cx="5376617" cy="2149787"/>
          </a:xfrm>
          <a:prstGeom prst="rect">
            <a:avLst/>
          </a:prstGeom>
        </p:spPr>
        <p:txBody>
          <a:bodyPr anchor="b"/>
          <a:lstStyle>
            <a:lvl1pPr>
              <a:defRPr sz="6000"/>
            </a:lvl1pPr>
          </a:lstStyle>
          <a:p>
            <a:r>
              <a:t>Title Text</a:t>
            </a:r>
          </a:p>
        </p:txBody>
      </p:sp>
      <p:sp>
        <p:nvSpPr>
          <p:cNvPr id="29" name="Body Level One…"/>
          <p:cNvSpPr txBox="1">
            <a:spLocks noGrp="1"/>
          </p:cNvSpPr>
          <p:nvPr>
            <p:ph type="body" sz="quarter" idx="1"/>
          </p:nvPr>
        </p:nvSpPr>
        <p:spPr>
          <a:xfrm>
            <a:off x="1333187" y="3603555"/>
            <a:ext cx="6802744" cy="1477715"/>
          </a:xfrm>
          <a:prstGeom prst="rect">
            <a:avLst/>
          </a:prstGeom>
        </p:spPr>
        <p:txBody>
          <a:bodyPr/>
          <a:lstStyle>
            <a:lvl1pPr marL="0" indent="0">
              <a:buSzTx/>
              <a:buFontTx/>
              <a:buNone/>
              <a:defRPr sz="2800"/>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pic>
        <p:nvPicPr>
          <p:cNvPr id="30"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pic>
        <p:nvPicPr>
          <p:cNvPr id="31" name="skyline 1.png" descr="skyline 1.png"/>
          <p:cNvPicPr>
            <a:picLocks noChangeAspect="1"/>
          </p:cNvPicPr>
          <p:nvPr/>
        </p:nvPicPr>
        <p:blipFill>
          <a:blip r:embed="rId2"/>
          <a:stretch>
            <a:fillRect/>
          </a:stretch>
        </p:blipFill>
        <p:spPr>
          <a:xfrm>
            <a:off x="-999272" y="6731000"/>
            <a:ext cx="26097308" cy="6323725"/>
          </a:xfrm>
          <a:prstGeom prst="rect">
            <a:avLst/>
          </a:prstGeom>
          <a:ln w="12700">
            <a:miter lim="400000"/>
          </a:ln>
        </p:spPr>
      </p:pic>
      <p:pic>
        <p:nvPicPr>
          <p:cNvPr id="32" name="skyline 1.png" descr="skyline 1.png"/>
          <p:cNvPicPr>
            <a:picLocks noChangeAspect="1"/>
          </p:cNvPicPr>
          <p:nvPr/>
        </p:nvPicPr>
        <p:blipFill>
          <a:blip r:embed="rId2"/>
          <a:stretch>
            <a:fillRect/>
          </a:stretch>
        </p:blipFill>
        <p:spPr>
          <a:xfrm>
            <a:off x="-1380272" y="6731000"/>
            <a:ext cx="26097308" cy="6323725"/>
          </a:xfrm>
          <a:prstGeom prst="rect">
            <a:avLst/>
          </a:prstGeom>
          <a:ln w="12700">
            <a:miter lim="400000"/>
          </a:ln>
        </p:spPr>
      </p:pic>
      <p:sp>
        <p:nvSpPr>
          <p:cNvPr id="33" name="Rounded Rectangle"/>
          <p:cNvSpPr/>
          <p:nvPr/>
        </p:nvSpPr>
        <p:spPr>
          <a:xfrm rot="2700000" flipH="1">
            <a:off x="6880413" y="652230"/>
            <a:ext cx="5015854" cy="2760054"/>
          </a:xfrm>
          <a:prstGeom prst="roundRect">
            <a:avLst>
              <a:gd name="adj" fmla="val 50000"/>
            </a:avLst>
          </a:prstGeom>
          <a:solidFill>
            <a:srgbClr val="51A865"/>
          </a:solidFill>
          <a:ln w="12700">
            <a:miter lim="400000"/>
          </a:ln>
        </p:spPr>
        <p:txBody>
          <a:bodyPr lIns="45719" rIns="45719" anchor="ctr"/>
          <a:lstStyle/>
          <a:p>
            <a:endParaRPr/>
          </a:p>
        </p:txBody>
      </p:sp>
      <p:sp>
        <p:nvSpPr>
          <p:cNvPr id="34" name="Rounded Rectangle"/>
          <p:cNvSpPr/>
          <p:nvPr/>
        </p:nvSpPr>
        <p:spPr>
          <a:xfrm rot="2700000" flipH="1">
            <a:off x="9835745" y="5250528"/>
            <a:ext cx="5015854" cy="2760053"/>
          </a:xfrm>
          <a:prstGeom prst="roundRect">
            <a:avLst>
              <a:gd name="adj" fmla="val 50000"/>
            </a:avLst>
          </a:prstGeom>
          <a:solidFill>
            <a:srgbClr val="FFFFFF"/>
          </a:solidFill>
          <a:ln w="12700">
            <a:miter lim="400000"/>
          </a:ln>
        </p:spPr>
        <p:txBody>
          <a:bodyPr lIns="45719" rIns="45719" anchor="ctr"/>
          <a:lstStyle/>
          <a:p>
            <a:endParaRPr/>
          </a:p>
        </p:txBody>
      </p:sp>
      <p:pic>
        <p:nvPicPr>
          <p:cNvPr id="35" name="Logo_wit_full.png" descr="Logo_wit_full.png"/>
          <p:cNvPicPr>
            <a:picLocks noChangeAspect="1"/>
          </p:cNvPicPr>
          <p:nvPr/>
        </p:nvPicPr>
        <p:blipFill>
          <a:blip r:embed="rId3"/>
          <a:stretch>
            <a:fillRect/>
          </a:stretch>
        </p:blipFill>
        <p:spPr>
          <a:xfrm>
            <a:off x="8082942" y="1778233"/>
            <a:ext cx="2610795" cy="508048"/>
          </a:xfrm>
          <a:prstGeom prst="rect">
            <a:avLst/>
          </a:prstGeom>
          <a:ln w="12700">
            <a:miter lim="400000"/>
          </a:ln>
        </p:spPr>
      </p:pic>
      <p:sp>
        <p:nvSpPr>
          <p:cNvPr id="36" name="Slide Number"/>
          <p:cNvSpPr txBox="1">
            <a:spLocks noGrp="1"/>
          </p:cNvSpPr>
          <p:nvPr>
            <p:ph type="sldNum" sz="quarter" idx="2"/>
          </p:nvPr>
        </p:nvSpPr>
        <p:spPr>
          <a:prstGeom prst="rect">
            <a:avLst/>
          </a:prstGeom>
        </p:spPr>
        <p:txBody>
          <a:bodyPr/>
          <a:lstStyle>
            <a:lvl1pPr>
              <a:defRPr>
                <a:solidFill>
                  <a:srgbClr val="000000"/>
                </a:solidFill>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en object (groen)">
    <p:spTree>
      <p:nvGrpSpPr>
        <p:cNvPr id="1" name=""/>
        <p:cNvGrpSpPr/>
        <p:nvPr/>
      </p:nvGrpSpPr>
      <p:grpSpPr>
        <a:xfrm>
          <a:off x="0" y="0"/>
          <a:ext cx="0" cy="0"/>
          <a:chOff x="0" y="0"/>
          <a:chExt cx="0" cy="0"/>
        </a:xfrm>
      </p:grpSpPr>
      <p:sp>
        <p:nvSpPr>
          <p:cNvPr id="59" name="Title Text"/>
          <p:cNvSpPr txBox="1">
            <a:spLocks noGrp="1"/>
          </p:cNvSpPr>
          <p:nvPr>
            <p:ph type="title"/>
          </p:nvPr>
        </p:nvSpPr>
        <p:spPr>
          <a:prstGeom prst="rect">
            <a:avLst/>
          </a:prstGeom>
        </p:spPr>
        <p:txBody>
          <a:bodyPr/>
          <a:lstStyle/>
          <a:p>
            <a:r>
              <a:t>Title Text</a:t>
            </a:r>
          </a:p>
        </p:txBody>
      </p:sp>
      <p:sp>
        <p:nvSpPr>
          <p:cNvPr id="6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el en object (groen)NIEUW copy">
    <p:spTree>
      <p:nvGrpSpPr>
        <p:cNvPr id="1" name=""/>
        <p:cNvGrpSpPr/>
        <p:nvPr/>
      </p:nvGrpSpPr>
      <p:grpSpPr>
        <a:xfrm>
          <a:off x="0" y="0"/>
          <a:ext cx="0" cy="0"/>
          <a:chOff x="0" y="0"/>
          <a:chExt cx="0" cy="0"/>
        </a:xfrm>
      </p:grpSpPr>
      <p:sp>
        <p:nvSpPr>
          <p:cNvPr id="102" name="Rounded Rectangle"/>
          <p:cNvSpPr/>
          <p:nvPr/>
        </p:nvSpPr>
        <p:spPr>
          <a:xfrm rot="16200000" flipH="1">
            <a:off x="-2184182" y="3564220"/>
            <a:ext cx="10499427" cy="5777477"/>
          </a:xfrm>
          <a:prstGeom prst="roundRect">
            <a:avLst>
              <a:gd name="adj" fmla="val 50000"/>
            </a:avLst>
          </a:prstGeom>
          <a:solidFill>
            <a:srgbClr val="FFFFFF"/>
          </a:solidFill>
          <a:ln w="12700">
            <a:miter lim="400000"/>
          </a:ln>
        </p:spPr>
        <p:txBody>
          <a:bodyPr lIns="45719" rIns="45719" anchor="ctr"/>
          <a:lstStyle/>
          <a:p>
            <a:endParaRPr/>
          </a:p>
        </p:txBody>
      </p:sp>
      <p:sp>
        <p:nvSpPr>
          <p:cNvPr id="103" name="Rounded Rectangle"/>
          <p:cNvSpPr/>
          <p:nvPr/>
        </p:nvSpPr>
        <p:spPr>
          <a:xfrm rot="16200000" flipH="1">
            <a:off x="3876755" y="3564220"/>
            <a:ext cx="10499427" cy="5777477"/>
          </a:xfrm>
          <a:prstGeom prst="roundRect">
            <a:avLst>
              <a:gd name="adj" fmla="val 50000"/>
            </a:avLst>
          </a:prstGeom>
          <a:solidFill>
            <a:srgbClr val="FFFFFF"/>
          </a:solidFill>
          <a:ln w="12700">
            <a:miter lim="400000"/>
          </a:ln>
        </p:spPr>
        <p:txBody>
          <a:bodyPr lIns="45719" rIns="45719" anchor="ctr"/>
          <a:lstStyle/>
          <a:p>
            <a:endParaRPr/>
          </a:p>
        </p:txBody>
      </p:sp>
      <p:pic>
        <p:nvPicPr>
          <p:cNvPr id="104"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05" name="Title Text"/>
          <p:cNvSpPr txBox="1">
            <a:spLocks noGrp="1"/>
          </p:cNvSpPr>
          <p:nvPr>
            <p:ph type="title"/>
          </p:nvPr>
        </p:nvSpPr>
        <p:spPr>
          <a:xfrm>
            <a:off x="1457266" y="347335"/>
            <a:ext cx="9277468" cy="781089"/>
          </a:xfrm>
          <a:prstGeom prst="rect">
            <a:avLst/>
          </a:prstGeom>
        </p:spPr>
        <p:txBody>
          <a:bodyPr/>
          <a:lstStyle>
            <a:lvl1pPr algn="ctr"/>
          </a:lstStyle>
          <a:p>
            <a:r>
              <a:t>Title Text</a:t>
            </a:r>
          </a:p>
        </p:txBody>
      </p:sp>
      <p:sp>
        <p:nvSpPr>
          <p:cNvPr id="106" name="Body Level One…"/>
          <p:cNvSpPr txBox="1">
            <a:spLocks noGrp="1"/>
          </p:cNvSpPr>
          <p:nvPr>
            <p:ph type="body" sz="half" idx="1"/>
          </p:nvPr>
        </p:nvSpPr>
        <p:spPr>
          <a:xfrm>
            <a:off x="1111721" y="2528299"/>
            <a:ext cx="4192159" cy="42413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7" name="Body Level One…"/>
          <p:cNvSpPr txBox="1">
            <a:spLocks noGrp="1"/>
          </p:cNvSpPr>
          <p:nvPr>
            <p:ph type="body" sz="half" idx="21"/>
          </p:nvPr>
        </p:nvSpPr>
        <p:spPr>
          <a:xfrm>
            <a:off x="7172657" y="2528299"/>
            <a:ext cx="4192159" cy="424133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el en object (wit)NIEUW">
    <p:bg>
      <p:bgPr>
        <a:solidFill>
          <a:srgbClr val="FFFFFF"/>
        </a:solidFill>
        <a:effectLst/>
      </p:bgPr>
    </p:bg>
    <p:spTree>
      <p:nvGrpSpPr>
        <p:cNvPr id="1" name=""/>
        <p:cNvGrpSpPr/>
        <p:nvPr/>
      </p:nvGrpSpPr>
      <p:grpSpPr>
        <a:xfrm>
          <a:off x="0" y="0"/>
          <a:ext cx="0" cy="0"/>
          <a:chOff x="0" y="0"/>
          <a:chExt cx="0" cy="0"/>
        </a:xfrm>
      </p:grpSpPr>
      <p:sp>
        <p:nvSpPr>
          <p:cNvPr id="115" name="Rounded Rectangle"/>
          <p:cNvSpPr/>
          <p:nvPr/>
        </p:nvSpPr>
        <p:spPr>
          <a:xfrm rot="2700000" flipH="1">
            <a:off x="-618991" y="-89844"/>
            <a:ext cx="13429982" cy="7390061"/>
          </a:xfrm>
          <a:prstGeom prst="roundRect">
            <a:avLst>
              <a:gd name="adj" fmla="val 50000"/>
            </a:avLst>
          </a:prstGeom>
          <a:solidFill>
            <a:srgbClr val="D8F7E5">
              <a:alpha val="36311"/>
            </a:srgbClr>
          </a:solidFill>
          <a:ln w="12700">
            <a:miter lim="400000"/>
          </a:ln>
        </p:spPr>
        <p:txBody>
          <a:bodyPr lIns="45719" rIns="45719" anchor="ctr"/>
          <a:lstStyle/>
          <a:p>
            <a:endParaRPr/>
          </a:p>
        </p:txBody>
      </p:sp>
      <p:pic>
        <p:nvPicPr>
          <p:cNvPr id="116"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17" name="Title Text"/>
          <p:cNvSpPr txBox="1">
            <a:spLocks noGrp="1"/>
          </p:cNvSpPr>
          <p:nvPr>
            <p:ph type="title"/>
          </p:nvPr>
        </p:nvSpPr>
        <p:spPr>
          <a:xfrm>
            <a:off x="2076332" y="1459342"/>
            <a:ext cx="9277468" cy="781089"/>
          </a:xfrm>
          <a:prstGeom prst="rect">
            <a:avLst/>
          </a:prstGeom>
        </p:spPr>
        <p:txBody>
          <a:bodyPr/>
          <a:lstStyle/>
          <a:p>
            <a:r>
              <a:t>Title Text</a:t>
            </a:r>
          </a:p>
        </p:txBody>
      </p:sp>
      <p:sp>
        <p:nvSpPr>
          <p:cNvPr id="118" name="Body Level One…"/>
          <p:cNvSpPr txBox="1">
            <a:spLocks noGrp="1"/>
          </p:cNvSpPr>
          <p:nvPr>
            <p:ph type="body" sz="half" idx="1"/>
          </p:nvPr>
        </p:nvSpPr>
        <p:spPr>
          <a:xfrm>
            <a:off x="2076332" y="2398064"/>
            <a:ext cx="9277468" cy="255227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el en object (wit)NIEUW copy">
    <p:bg>
      <p:bgPr>
        <a:solidFill>
          <a:srgbClr val="E3E4FD"/>
        </a:solidFill>
        <a:effectLst/>
      </p:bgPr>
    </p:bg>
    <p:spTree>
      <p:nvGrpSpPr>
        <p:cNvPr id="1" name=""/>
        <p:cNvGrpSpPr/>
        <p:nvPr/>
      </p:nvGrpSpPr>
      <p:grpSpPr>
        <a:xfrm>
          <a:off x="0" y="0"/>
          <a:ext cx="0" cy="0"/>
          <a:chOff x="0" y="0"/>
          <a:chExt cx="0" cy="0"/>
        </a:xfrm>
      </p:grpSpPr>
      <p:sp>
        <p:nvSpPr>
          <p:cNvPr id="126" name="Rounded Rectangle"/>
          <p:cNvSpPr/>
          <p:nvPr/>
        </p:nvSpPr>
        <p:spPr>
          <a:xfrm rot="2700000" flipH="1">
            <a:off x="-618991" y="-89844"/>
            <a:ext cx="13429982" cy="7390061"/>
          </a:xfrm>
          <a:prstGeom prst="roundRect">
            <a:avLst>
              <a:gd name="adj" fmla="val 50000"/>
            </a:avLst>
          </a:prstGeom>
          <a:solidFill>
            <a:srgbClr val="777BF7">
              <a:alpha val="36311"/>
            </a:srgbClr>
          </a:solidFill>
          <a:ln w="12700">
            <a:miter lim="400000"/>
          </a:ln>
        </p:spPr>
        <p:txBody>
          <a:bodyPr lIns="45719" rIns="45719" anchor="ctr"/>
          <a:lstStyle/>
          <a:p>
            <a:endParaRPr/>
          </a:p>
        </p:txBody>
      </p:sp>
      <p:pic>
        <p:nvPicPr>
          <p:cNvPr id="127" name="Afbeelding 7" descr="Afbeelding 7"/>
          <p:cNvPicPr>
            <a:picLocks noChangeAspect="1"/>
          </p:cNvPicPr>
          <p:nvPr/>
        </p:nvPicPr>
        <p:blipFill>
          <a:blip r:embed="rId2"/>
          <a:stretch>
            <a:fillRect/>
          </a:stretch>
        </p:blipFill>
        <p:spPr>
          <a:xfrm>
            <a:off x="10286727" y="209259"/>
            <a:ext cx="1675948" cy="327014"/>
          </a:xfrm>
          <a:prstGeom prst="rect">
            <a:avLst/>
          </a:prstGeom>
          <a:ln w="12700">
            <a:miter lim="400000"/>
          </a:ln>
        </p:spPr>
      </p:pic>
      <p:sp>
        <p:nvSpPr>
          <p:cNvPr id="128" name="Title Text"/>
          <p:cNvSpPr txBox="1">
            <a:spLocks noGrp="1"/>
          </p:cNvSpPr>
          <p:nvPr>
            <p:ph type="title"/>
          </p:nvPr>
        </p:nvSpPr>
        <p:spPr>
          <a:xfrm>
            <a:off x="2076332" y="1459342"/>
            <a:ext cx="9277468" cy="781089"/>
          </a:xfrm>
          <a:prstGeom prst="rect">
            <a:avLst/>
          </a:prstGeom>
        </p:spPr>
        <p:txBody>
          <a:bodyPr/>
          <a:lstStyle>
            <a:lvl1pPr>
              <a:defRPr>
                <a:solidFill>
                  <a:srgbClr val="183E41"/>
                </a:solidFill>
              </a:defRPr>
            </a:lvl1pPr>
          </a:lstStyle>
          <a:p>
            <a:r>
              <a:t>Title Text</a:t>
            </a:r>
          </a:p>
        </p:txBody>
      </p:sp>
      <p:sp>
        <p:nvSpPr>
          <p:cNvPr id="129" name="Body Level One…"/>
          <p:cNvSpPr txBox="1">
            <a:spLocks noGrp="1"/>
          </p:cNvSpPr>
          <p:nvPr>
            <p:ph type="body" sz="half" idx="1"/>
          </p:nvPr>
        </p:nvSpPr>
        <p:spPr>
          <a:xfrm>
            <a:off x="2076332" y="2398064"/>
            <a:ext cx="9277468" cy="2552272"/>
          </a:xfrm>
          <a:prstGeom prst="rect">
            <a:avLst/>
          </a:prstGeom>
        </p:spPr>
        <p:txBody>
          <a:bodyPr/>
          <a:lstStyle>
            <a:lvl1pPr>
              <a:defRPr>
                <a:solidFill>
                  <a:srgbClr val="224749"/>
                </a:solidFill>
              </a:defRPr>
            </a:lvl1pPr>
            <a:lvl2pPr>
              <a:defRPr>
                <a:solidFill>
                  <a:srgbClr val="224749"/>
                </a:solidFill>
              </a:defRPr>
            </a:lvl2pPr>
            <a:lvl3pPr>
              <a:defRPr>
                <a:solidFill>
                  <a:srgbClr val="224749"/>
                </a:solidFill>
              </a:defRPr>
            </a:lvl3pPr>
            <a:lvl4pPr>
              <a:defRPr>
                <a:solidFill>
                  <a:srgbClr val="224749"/>
                </a:solidFill>
              </a:defRPr>
            </a:lvl4pPr>
            <a:lvl5pPr>
              <a:defRPr>
                <a:solidFill>
                  <a:srgbClr val="224749"/>
                </a:solidFill>
              </a:defRPr>
            </a:lvl5pPr>
          </a:lstStyle>
          <a:p>
            <a:r>
              <a:t>Body Level One</a:t>
            </a:r>
          </a:p>
          <a:p>
            <a:pPr lvl="1"/>
            <a:r>
              <a:t>Body Level Two</a:t>
            </a:r>
          </a:p>
          <a:p>
            <a:pPr lvl="2"/>
            <a:r>
              <a:t>Body Level Three</a:t>
            </a:r>
          </a:p>
          <a:p>
            <a:pPr lvl="3"/>
            <a:r>
              <a:t>Body Level Four</a:t>
            </a:r>
          </a:p>
          <a:p>
            <a:pPr lvl="4"/>
            <a:r>
              <a:t>Body Level Five</a:t>
            </a:r>
          </a:p>
        </p:txBody>
      </p:sp>
      <p:sp>
        <p:nvSpPr>
          <p:cNvPr id="13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Sectiekop V3">
    <p:bg>
      <p:bgPr>
        <a:solidFill>
          <a:srgbClr val="183E41"/>
        </a:solidFill>
        <a:effectLst/>
      </p:bgPr>
    </p:bg>
    <p:spTree>
      <p:nvGrpSpPr>
        <p:cNvPr id="1" name=""/>
        <p:cNvGrpSpPr/>
        <p:nvPr/>
      </p:nvGrpSpPr>
      <p:grpSpPr>
        <a:xfrm>
          <a:off x="0" y="0"/>
          <a:ext cx="0" cy="0"/>
          <a:chOff x="0" y="0"/>
          <a:chExt cx="0" cy="0"/>
        </a:xfrm>
      </p:grpSpPr>
      <p:pic>
        <p:nvPicPr>
          <p:cNvPr id="202" name="AVOHO_student.png" descr="AVOHO_student.png"/>
          <p:cNvPicPr>
            <a:picLocks noChangeAspect="1"/>
          </p:cNvPicPr>
          <p:nvPr/>
        </p:nvPicPr>
        <p:blipFill>
          <a:blip r:embed="rId2"/>
          <a:stretch>
            <a:fillRect/>
          </a:stretch>
        </p:blipFill>
        <p:spPr>
          <a:xfrm>
            <a:off x="7545371" y="382878"/>
            <a:ext cx="4406786" cy="4909434"/>
          </a:xfrm>
          <a:prstGeom prst="rect">
            <a:avLst/>
          </a:prstGeom>
          <a:ln w="12700">
            <a:miter lim="400000"/>
          </a:ln>
        </p:spPr>
      </p:pic>
      <p:pic>
        <p:nvPicPr>
          <p:cNvPr id="203" name="Afbeelding 7" descr="Afbeelding 7"/>
          <p:cNvPicPr>
            <a:picLocks noChangeAspect="1"/>
          </p:cNvPicPr>
          <p:nvPr/>
        </p:nvPicPr>
        <p:blipFill>
          <a:blip r:embed="rId3"/>
          <a:stretch>
            <a:fillRect/>
          </a:stretch>
        </p:blipFill>
        <p:spPr>
          <a:xfrm>
            <a:off x="10286727" y="209259"/>
            <a:ext cx="1675948" cy="327014"/>
          </a:xfrm>
          <a:prstGeom prst="rect">
            <a:avLst/>
          </a:prstGeom>
          <a:ln w="12700">
            <a:miter lim="400000"/>
          </a:ln>
        </p:spPr>
      </p:pic>
      <p:sp>
        <p:nvSpPr>
          <p:cNvPr id="204" name="Rounded Rectangle"/>
          <p:cNvSpPr/>
          <p:nvPr/>
        </p:nvSpPr>
        <p:spPr>
          <a:xfrm rot="2700000" flipH="1">
            <a:off x="4288774" y="275393"/>
            <a:ext cx="10284853" cy="5659404"/>
          </a:xfrm>
          <a:prstGeom prst="roundRect">
            <a:avLst>
              <a:gd name="adj" fmla="val 50000"/>
            </a:avLst>
          </a:prstGeom>
          <a:solidFill>
            <a:srgbClr val="D8F7E5">
              <a:alpha val="4968"/>
            </a:srgbClr>
          </a:solidFill>
          <a:ln w="12700">
            <a:miter lim="400000"/>
          </a:ln>
        </p:spPr>
        <p:txBody>
          <a:bodyPr lIns="45719" rIns="45719" anchor="ctr"/>
          <a:lstStyle/>
          <a:p>
            <a:endParaRPr/>
          </a:p>
        </p:txBody>
      </p:sp>
      <p:sp>
        <p:nvSpPr>
          <p:cNvPr id="205" name="Title Text"/>
          <p:cNvSpPr txBox="1">
            <a:spLocks noGrp="1"/>
          </p:cNvSpPr>
          <p:nvPr>
            <p:ph type="title"/>
          </p:nvPr>
        </p:nvSpPr>
        <p:spPr>
          <a:xfrm>
            <a:off x="831850" y="2295525"/>
            <a:ext cx="10515600" cy="2266950"/>
          </a:xfrm>
          <a:prstGeom prst="rect">
            <a:avLst/>
          </a:prstGeom>
        </p:spPr>
        <p:txBody>
          <a:bodyPr anchor="b"/>
          <a:lstStyle>
            <a:lvl1pPr>
              <a:defRPr sz="6000">
                <a:solidFill>
                  <a:srgbClr val="FFFFFF"/>
                </a:solidFill>
              </a:defRPr>
            </a:lvl1pPr>
          </a:lstStyle>
          <a:p>
            <a:r>
              <a:t>Title Text</a:t>
            </a:r>
          </a:p>
        </p:txBody>
      </p:sp>
      <p:sp>
        <p:nvSpPr>
          <p:cNvPr id="206"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50A865"/>
                </a:solidFill>
              </a:defRPr>
            </a:lvl1pPr>
            <a:lvl2pPr marL="0" indent="457200">
              <a:buSzTx/>
              <a:buFontTx/>
              <a:buNone/>
              <a:defRPr>
                <a:solidFill>
                  <a:srgbClr val="50A865"/>
                </a:solidFill>
              </a:defRPr>
            </a:lvl2pPr>
            <a:lvl3pPr marL="0" indent="914400">
              <a:buSzTx/>
              <a:buFontTx/>
              <a:buNone/>
              <a:defRPr sz="2400">
                <a:solidFill>
                  <a:srgbClr val="50A865"/>
                </a:solidFill>
              </a:defRPr>
            </a:lvl3pPr>
            <a:lvl4pPr marL="0" indent="1371600">
              <a:buSzTx/>
              <a:buFontTx/>
              <a:buNone/>
              <a:defRPr sz="2400">
                <a:solidFill>
                  <a:srgbClr val="50A865"/>
                </a:solidFill>
              </a:defRPr>
            </a:lvl4pPr>
            <a:lvl5pPr marL="0" indent="1828800">
              <a:buSzTx/>
              <a:buFontTx/>
              <a:buNone/>
              <a:defRPr sz="2400">
                <a:solidFill>
                  <a:srgbClr val="50A865"/>
                </a:solidFill>
              </a:defRPr>
            </a:lvl5pPr>
          </a:lstStyle>
          <a:p>
            <a:r>
              <a:t>Body Level One</a:t>
            </a:r>
          </a:p>
          <a:p>
            <a:pPr lvl="1"/>
            <a:r>
              <a:t>Body Level Two</a:t>
            </a:r>
          </a:p>
          <a:p>
            <a:pPr lvl="2"/>
            <a:r>
              <a:t>Body Level Three</a:t>
            </a:r>
          </a:p>
          <a:p>
            <a:pPr lvl="3"/>
            <a:r>
              <a:t>Body Level Four</a:t>
            </a:r>
          </a:p>
          <a:p>
            <a:pPr lvl="4"/>
            <a:r>
              <a:t>Body Level Five</a:t>
            </a:r>
          </a:p>
        </p:txBody>
      </p:sp>
      <p:sp>
        <p:nvSpPr>
          <p:cNvPr id="2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8F7E5"/>
        </a:solidFill>
        <a:effectLst/>
      </p:bgPr>
    </p:bg>
    <p:spTree>
      <p:nvGrpSpPr>
        <p:cNvPr id="1" name=""/>
        <p:cNvGrpSpPr/>
        <p:nvPr/>
      </p:nvGrpSpPr>
      <p:grpSpPr>
        <a:xfrm>
          <a:off x="0" y="0"/>
          <a:ext cx="0" cy="0"/>
          <a:chOff x="0" y="0"/>
          <a:chExt cx="0" cy="0"/>
        </a:xfrm>
      </p:grpSpPr>
      <p:pic>
        <p:nvPicPr>
          <p:cNvPr id="2" name="Afbeelding 7" descr="Afbeelding 7"/>
          <p:cNvPicPr>
            <a:picLocks noChangeAspect="1"/>
          </p:cNvPicPr>
          <p:nvPr/>
        </p:nvPicPr>
        <p:blipFill>
          <a:blip r:embed="rId9"/>
          <a:stretch>
            <a:fillRect/>
          </a:stretch>
        </p:blipFill>
        <p:spPr>
          <a:xfrm>
            <a:off x="10286727" y="209259"/>
            <a:ext cx="1675948" cy="327014"/>
          </a:xfrm>
          <a:prstGeom prst="rect">
            <a:avLst/>
          </a:prstGeom>
          <a:ln w="12700">
            <a:miter lim="400000"/>
          </a:ln>
        </p:spPr>
      </p:pic>
      <p:sp>
        <p:nvSpPr>
          <p:cNvPr id="3" name="Title Text"/>
          <p:cNvSpPr txBox="1">
            <a:spLocks noGrp="1"/>
          </p:cNvSpPr>
          <p:nvPr>
            <p:ph type="title"/>
          </p:nvPr>
        </p:nvSpPr>
        <p:spPr>
          <a:xfrm>
            <a:off x="838200" y="805389"/>
            <a:ext cx="10515600" cy="8852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ormAutofit/>
          </a:bodyPr>
          <a:lstStyle>
            <a:lvl2pPr marL="723900" indent="-266700">
              <a:defRPr sz="2400"/>
            </a:lvl2pPr>
            <a:lvl3pPr marL="1234439" indent="-320039">
              <a:defRPr sz="2200"/>
            </a:lvl3pPr>
            <a:lvl4pPr marL="1727200" indent="-355600">
              <a:defRPr sz="2000"/>
            </a:lvl4pPr>
            <a:lvl5pPr marL="2184400" indent="-355600">
              <a:defRPr sz="1800"/>
            </a:lvl5pPr>
          </a:lstStyle>
          <a:p>
            <a:r>
              <a:t>Body Level One</a:t>
            </a:r>
          </a:p>
          <a:p>
            <a:pPr lvl="1"/>
            <a:r>
              <a:t>Body Level Two</a:t>
            </a:r>
          </a:p>
          <a:p>
            <a:pPr lvl="2"/>
            <a:r>
              <a:t>Body Level Three</a:t>
            </a:r>
          </a:p>
          <a:p>
            <a:pPr lvl="3"/>
            <a:r>
              <a:t>Body Level Four</a:t>
            </a:r>
          </a:p>
          <a:p>
            <a:pPr lvl="4"/>
            <a:r>
              <a:t>Body Level Five</a:t>
            </a:r>
          </a:p>
        </p:txBody>
      </p:sp>
      <p:pic>
        <p:nvPicPr>
          <p:cNvPr id="5" name="Asset 2.png" descr="Asset 2.png"/>
          <p:cNvPicPr>
            <a:picLocks noChangeAspect="1"/>
          </p:cNvPicPr>
          <p:nvPr/>
        </p:nvPicPr>
        <p:blipFill>
          <a:blip r:embed="rId10">
            <a:alphaModFix amt="5683"/>
          </a:blip>
          <a:stretch>
            <a:fillRect/>
          </a:stretch>
        </p:blipFill>
        <p:spPr>
          <a:xfrm>
            <a:off x="-48675" y="4409889"/>
            <a:ext cx="12289350" cy="2506466"/>
          </a:xfrm>
          <a:prstGeom prst="rect">
            <a:avLst/>
          </a:prstGeom>
          <a:ln w="12700">
            <a:miter lim="400000"/>
          </a:ln>
        </p:spPr>
      </p:pic>
      <p:sp>
        <p:nvSpPr>
          <p:cNvPr id="6"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6" r:id="rId4"/>
    <p:sldLayoutId id="2147483657" r:id="rId5"/>
    <p:sldLayoutId id="2147483658" r:id="rId6"/>
    <p:sldLayoutId id="2147483665" r:id="rId7"/>
  </p:sldLayoutIdLst>
  <p:transition spd="med"/>
  <p:txStyles>
    <p:titleStyle>
      <a:lvl1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1pPr>
      <a:lvl2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2pPr>
      <a:lvl3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3pPr>
      <a:lvl4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4pPr>
      <a:lvl5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5pPr>
      <a:lvl6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6pPr>
      <a:lvl7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7pPr>
      <a:lvl8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8pPr>
      <a:lvl9pPr marL="0" marR="0" indent="0" algn="l" defTabSz="914400" latinLnBrk="0">
        <a:lnSpc>
          <a:spcPct val="90000"/>
        </a:lnSpc>
        <a:spcBef>
          <a:spcPts val="0"/>
        </a:spcBef>
        <a:spcAft>
          <a:spcPts val="0"/>
        </a:spcAft>
        <a:buClrTx/>
        <a:buSzTx/>
        <a:buFontTx/>
        <a:buNone/>
        <a:tabLst/>
        <a:defRPr sz="4400" b="0" i="0" u="none" strike="noStrike" cap="none" spc="0" baseline="0">
          <a:solidFill>
            <a:srgbClr val="50A865"/>
          </a:solidFill>
          <a:uFillTx/>
          <a:latin typeface="Arial"/>
          <a:ea typeface="Arial"/>
          <a:cs typeface="Arial"/>
          <a:sym typeface="Arial"/>
        </a:defRPr>
      </a:lvl9pPr>
    </p:titleStyle>
    <p:bodyStyle>
      <a:lvl1pPr marL="228600" marR="0" indent="-2286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1pPr>
      <a:lvl2pPr marL="704850" marR="0" indent="-24765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2pPr>
      <a:lvl3pPr marL="1211580" marR="0" indent="-29718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3pPr>
      <a:lvl4pPr marL="17018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4pPr>
      <a:lvl5pPr marL="21590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5pPr>
      <a:lvl6pPr marL="26162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6pPr>
      <a:lvl7pPr marL="30734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7pPr>
      <a:lvl8pPr marL="35306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8pPr>
      <a:lvl9pPr marL="3987800" marR="0" indent="-330200" algn="l" defTabSz="914400" latinLnBrk="0">
        <a:lnSpc>
          <a:spcPct val="90000"/>
        </a:lnSpc>
        <a:spcBef>
          <a:spcPts val="1000"/>
        </a:spcBef>
        <a:spcAft>
          <a:spcPts val="0"/>
        </a:spcAft>
        <a:buClrTx/>
        <a:buSzPct val="100000"/>
        <a:buFont typeface="Arial"/>
        <a:buChar char="•"/>
        <a:tabLst/>
        <a:defRPr sz="2600" b="0" i="0" u="none" strike="noStrike" cap="none" spc="0" baseline="0">
          <a:solidFill>
            <a:srgbClr val="183E41"/>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5.xml"/><Relationship Id="rId1" Type="http://schemas.openxmlformats.org/officeDocument/2006/relationships/video" Target="https://www.youtube.com/embed/CGXpeHJXy70?feature=oembed" TargetMode="Externa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svg"/><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15.jpeg"/><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Double-click to edit"/>
          <p:cNvSpPr txBox="1">
            <a:spLocks noGrp="1"/>
          </p:cNvSpPr>
          <p:nvPr>
            <p:ph type="ctrTitle"/>
          </p:nvPr>
        </p:nvSpPr>
        <p:spPr>
          <a:prstGeom prst="rect">
            <a:avLst/>
          </a:prstGeom>
        </p:spPr>
        <p:txBody>
          <a:bodyPr lIns="45719" tIns="45720" rIns="45719" bIns="45720" anchor="b">
            <a:normAutofit/>
          </a:bodyPr>
          <a:lstStyle/>
          <a:p>
            <a:r>
              <a:rPr lang="en-US" dirty="0"/>
              <a:t>QuickScan </a:t>
            </a:r>
            <a:r>
              <a:rPr lang="en-US" dirty="0" err="1"/>
              <a:t>Vaardigheden</a:t>
            </a:r>
            <a:endParaRPr dirty="0" err="1"/>
          </a:p>
        </p:txBody>
      </p:sp>
      <p:sp>
        <p:nvSpPr>
          <p:cNvPr id="237" name="Double-click to edit"/>
          <p:cNvSpPr txBox="1">
            <a:spLocks noGrp="1"/>
          </p:cNvSpPr>
          <p:nvPr>
            <p:ph type="subTitle" sz="quarter" idx="1"/>
          </p:nvPr>
        </p:nvSpPr>
        <p:spPr>
          <a:prstGeom prst="rect">
            <a:avLst/>
          </a:prstGeom>
        </p:spPr>
        <p:txBody>
          <a:bodyPr lIns="45719" tIns="45720" rIns="45719" bIns="45720" anchor="t">
            <a:normAutofit/>
          </a:bodyPr>
          <a:lstStyle/>
          <a:p>
            <a:r>
              <a:rPr lang="en-US" dirty="0"/>
              <a:t>Aan de slag met het in </a:t>
            </a:r>
            <a:r>
              <a:rPr lang="en-US" dirty="0" err="1"/>
              <a:t>kaart</a:t>
            </a:r>
            <a:r>
              <a:rPr lang="en-US" dirty="0"/>
              <a:t> </a:t>
            </a:r>
            <a:r>
              <a:rPr lang="en-US" dirty="0" err="1"/>
              <a:t>brengen</a:t>
            </a:r>
            <a:r>
              <a:rPr lang="en-US" dirty="0"/>
              <a:t> van </a:t>
            </a:r>
            <a:r>
              <a:rPr lang="en-US" dirty="0" err="1"/>
              <a:t>vaardigheden</a:t>
            </a:r>
            <a:endParaRPr lang="en-US"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xfrm>
            <a:off x="369570" y="358140"/>
            <a:ext cx="10515600" cy="885299"/>
          </a:xfrm>
          <a:prstGeom prst="rect">
            <a:avLst/>
          </a:prstGeom>
        </p:spPr>
        <p:txBody>
          <a:bodyPr lIns="45719" tIns="45720" rIns="45719" bIns="45720" anchor="ctr">
            <a:normAutofit/>
          </a:bodyPr>
          <a:lstStyle/>
          <a:p>
            <a:r>
              <a:rPr lang="en-US" dirty="0" err="1"/>
              <a:t>Waarom</a:t>
            </a:r>
            <a:r>
              <a:rPr lang="en-US" dirty="0"/>
              <a:t> </a:t>
            </a:r>
            <a:r>
              <a:rPr lang="en-US" dirty="0" err="1"/>
              <a:t>zetten</a:t>
            </a:r>
            <a:r>
              <a:rPr lang="en-US" dirty="0"/>
              <a:t> we de QuickScan in?</a:t>
            </a:r>
          </a:p>
        </p:txBody>
      </p:sp>
      <p:sp>
        <p:nvSpPr>
          <p:cNvPr id="246" name="Double-click to edit"/>
          <p:cNvSpPr txBox="1">
            <a:spLocks noGrp="1"/>
          </p:cNvSpPr>
          <p:nvPr>
            <p:ph type="body" idx="1"/>
          </p:nvPr>
        </p:nvSpPr>
        <p:spPr>
          <a:prstGeom prst="rect">
            <a:avLst/>
          </a:prstGeom>
        </p:spPr>
        <p:txBody>
          <a:bodyPr/>
          <a:lstStyle/>
          <a:p>
            <a:endParaRPr dirty="0"/>
          </a:p>
        </p:txBody>
      </p:sp>
      <p:sp>
        <p:nvSpPr>
          <p:cNvPr id="2" name="Text Placeholder 2">
            <a:extLst>
              <a:ext uri="{FF2B5EF4-FFF2-40B4-BE49-F238E27FC236}">
                <a16:creationId xmlns:a16="http://schemas.microsoft.com/office/drawing/2014/main" id="{ED4BE864-6483-C8BA-BA9B-409BAC9CEFAA}"/>
              </a:ext>
            </a:extLst>
          </p:cNvPr>
          <p:cNvSpPr>
            <a:spLocks noGrp="1"/>
          </p:cNvSpPr>
          <p:nvPr/>
        </p:nvSpPr>
        <p:spPr>
          <a:xfrm>
            <a:off x="823405" y="1712569"/>
            <a:ext cx="10286999"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nl-NL" sz="2000" dirty="0">
                <a:solidFill>
                  <a:schemeClr val="tx1"/>
                </a:solidFill>
                <a:latin typeface="Arial"/>
                <a:cs typeface="Arial"/>
              </a:rPr>
              <a:t>1/3e uitval in overstap vo-ho, onder andere door het ontbreken van vaardigheden.</a:t>
            </a:r>
          </a:p>
        </p:txBody>
      </p:sp>
      <p:sp>
        <p:nvSpPr>
          <p:cNvPr id="3" name="Text Placeholder 3">
            <a:extLst>
              <a:ext uri="{FF2B5EF4-FFF2-40B4-BE49-F238E27FC236}">
                <a16:creationId xmlns:a16="http://schemas.microsoft.com/office/drawing/2014/main" id="{417CF486-F37C-3489-9209-F2D04BEBC296}"/>
              </a:ext>
            </a:extLst>
          </p:cNvPr>
          <p:cNvSpPr>
            <a:spLocks noGrp="1"/>
          </p:cNvSpPr>
          <p:nvPr/>
        </p:nvSpPr>
        <p:spPr>
          <a:xfrm>
            <a:off x="835436" y="2745561"/>
            <a:ext cx="10274968" cy="963940"/>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pPr>
              <a:lnSpc>
                <a:spcPct val="100000"/>
              </a:lnSpc>
              <a:spcBef>
                <a:spcPts val="0"/>
              </a:spcBef>
            </a:pPr>
            <a:r>
              <a:rPr lang="nl-NL" sz="2000" dirty="0">
                <a:solidFill>
                  <a:schemeClr val="tx1"/>
                </a:solidFill>
                <a:latin typeface="Arial"/>
                <a:cs typeface="Arial"/>
              </a:rPr>
              <a:t>Te weinig aandacht voor brede vaardigheden op een consistente en praktische manier. </a:t>
            </a:r>
          </a:p>
        </p:txBody>
      </p:sp>
      <p:sp>
        <p:nvSpPr>
          <p:cNvPr id="4" name="Text Placeholder 4">
            <a:extLst>
              <a:ext uri="{FF2B5EF4-FFF2-40B4-BE49-F238E27FC236}">
                <a16:creationId xmlns:a16="http://schemas.microsoft.com/office/drawing/2014/main" id="{8B46E8D9-BB30-7705-DBA9-47A430506AF2}"/>
              </a:ext>
            </a:extLst>
          </p:cNvPr>
          <p:cNvSpPr>
            <a:spLocks noGrp="1"/>
          </p:cNvSpPr>
          <p:nvPr/>
        </p:nvSpPr>
        <p:spPr>
          <a:xfrm>
            <a:off x="838200" y="3793851"/>
            <a:ext cx="10274968"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en-US" sz="2000" dirty="0">
                <a:solidFill>
                  <a:schemeClr val="tx1"/>
                </a:solidFill>
                <a:latin typeface="Arial"/>
                <a:cs typeface="Arial"/>
              </a:rPr>
              <a:t>Transfer </a:t>
            </a:r>
            <a:r>
              <a:rPr lang="en-US" sz="2000" dirty="0" err="1">
                <a:solidFill>
                  <a:schemeClr val="tx1"/>
                </a:solidFill>
                <a:latin typeface="Arial"/>
                <a:cs typeface="Arial"/>
              </a:rPr>
              <a:t>naar</a:t>
            </a:r>
            <a:r>
              <a:rPr lang="en-US" sz="2000" dirty="0">
                <a:solidFill>
                  <a:schemeClr val="tx1"/>
                </a:solidFill>
                <a:latin typeface="Arial"/>
                <a:cs typeface="Arial"/>
              </a:rPr>
              <a:t> </a:t>
            </a:r>
            <a:r>
              <a:rPr lang="en-US" sz="2000" dirty="0" err="1">
                <a:solidFill>
                  <a:schemeClr val="tx1"/>
                </a:solidFill>
                <a:latin typeface="Arial"/>
                <a:cs typeface="Arial"/>
              </a:rPr>
              <a:t>andere</a:t>
            </a:r>
            <a:r>
              <a:rPr lang="en-US" sz="2000" dirty="0">
                <a:solidFill>
                  <a:schemeClr val="tx1"/>
                </a:solidFill>
                <a:latin typeface="Arial"/>
                <a:cs typeface="Arial"/>
              </a:rPr>
              <a:t> lessen of </a:t>
            </a:r>
            <a:r>
              <a:rPr lang="en-US" sz="2000" dirty="0" err="1">
                <a:solidFill>
                  <a:schemeClr val="tx1"/>
                </a:solidFill>
                <a:latin typeface="Arial"/>
                <a:cs typeface="Arial"/>
              </a:rPr>
              <a:t>onderwijscontexten</a:t>
            </a:r>
            <a:r>
              <a:rPr lang="en-US" sz="2000" dirty="0">
                <a:solidFill>
                  <a:schemeClr val="tx1"/>
                </a:solidFill>
                <a:latin typeface="Arial"/>
                <a:cs typeface="Arial"/>
              </a:rPr>
              <a:t> </a:t>
            </a:r>
            <a:r>
              <a:rPr lang="en-US" sz="2000" dirty="0" err="1">
                <a:solidFill>
                  <a:schemeClr val="tx1"/>
                </a:solidFill>
                <a:latin typeface="Arial"/>
                <a:cs typeface="Arial"/>
              </a:rPr>
              <a:t>ontbreekt</a:t>
            </a:r>
            <a:r>
              <a:rPr lang="en-US" sz="2000" dirty="0">
                <a:solidFill>
                  <a:schemeClr val="tx1"/>
                </a:solidFill>
                <a:latin typeface="Arial"/>
                <a:cs typeface="Arial"/>
              </a:rPr>
              <a:t>.</a:t>
            </a:r>
            <a:endParaRPr lang="nl-NL" sz="2000">
              <a:solidFill>
                <a:schemeClr val="tx1"/>
              </a:solidFill>
              <a:latin typeface="Arial"/>
              <a:cs typeface="Arial"/>
            </a:endParaRPr>
          </a:p>
        </p:txBody>
      </p:sp>
      <p:sp>
        <p:nvSpPr>
          <p:cNvPr id="5" name="TextBox 4">
            <a:extLst>
              <a:ext uri="{FF2B5EF4-FFF2-40B4-BE49-F238E27FC236}">
                <a16:creationId xmlns:a16="http://schemas.microsoft.com/office/drawing/2014/main" id="{8CCDB409-4985-1DAD-5B7C-6C87D103C4A6}"/>
              </a:ext>
            </a:extLst>
          </p:cNvPr>
          <p:cNvSpPr txBox="1"/>
          <p:nvPr/>
        </p:nvSpPr>
        <p:spPr>
          <a:xfrm>
            <a:off x="2359144" y="5980521"/>
            <a:ext cx="7226422"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fromWordArt="0" anchor="t" anchorCtr="0" forceAA="0" compatLnSpc="1">
            <a:prstTxWarp prst="textNoShape">
              <a:avLst/>
            </a:prstTxWarp>
            <a:spAutoFit/>
          </a:bodyPr>
          <a:lstStyle/>
          <a:p>
            <a:pPr algn="ctr"/>
            <a:r>
              <a:rPr lang="en-US" sz="2000" b="1" dirty="0">
                <a:latin typeface="Arial"/>
              </a:rPr>
              <a:t>Is </a:t>
            </a:r>
            <a:r>
              <a:rPr lang="en-US" sz="2000" b="1" err="1">
                <a:latin typeface="Arial"/>
              </a:rPr>
              <a:t>dit</a:t>
            </a:r>
            <a:r>
              <a:rPr lang="en-US" sz="2000" b="1" dirty="0">
                <a:latin typeface="Arial"/>
              </a:rPr>
              <a:t> </a:t>
            </a:r>
            <a:r>
              <a:rPr lang="en-US" sz="2000" b="1" err="1">
                <a:latin typeface="Arial"/>
              </a:rPr>
              <a:t>herkenbaar</a:t>
            </a:r>
            <a:r>
              <a:rPr lang="en-US" sz="2000" b="1" dirty="0">
                <a:latin typeface="Arial"/>
              </a:rPr>
              <a:t>? Wat </a:t>
            </a:r>
            <a:r>
              <a:rPr lang="en-US" sz="2000" b="1" err="1">
                <a:latin typeface="Arial"/>
              </a:rPr>
              <a:t>zijn</a:t>
            </a:r>
            <a:r>
              <a:rPr lang="en-US" sz="2000" b="1" dirty="0">
                <a:latin typeface="Arial"/>
              </a:rPr>
              <a:t> </a:t>
            </a:r>
            <a:r>
              <a:rPr lang="en-US" sz="2000" b="1" err="1">
                <a:latin typeface="Arial"/>
              </a:rPr>
              <a:t>jullie</a:t>
            </a:r>
            <a:r>
              <a:rPr lang="en-US" sz="2000" b="1" dirty="0">
                <a:latin typeface="Arial"/>
              </a:rPr>
              <a:t> </a:t>
            </a:r>
            <a:r>
              <a:rPr lang="en-US" sz="2000" b="1" err="1">
                <a:latin typeface="Arial"/>
              </a:rPr>
              <a:t>ervaringen</a:t>
            </a:r>
            <a:r>
              <a:rPr lang="en-US" sz="2000" b="1" dirty="0">
                <a:latin typeface="Arial"/>
              </a:rPr>
              <a:t>?</a:t>
            </a:r>
            <a:r>
              <a:rPr lang="en-US" sz="2000" dirty="0">
                <a:latin typeface="Arial"/>
                <a:cs typeface="Arial"/>
              </a:rPr>
              <a:t>​</a:t>
            </a:r>
            <a:endParaRPr lang="en-US" sz="2000">
              <a:latin typeface="Arial"/>
            </a:endParaRPr>
          </a:p>
        </p:txBody>
      </p:sp>
      <p:sp>
        <p:nvSpPr>
          <p:cNvPr id="6" name="Text Placeholder 4">
            <a:extLst>
              <a:ext uri="{FF2B5EF4-FFF2-40B4-BE49-F238E27FC236}">
                <a16:creationId xmlns:a16="http://schemas.microsoft.com/office/drawing/2014/main" id="{66D376AA-AD09-3FC8-42C1-091C25B4C218}"/>
              </a:ext>
            </a:extLst>
          </p:cNvPr>
          <p:cNvSpPr>
            <a:spLocks noGrp="1"/>
          </p:cNvSpPr>
          <p:nvPr/>
        </p:nvSpPr>
        <p:spPr>
          <a:xfrm>
            <a:off x="830802" y="4822181"/>
            <a:ext cx="10274968"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en-US" sz="2000" dirty="0" err="1">
                <a:solidFill>
                  <a:schemeClr val="tx1"/>
                </a:solidFill>
                <a:latin typeface="Arial"/>
                <a:cs typeface="Arial"/>
              </a:rPr>
              <a:t>Doorlopende</a:t>
            </a:r>
            <a:r>
              <a:rPr lang="en-US" sz="2000" dirty="0">
                <a:solidFill>
                  <a:schemeClr val="tx1"/>
                </a:solidFill>
                <a:latin typeface="Arial"/>
                <a:cs typeface="Arial"/>
              </a:rPr>
              <a:t> </a:t>
            </a:r>
            <a:r>
              <a:rPr lang="en-US" sz="2000" dirty="0" err="1">
                <a:solidFill>
                  <a:schemeClr val="tx1"/>
                </a:solidFill>
                <a:latin typeface="Arial"/>
                <a:cs typeface="Arial"/>
              </a:rPr>
              <a:t>leerlijn</a:t>
            </a:r>
            <a:r>
              <a:rPr lang="en-US" sz="2000" dirty="0">
                <a:solidFill>
                  <a:schemeClr val="tx1"/>
                </a:solidFill>
                <a:latin typeface="Arial"/>
                <a:cs typeface="Arial"/>
              </a:rPr>
              <a:t> </a:t>
            </a:r>
            <a:r>
              <a:rPr lang="en-US" sz="2000" dirty="0" err="1">
                <a:solidFill>
                  <a:schemeClr val="tx1"/>
                </a:solidFill>
                <a:latin typeface="Arial"/>
                <a:cs typeface="Arial"/>
              </a:rPr>
              <a:t>vaardigheden</a:t>
            </a:r>
            <a:r>
              <a:rPr lang="en-US" sz="2000" dirty="0">
                <a:solidFill>
                  <a:schemeClr val="tx1"/>
                </a:solidFill>
                <a:latin typeface="Arial"/>
                <a:cs typeface="Arial"/>
              </a:rPr>
              <a:t> </a:t>
            </a:r>
            <a:r>
              <a:rPr lang="en-US" sz="2000" dirty="0" err="1">
                <a:solidFill>
                  <a:schemeClr val="tx1"/>
                </a:solidFill>
                <a:latin typeface="Arial"/>
                <a:cs typeface="Arial"/>
              </a:rPr>
              <a:t>vo</a:t>
            </a:r>
            <a:r>
              <a:rPr lang="en-US" sz="2000" dirty="0">
                <a:solidFill>
                  <a:schemeClr val="tx1"/>
                </a:solidFill>
                <a:latin typeface="Arial"/>
                <a:cs typeface="Arial"/>
              </a:rPr>
              <a:t>-ho </a:t>
            </a:r>
            <a:r>
              <a:rPr lang="en-US" sz="2000" dirty="0" err="1">
                <a:solidFill>
                  <a:schemeClr val="tx1"/>
                </a:solidFill>
                <a:latin typeface="Arial"/>
                <a:cs typeface="Arial"/>
              </a:rPr>
              <a:t>ontbreekt</a:t>
            </a:r>
            <a:r>
              <a:rPr lang="en-US" sz="2000" dirty="0">
                <a:solidFill>
                  <a:schemeClr val="tx1"/>
                </a:solidFill>
                <a:latin typeface="Arial"/>
                <a:cs typeface="Arial"/>
              </a:rPr>
              <a:t>/</a:t>
            </a:r>
            <a:r>
              <a:rPr lang="en-US" sz="2000" dirty="0" err="1">
                <a:solidFill>
                  <a:schemeClr val="tx1"/>
                </a:solidFill>
                <a:latin typeface="Arial"/>
                <a:cs typeface="Arial"/>
              </a:rPr>
              <a:t>kan</a:t>
            </a:r>
            <a:r>
              <a:rPr lang="en-US" sz="2000" dirty="0">
                <a:solidFill>
                  <a:schemeClr val="tx1"/>
                </a:solidFill>
                <a:latin typeface="Arial"/>
                <a:cs typeface="Arial"/>
              </a:rPr>
              <a:t> </a:t>
            </a:r>
            <a:r>
              <a:rPr lang="en-US" sz="2000" dirty="0" err="1">
                <a:solidFill>
                  <a:schemeClr val="tx1"/>
                </a:solidFill>
                <a:latin typeface="Arial"/>
                <a:cs typeface="Arial"/>
              </a:rPr>
              <a:t>beter</a:t>
            </a:r>
            <a:r>
              <a:rPr lang="en-US" sz="2000" dirty="0">
                <a:solidFill>
                  <a:schemeClr val="tx1"/>
                </a:solidFill>
                <a:latin typeface="Arial"/>
                <a:cs typeface="Arial"/>
              </a:rPr>
              <a:t>.</a:t>
            </a:r>
            <a:endParaRPr lang="en-US" sz="2400" dirty="0">
              <a:solidFill>
                <a:schemeClr val="tx1"/>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xfrm>
            <a:off x="369570" y="358140"/>
            <a:ext cx="10515600" cy="885299"/>
          </a:xfrm>
          <a:prstGeom prst="rect">
            <a:avLst/>
          </a:prstGeom>
        </p:spPr>
        <p:txBody>
          <a:bodyPr lIns="45719" tIns="45720" rIns="45719" bIns="45720" anchor="ctr">
            <a:normAutofit/>
          </a:bodyPr>
          <a:lstStyle/>
          <a:p>
            <a:r>
              <a:rPr lang="en-US" dirty="0" err="1"/>
              <a:t>Waarom</a:t>
            </a:r>
            <a:r>
              <a:rPr lang="en-US" dirty="0"/>
              <a:t> </a:t>
            </a:r>
            <a:r>
              <a:rPr lang="en-US" dirty="0" err="1"/>
              <a:t>zetten</a:t>
            </a:r>
            <a:r>
              <a:rPr lang="en-US" dirty="0"/>
              <a:t> we de QuickScan in?</a:t>
            </a:r>
          </a:p>
        </p:txBody>
      </p:sp>
      <p:sp>
        <p:nvSpPr>
          <p:cNvPr id="246" name="Double-click to edit"/>
          <p:cNvSpPr txBox="1">
            <a:spLocks noGrp="1"/>
          </p:cNvSpPr>
          <p:nvPr>
            <p:ph type="body" idx="1"/>
          </p:nvPr>
        </p:nvSpPr>
        <p:spPr>
          <a:prstGeom prst="rect">
            <a:avLst/>
          </a:prstGeom>
        </p:spPr>
        <p:txBody>
          <a:bodyPr/>
          <a:lstStyle/>
          <a:p>
            <a:endParaRPr dirty="0"/>
          </a:p>
        </p:txBody>
      </p:sp>
      <p:sp>
        <p:nvSpPr>
          <p:cNvPr id="2" name="Text Placeholder 2">
            <a:extLst>
              <a:ext uri="{FF2B5EF4-FFF2-40B4-BE49-F238E27FC236}">
                <a16:creationId xmlns:a16="http://schemas.microsoft.com/office/drawing/2014/main" id="{ED4BE864-6483-C8BA-BA9B-409BAC9CEFAA}"/>
              </a:ext>
            </a:extLst>
          </p:cNvPr>
          <p:cNvSpPr>
            <a:spLocks noGrp="1"/>
          </p:cNvSpPr>
          <p:nvPr/>
        </p:nvSpPr>
        <p:spPr>
          <a:xfrm>
            <a:off x="838201" y="1904918"/>
            <a:ext cx="10286999"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nl-NL" sz="1800" dirty="0">
                <a:solidFill>
                  <a:schemeClr val="tx1"/>
                </a:solidFill>
                <a:latin typeface="Arial" panose="020B0604020202020204" pitchFamily="34" charset="0"/>
                <a:cs typeface="Arial" panose="020B0604020202020204" pitchFamily="34" charset="0"/>
              </a:rPr>
              <a:t>…</a:t>
            </a:r>
          </a:p>
        </p:txBody>
      </p:sp>
      <p:sp>
        <p:nvSpPr>
          <p:cNvPr id="3" name="Text Placeholder 3">
            <a:extLst>
              <a:ext uri="{FF2B5EF4-FFF2-40B4-BE49-F238E27FC236}">
                <a16:creationId xmlns:a16="http://schemas.microsoft.com/office/drawing/2014/main" id="{417CF486-F37C-3489-9209-F2D04BEBC296}"/>
              </a:ext>
            </a:extLst>
          </p:cNvPr>
          <p:cNvSpPr>
            <a:spLocks noGrp="1"/>
          </p:cNvSpPr>
          <p:nvPr/>
        </p:nvSpPr>
        <p:spPr>
          <a:xfrm>
            <a:off x="850232" y="2923114"/>
            <a:ext cx="10274968" cy="963940"/>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pPr>
              <a:lnSpc>
                <a:spcPct val="100000"/>
              </a:lnSpc>
              <a:spcBef>
                <a:spcPts val="0"/>
              </a:spcBef>
            </a:pPr>
            <a:r>
              <a:rPr lang="nl-NL" sz="1800" dirty="0">
                <a:solidFill>
                  <a:schemeClr val="tx1"/>
                </a:solidFill>
                <a:latin typeface="Arial" panose="020B0604020202020204" pitchFamily="34" charset="0"/>
                <a:cs typeface="Arial" panose="020B0604020202020204" pitchFamily="34" charset="0"/>
              </a:rPr>
              <a:t>…</a:t>
            </a:r>
          </a:p>
        </p:txBody>
      </p:sp>
      <p:sp>
        <p:nvSpPr>
          <p:cNvPr id="4" name="Text Placeholder 4">
            <a:extLst>
              <a:ext uri="{FF2B5EF4-FFF2-40B4-BE49-F238E27FC236}">
                <a16:creationId xmlns:a16="http://schemas.microsoft.com/office/drawing/2014/main" id="{8B46E8D9-BB30-7705-DBA9-47A430506AF2}"/>
              </a:ext>
            </a:extLst>
          </p:cNvPr>
          <p:cNvSpPr>
            <a:spLocks noGrp="1"/>
          </p:cNvSpPr>
          <p:nvPr/>
        </p:nvSpPr>
        <p:spPr>
          <a:xfrm>
            <a:off x="838200" y="3993599"/>
            <a:ext cx="10274968"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en-US" sz="1800" dirty="0">
                <a:solidFill>
                  <a:schemeClr val="tx1"/>
                </a:solidFill>
                <a:latin typeface="Arial" panose="020B0604020202020204" pitchFamily="34" charset="0"/>
                <a:cs typeface="Arial" panose="020B0604020202020204" pitchFamily="34" charset="0"/>
              </a:rPr>
              <a:t>…</a:t>
            </a:r>
            <a:endParaRPr lang="nl-NL"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668799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48093-77EB-7C2C-4CA4-7B2FB5D8CFA7}"/>
              </a:ext>
            </a:extLst>
          </p:cNvPr>
          <p:cNvSpPr>
            <a:spLocks noGrp="1"/>
          </p:cNvSpPr>
          <p:nvPr>
            <p:ph type="title"/>
          </p:nvPr>
        </p:nvSpPr>
        <p:spPr>
          <a:xfrm>
            <a:off x="761882" y="556372"/>
            <a:ext cx="9277468" cy="781089"/>
          </a:xfrm>
        </p:spPr>
        <p:txBody>
          <a:bodyPr lIns="45719" tIns="45720" rIns="45719" bIns="45720" anchor="ctr">
            <a:normAutofit/>
          </a:bodyPr>
          <a:lstStyle/>
          <a:p>
            <a:r>
              <a:rPr lang="en-US" dirty="0"/>
              <a:t>Aan welk </a:t>
            </a:r>
            <a:r>
              <a:rPr lang="en-US" dirty="0" err="1"/>
              <a:t>doel</a:t>
            </a:r>
            <a:r>
              <a:rPr lang="en-US" dirty="0"/>
              <a:t> </a:t>
            </a:r>
            <a:r>
              <a:rPr lang="en-US" dirty="0" err="1"/>
              <a:t>draagt</a:t>
            </a:r>
            <a:r>
              <a:rPr lang="en-US" dirty="0"/>
              <a:t> het </a:t>
            </a:r>
            <a:r>
              <a:rPr lang="en-US" dirty="0" err="1"/>
              <a:t>bij</a:t>
            </a:r>
            <a:r>
              <a:rPr lang="en-US" dirty="0"/>
              <a:t>?</a:t>
            </a:r>
          </a:p>
        </p:txBody>
      </p:sp>
      <p:sp>
        <p:nvSpPr>
          <p:cNvPr id="3" name="Text Placeholder 2">
            <a:extLst>
              <a:ext uri="{FF2B5EF4-FFF2-40B4-BE49-F238E27FC236}">
                <a16:creationId xmlns:a16="http://schemas.microsoft.com/office/drawing/2014/main" id="{964B1C05-3829-DB67-AB1F-708AC507E978}"/>
              </a:ext>
            </a:extLst>
          </p:cNvPr>
          <p:cNvSpPr>
            <a:spLocks noGrp="1"/>
          </p:cNvSpPr>
          <p:nvPr>
            <p:ph type="body" sz="half" idx="1"/>
          </p:nvPr>
        </p:nvSpPr>
        <p:spPr>
          <a:xfrm>
            <a:off x="761882" y="1815134"/>
            <a:ext cx="10976728" cy="2552272"/>
          </a:xfrm>
        </p:spPr>
        <p:txBody>
          <a:bodyPr lIns="45719" tIns="45720" rIns="45719" bIns="45720" anchor="t">
            <a:noAutofit/>
          </a:bodyPr>
          <a:lstStyle/>
          <a:p>
            <a:pPr marL="0" indent="0">
              <a:buNone/>
            </a:pPr>
            <a:r>
              <a:rPr lang="en-US" sz="2400" dirty="0" err="1">
                <a:solidFill>
                  <a:srgbClr val="FF0000"/>
                </a:solidFill>
              </a:rPr>
              <a:t>Vaardigheden</a:t>
            </a:r>
            <a:r>
              <a:rPr lang="en-US" sz="2400" dirty="0">
                <a:solidFill>
                  <a:srgbClr val="FF0000"/>
                </a:solidFill>
              </a:rPr>
              <a:t> </a:t>
            </a:r>
            <a:r>
              <a:rPr lang="en-US" sz="2400" dirty="0" err="1">
                <a:solidFill>
                  <a:srgbClr val="FF0000"/>
                </a:solidFill>
              </a:rPr>
              <a:t>inbedden</a:t>
            </a:r>
            <a:r>
              <a:rPr lang="en-US" sz="2400" dirty="0">
                <a:solidFill>
                  <a:srgbClr val="FF0000"/>
                </a:solidFill>
              </a:rPr>
              <a:t> in het curriculum op </a:t>
            </a:r>
            <a:r>
              <a:rPr lang="en-US" sz="2400" dirty="0" err="1">
                <a:solidFill>
                  <a:srgbClr val="FF0000"/>
                </a:solidFill>
              </a:rPr>
              <a:t>een</a:t>
            </a:r>
            <a:r>
              <a:rPr lang="en-US" sz="2400" dirty="0">
                <a:solidFill>
                  <a:srgbClr val="FF0000"/>
                </a:solidFill>
              </a:rPr>
              <a:t> </a:t>
            </a:r>
            <a:r>
              <a:rPr lang="en-US" sz="2400" dirty="0" err="1">
                <a:solidFill>
                  <a:srgbClr val="FF0000"/>
                </a:solidFill>
              </a:rPr>
              <a:t>manier</a:t>
            </a:r>
            <a:r>
              <a:rPr lang="en-US" sz="2400" dirty="0">
                <a:solidFill>
                  <a:srgbClr val="FF0000"/>
                </a:solidFill>
              </a:rPr>
              <a:t> </a:t>
            </a:r>
            <a:r>
              <a:rPr lang="en-US" sz="2400" dirty="0" err="1">
                <a:solidFill>
                  <a:srgbClr val="FF0000"/>
                </a:solidFill>
              </a:rPr>
              <a:t>waarbij</a:t>
            </a:r>
            <a:r>
              <a:rPr lang="en-US" sz="2400" dirty="0">
                <a:solidFill>
                  <a:srgbClr val="FF0000"/>
                </a:solidFill>
              </a:rPr>
              <a:t>:</a:t>
            </a:r>
          </a:p>
          <a:p>
            <a:pPr>
              <a:buFontTx/>
              <a:buChar char="-"/>
            </a:pPr>
            <a:r>
              <a:rPr lang="en-US" sz="2400" err="1">
                <a:solidFill>
                  <a:srgbClr val="FF0000"/>
                </a:solidFill>
              </a:rPr>
              <a:t>Duidelijke</a:t>
            </a:r>
            <a:r>
              <a:rPr lang="en-US" sz="2400" dirty="0">
                <a:solidFill>
                  <a:srgbClr val="FF0000"/>
                </a:solidFill>
              </a:rPr>
              <a:t> </a:t>
            </a:r>
            <a:r>
              <a:rPr lang="en-US" sz="2400" err="1">
                <a:solidFill>
                  <a:srgbClr val="FF0000"/>
                </a:solidFill>
              </a:rPr>
              <a:t>leerlijnen</a:t>
            </a:r>
            <a:r>
              <a:rPr lang="en-US" sz="2400" dirty="0">
                <a:solidFill>
                  <a:srgbClr val="FF0000"/>
                </a:solidFill>
              </a:rPr>
              <a:t> </a:t>
            </a:r>
            <a:r>
              <a:rPr lang="en-US" sz="2400" err="1">
                <a:solidFill>
                  <a:srgbClr val="FF0000"/>
                </a:solidFill>
              </a:rPr>
              <a:t>zijn</a:t>
            </a:r>
            <a:r>
              <a:rPr lang="en-US" sz="2400" dirty="0">
                <a:solidFill>
                  <a:srgbClr val="FF0000"/>
                </a:solidFill>
              </a:rPr>
              <a:t> </a:t>
            </a:r>
            <a:r>
              <a:rPr lang="en-US" sz="2400" err="1">
                <a:solidFill>
                  <a:srgbClr val="FF0000"/>
                </a:solidFill>
              </a:rPr>
              <a:t>geformuleerd</a:t>
            </a:r>
            <a:r>
              <a:rPr lang="en-US" sz="2400" dirty="0">
                <a:solidFill>
                  <a:srgbClr val="FF0000"/>
                </a:solidFill>
              </a:rPr>
              <a:t>.</a:t>
            </a:r>
          </a:p>
          <a:p>
            <a:pPr>
              <a:buFontTx/>
              <a:buChar char="-"/>
            </a:pPr>
            <a:r>
              <a:rPr lang="en-US" sz="2400" dirty="0">
                <a:solidFill>
                  <a:srgbClr val="FF0000"/>
                </a:solidFill>
              </a:rPr>
              <a:t>Helder is </a:t>
            </a:r>
            <a:r>
              <a:rPr lang="en-US" sz="2400" err="1">
                <a:solidFill>
                  <a:srgbClr val="FF0000"/>
                </a:solidFill>
              </a:rPr>
              <a:t>bij</a:t>
            </a:r>
            <a:r>
              <a:rPr lang="en-US" sz="2400" dirty="0">
                <a:solidFill>
                  <a:srgbClr val="FF0000"/>
                </a:solidFill>
              </a:rPr>
              <a:t> </a:t>
            </a:r>
            <a:r>
              <a:rPr lang="en-US" sz="2400" err="1">
                <a:solidFill>
                  <a:srgbClr val="FF0000"/>
                </a:solidFill>
              </a:rPr>
              <a:t>welke</a:t>
            </a:r>
            <a:r>
              <a:rPr lang="en-US" sz="2400" dirty="0">
                <a:solidFill>
                  <a:srgbClr val="FF0000"/>
                </a:solidFill>
              </a:rPr>
              <a:t> </a:t>
            </a:r>
            <a:r>
              <a:rPr lang="en-US" sz="2400" err="1">
                <a:solidFill>
                  <a:srgbClr val="FF0000"/>
                </a:solidFill>
              </a:rPr>
              <a:t>vakken</a:t>
            </a:r>
            <a:r>
              <a:rPr lang="en-US" sz="2400" dirty="0">
                <a:solidFill>
                  <a:srgbClr val="FF0000"/>
                </a:solidFill>
              </a:rPr>
              <a:t> </a:t>
            </a:r>
            <a:r>
              <a:rPr lang="en-US" sz="2400" err="1">
                <a:solidFill>
                  <a:srgbClr val="FF0000"/>
                </a:solidFill>
              </a:rPr>
              <a:t>aan</a:t>
            </a:r>
            <a:r>
              <a:rPr lang="en-US" sz="2400" dirty="0">
                <a:solidFill>
                  <a:srgbClr val="FF0000"/>
                </a:solidFill>
              </a:rPr>
              <a:t> </a:t>
            </a:r>
            <a:r>
              <a:rPr lang="en-US" sz="2400" err="1">
                <a:solidFill>
                  <a:srgbClr val="FF0000"/>
                </a:solidFill>
              </a:rPr>
              <a:t>welke</a:t>
            </a:r>
            <a:r>
              <a:rPr lang="en-US" sz="2400" dirty="0">
                <a:solidFill>
                  <a:srgbClr val="FF0000"/>
                </a:solidFill>
              </a:rPr>
              <a:t> </a:t>
            </a:r>
            <a:r>
              <a:rPr lang="en-US" sz="2400" err="1">
                <a:solidFill>
                  <a:srgbClr val="FF0000"/>
                </a:solidFill>
              </a:rPr>
              <a:t>vaardigheden</a:t>
            </a:r>
            <a:r>
              <a:rPr lang="en-US" sz="2400" dirty="0">
                <a:solidFill>
                  <a:srgbClr val="FF0000"/>
                </a:solidFill>
              </a:rPr>
              <a:t> </a:t>
            </a:r>
            <a:r>
              <a:rPr lang="en-US" sz="2400" err="1">
                <a:solidFill>
                  <a:srgbClr val="FF0000"/>
                </a:solidFill>
              </a:rPr>
              <a:t>wordt</a:t>
            </a:r>
            <a:r>
              <a:rPr lang="en-US" sz="2400" dirty="0">
                <a:solidFill>
                  <a:srgbClr val="FF0000"/>
                </a:solidFill>
              </a:rPr>
              <a:t> </a:t>
            </a:r>
            <a:r>
              <a:rPr lang="en-US" sz="2400" err="1">
                <a:solidFill>
                  <a:srgbClr val="FF0000"/>
                </a:solidFill>
              </a:rPr>
              <a:t>gewerkt</a:t>
            </a:r>
            <a:r>
              <a:rPr lang="en-US" sz="2400" dirty="0">
                <a:solidFill>
                  <a:srgbClr val="FF0000"/>
                </a:solidFill>
              </a:rPr>
              <a:t>.</a:t>
            </a:r>
          </a:p>
          <a:p>
            <a:pPr>
              <a:buFontTx/>
              <a:buChar char="-"/>
            </a:pPr>
            <a:r>
              <a:rPr lang="en-US" sz="2400" dirty="0">
                <a:solidFill>
                  <a:srgbClr val="FF0000"/>
                </a:solidFill>
              </a:rPr>
              <a:t>Er </a:t>
            </a:r>
            <a:r>
              <a:rPr lang="en-US" sz="2400" dirty="0" err="1">
                <a:solidFill>
                  <a:srgbClr val="FF0000"/>
                </a:solidFill>
              </a:rPr>
              <a:t>ruimte</a:t>
            </a:r>
            <a:r>
              <a:rPr lang="en-US" sz="2400" dirty="0">
                <a:solidFill>
                  <a:srgbClr val="FF0000"/>
                </a:solidFill>
              </a:rPr>
              <a:t> is </a:t>
            </a:r>
            <a:r>
              <a:rPr lang="en-US" sz="2400" dirty="0" err="1">
                <a:solidFill>
                  <a:srgbClr val="FF0000"/>
                </a:solidFill>
              </a:rPr>
              <a:t>voor</a:t>
            </a:r>
            <a:r>
              <a:rPr lang="en-US" sz="2400" dirty="0">
                <a:solidFill>
                  <a:srgbClr val="FF0000"/>
                </a:solidFill>
              </a:rPr>
              <a:t> </a:t>
            </a:r>
            <a:r>
              <a:rPr lang="en-US" sz="2400" dirty="0" err="1">
                <a:solidFill>
                  <a:srgbClr val="FF0000"/>
                </a:solidFill>
              </a:rPr>
              <a:t>reflectie</a:t>
            </a:r>
            <a:r>
              <a:rPr lang="en-US" sz="2400" dirty="0">
                <a:solidFill>
                  <a:srgbClr val="FF0000"/>
                </a:solidFill>
              </a:rPr>
              <a:t> op de </a:t>
            </a:r>
            <a:r>
              <a:rPr lang="en-US" sz="2400" dirty="0" err="1">
                <a:solidFill>
                  <a:srgbClr val="FF0000"/>
                </a:solidFill>
              </a:rPr>
              <a:t>vaardigheden</a:t>
            </a:r>
            <a:r>
              <a:rPr lang="en-US" sz="2400" dirty="0">
                <a:solidFill>
                  <a:srgbClr val="FF0000"/>
                </a:solidFill>
              </a:rPr>
              <a:t>.</a:t>
            </a:r>
            <a:endParaRPr lang="en-US" sz="2400" dirty="0"/>
          </a:p>
          <a:p>
            <a:pPr>
              <a:buFontTx/>
              <a:buChar char="-"/>
            </a:pPr>
            <a:r>
              <a:rPr lang="en-US" sz="2400" dirty="0">
                <a:solidFill>
                  <a:srgbClr val="FF0000"/>
                </a:solidFill>
              </a:rPr>
              <a:t>Er transfer van </a:t>
            </a:r>
            <a:r>
              <a:rPr lang="en-US" sz="2400" dirty="0" err="1">
                <a:solidFill>
                  <a:srgbClr val="FF0000"/>
                </a:solidFill>
              </a:rPr>
              <a:t>vaardigheden</a:t>
            </a:r>
            <a:r>
              <a:rPr lang="en-US" sz="2400" dirty="0">
                <a:solidFill>
                  <a:srgbClr val="FF0000"/>
                </a:solidFill>
              </a:rPr>
              <a:t> </a:t>
            </a:r>
            <a:r>
              <a:rPr lang="en-US" sz="2400" dirty="0" err="1">
                <a:solidFill>
                  <a:srgbClr val="FF0000"/>
                </a:solidFill>
              </a:rPr>
              <a:t>plaatsvindt</a:t>
            </a:r>
            <a:r>
              <a:rPr lang="en-US" sz="2400" dirty="0">
                <a:solidFill>
                  <a:srgbClr val="FF0000"/>
                </a:solidFill>
              </a:rPr>
              <a:t> </a:t>
            </a:r>
            <a:r>
              <a:rPr lang="en-US" sz="2400" dirty="0" err="1">
                <a:solidFill>
                  <a:srgbClr val="FF0000"/>
                </a:solidFill>
              </a:rPr>
              <a:t>tussen</a:t>
            </a:r>
            <a:r>
              <a:rPr lang="en-US" sz="2400" dirty="0">
                <a:solidFill>
                  <a:srgbClr val="FF0000"/>
                </a:solidFill>
              </a:rPr>
              <a:t> </a:t>
            </a:r>
            <a:r>
              <a:rPr lang="en-US" sz="2400" dirty="0" err="1">
                <a:solidFill>
                  <a:srgbClr val="FF0000"/>
                </a:solidFill>
              </a:rPr>
              <a:t>vakken</a:t>
            </a:r>
            <a:r>
              <a:rPr lang="en-US" sz="2400" dirty="0">
                <a:solidFill>
                  <a:srgbClr val="FF0000"/>
                </a:solidFill>
              </a:rPr>
              <a:t>.</a:t>
            </a:r>
          </a:p>
          <a:p>
            <a:pPr>
              <a:buFontTx/>
              <a:buChar char="-"/>
            </a:pPr>
            <a:r>
              <a:rPr lang="en-US" sz="2400" err="1">
                <a:solidFill>
                  <a:srgbClr val="FF0000"/>
                </a:solidFill>
              </a:rPr>
              <a:t>Vakken</a:t>
            </a:r>
            <a:r>
              <a:rPr lang="en-US" sz="2400" dirty="0">
                <a:solidFill>
                  <a:srgbClr val="FF0000"/>
                </a:solidFill>
              </a:rPr>
              <a:t> </a:t>
            </a:r>
            <a:r>
              <a:rPr lang="en-US" sz="2400" err="1">
                <a:solidFill>
                  <a:srgbClr val="FF0000"/>
                </a:solidFill>
              </a:rPr>
              <a:t>elkaar</a:t>
            </a:r>
            <a:r>
              <a:rPr lang="en-US" sz="2400" dirty="0">
                <a:solidFill>
                  <a:srgbClr val="FF0000"/>
                </a:solidFill>
              </a:rPr>
              <a:t> </a:t>
            </a:r>
            <a:r>
              <a:rPr lang="en-US" sz="2400" err="1">
                <a:solidFill>
                  <a:srgbClr val="FF0000"/>
                </a:solidFill>
              </a:rPr>
              <a:t>versterken</a:t>
            </a:r>
            <a:r>
              <a:rPr lang="en-US" sz="2400" dirty="0">
                <a:solidFill>
                  <a:srgbClr val="FF0000"/>
                </a:solidFill>
              </a:rPr>
              <a:t> door </a:t>
            </a:r>
            <a:r>
              <a:rPr lang="en-US" sz="2400" err="1">
                <a:solidFill>
                  <a:srgbClr val="FF0000"/>
                </a:solidFill>
              </a:rPr>
              <a:t>overkoepelende</a:t>
            </a:r>
            <a:r>
              <a:rPr lang="en-US" sz="2400" dirty="0">
                <a:solidFill>
                  <a:srgbClr val="FF0000"/>
                </a:solidFill>
              </a:rPr>
              <a:t> </a:t>
            </a:r>
            <a:r>
              <a:rPr lang="en-US" sz="2400" err="1">
                <a:solidFill>
                  <a:srgbClr val="FF0000"/>
                </a:solidFill>
              </a:rPr>
              <a:t>vaardigheden</a:t>
            </a:r>
            <a:r>
              <a:rPr lang="en-US" sz="2400" dirty="0">
                <a:solidFill>
                  <a:srgbClr val="FF0000"/>
                </a:solidFill>
              </a:rPr>
              <a:t> </a:t>
            </a:r>
            <a:r>
              <a:rPr lang="en-US" sz="2400" err="1">
                <a:solidFill>
                  <a:srgbClr val="FF0000"/>
                </a:solidFill>
              </a:rPr>
              <a:t>aan</a:t>
            </a:r>
            <a:r>
              <a:rPr lang="en-US" sz="2400" dirty="0">
                <a:solidFill>
                  <a:srgbClr val="FF0000"/>
                </a:solidFill>
              </a:rPr>
              <a:t> </a:t>
            </a:r>
            <a:r>
              <a:rPr lang="en-US" sz="2400" err="1">
                <a:solidFill>
                  <a:srgbClr val="FF0000"/>
                </a:solidFill>
              </a:rPr>
              <a:t>te</a:t>
            </a:r>
            <a:r>
              <a:rPr lang="en-US" sz="2400" dirty="0">
                <a:solidFill>
                  <a:srgbClr val="FF0000"/>
                </a:solidFill>
              </a:rPr>
              <a:t> </a:t>
            </a:r>
            <a:r>
              <a:rPr lang="en-US" sz="2400" err="1">
                <a:solidFill>
                  <a:srgbClr val="FF0000"/>
                </a:solidFill>
              </a:rPr>
              <a:t>leren</a:t>
            </a:r>
            <a:r>
              <a:rPr lang="en-US" sz="2400" dirty="0">
                <a:solidFill>
                  <a:srgbClr val="FF0000"/>
                </a:solidFill>
              </a:rPr>
              <a:t>.</a:t>
            </a:r>
          </a:p>
          <a:p>
            <a:pPr>
              <a:buFontTx/>
              <a:buChar char="-"/>
            </a:pPr>
            <a:endParaRPr lang="nl-NL" dirty="0"/>
          </a:p>
        </p:txBody>
      </p:sp>
    </p:spTree>
    <p:extLst>
      <p:ext uri="{BB962C8B-B14F-4D97-AF65-F5344CB8AC3E}">
        <p14:creationId xmlns:p14="http://schemas.microsoft.com/office/powerpoint/2010/main" val="22693420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Double-click to edit"/>
          <p:cNvSpPr txBox="1">
            <a:spLocks noGrp="1"/>
          </p:cNvSpPr>
          <p:nvPr>
            <p:ph type="title"/>
          </p:nvPr>
        </p:nvSpPr>
        <p:spPr>
          <a:xfrm>
            <a:off x="40005" y="2842372"/>
            <a:ext cx="12111990" cy="781089"/>
          </a:xfrm>
          <a:prstGeom prst="rect">
            <a:avLst/>
          </a:prstGeom>
        </p:spPr>
        <p:txBody>
          <a:bodyPr>
            <a:normAutofit/>
          </a:bodyPr>
          <a:lstStyle/>
          <a:p>
            <a:pPr algn="ctr"/>
            <a:r>
              <a:rPr lang="en-US" dirty="0"/>
              <a:t>Plan van </a:t>
            </a:r>
            <a:r>
              <a:rPr lang="en-US" dirty="0" err="1"/>
              <a:t>aanpak</a:t>
            </a:r>
            <a:endParaRPr dirty="0"/>
          </a:p>
        </p:txBody>
      </p:sp>
    </p:spTree>
    <p:extLst>
      <p:ext uri="{BB962C8B-B14F-4D97-AF65-F5344CB8AC3E}">
        <p14:creationId xmlns:p14="http://schemas.microsoft.com/office/powerpoint/2010/main" val="263694555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Double-click to edit"/>
          <p:cNvSpPr txBox="1">
            <a:spLocks noGrp="1"/>
          </p:cNvSpPr>
          <p:nvPr>
            <p:ph type="body" sz="half" idx="1"/>
          </p:nvPr>
        </p:nvSpPr>
        <p:spPr>
          <a:prstGeom prst="rect">
            <a:avLst/>
          </a:prstGeom>
        </p:spPr>
        <p:txBody>
          <a:bodyPr lIns="45719" tIns="45720" rIns="45719" bIns="45720" anchor="t">
            <a:normAutofit/>
          </a:bodyPr>
          <a:lstStyle/>
          <a:p>
            <a:pPr marL="0" indent="0">
              <a:buNone/>
            </a:pPr>
            <a:r>
              <a:rPr lang="en-US" sz="2400" b="1" err="1"/>
              <a:t>Quickscan</a:t>
            </a:r>
            <a:r>
              <a:rPr lang="en-US" sz="2400" b="1" dirty="0"/>
              <a:t> </a:t>
            </a:r>
            <a:r>
              <a:rPr lang="en-US" sz="2400" b="1" err="1"/>
              <a:t>invullen</a:t>
            </a:r>
            <a:endParaRPr lang="en-US" sz="2400" b="1"/>
          </a:p>
          <a:p>
            <a:pPr marL="514350" indent="-514350">
              <a:buAutoNum type="arabicPeriod"/>
            </a:pPr>
            <a:r>
              <a:rPr lang="en-US" sz="2400" err="1"/>
              <a:t>Docenten</a:t>
            </a:r>
            <a:r>
              <a:rPr lang="en-US" sz="2400" dirty="0"/>
              <a:t> </a:t>
            </a:r>
            <a:r>
              <a:rPr lang="en-US" sz="2400" err="1"/>
              <a:t>vullen</a:t>
            </a:r>
            <a:r>
              <a:rPr lang="en-US" sz="2400" dirty="0"/>
              <a:t> de </a:t>
            </a:r>
            <a:r>
              <a:rPr lang="en-US" sz="2400" err="1"/>
              <a:t>Quickscan</a:t>
            </a:r>
            <a:r>
              <a:rPr lang="en-US" sz="2400" dirty="0"/>
              <a:t> in</a:t>
            </a:r>
          </a:p>
          <a:p>
            <a:pPr marL="514350" indent="-514350">
              <a:buAutoNum type="arabicPeriod"/>
            </a:pPr>
            <a:r>
              <a:rPr lang="en-US" sz="2400" i="1" err="1">
                <a:solidFill>
                  <a:srgbClr val="FF0000"/>
                </a:solidFill>
              </a:rPr>
              <a:t>Leerlingen</a:t>
            </a:r>
            <a:r>
              <a:rPr lang="en-US" sz="2400" i="1" dirty="0">
                <a:solidFill>
                  <a:srgbClr val="FF0000"/>
                </a:solidFill>
              </a:rPr>
              <a:t>/</a:t>
            </a:r>
            <a:r>
              <a:rPr lang="en-US" sz="2400" i="1" err="1">
                <a:solidFill>
                  <a:srgbClr val="FF0000"/>
                </a:solidFill>
              </a:rPr>
              <a:t>studenten</a:t>
            </a:r>
            <a:r>
              <a:rPr lang="en-US" sz="2400" i="1" dirty="0">
                <a:solidFill>
                  <a:srgbClr val="FF0000"/>
                </a:solidFill>
              </a:rPr>
              <a:t> </a:t>
            </a:r>
            <a:r>
              <a:rPr lang="en-US" sz="2400" err="1"/>
              <a:t>vullen</a:t>
            </a:r>
            <a:r>
              <a:rPr lang="en-US" sz="2400" dirty="0"/>
              <a:t> </a:t>
            </a:r>
            <a:r>
              <a:rPr lang="en-US" sz="2400" err="1"/>
              <a:t>Quickscan</a:t>
            </a:r>
            <a:r>
              <a:rPr lang="en-US" sz="2400" dirty="0"/>
              <a:t> in</a:t>
            </a:r>
          </a:p>
          <a:p>
            <a:pPr marL="514350" indent="-514350">
              <a:buAutoNum type="arabicPeriod"/>
            </a:pPr>
            <a:r>
              <a:rPr lang="en-US" sz="2400" i="1" err="1">
                <a:solidFill>
                  <a:srgbClr val="FF0000"/>
                </a:solidFill>
              </a:rPr>
              <a:t>Beleidsmakers</a:t>
            </a:r>
            <a:r>
              <a:rPr lang="en-US" sz="2400" i="1" dirty="0">
                <a:solidFill>
                  <a:srgbClr val="FF0000"/>
                </a:solidFill>
              </a:rPr>
              <a:t>/MT</a:t>
            </a:r>
            <a:r>
              <a:rPr lang="en-US" sz="2400" dirty="0"/>
              <a:t> </a:t>
            </a:r>
            <a:r>
              <a:rPr lang="en-US" sz="2400" err="1"/>
              <a:t>vullen</a:t>
            </a:r>
            <a:r>
              <a:rPr lang="en-US" sz="2400" dirty="0"/>
              <a:t> de </a:t>
            </a:r>
            <a:r>
              <a:rPr lang="en-US" sz="2400" err="1"/>
              <a:t>Quickscan</a:t>
            </a:r>
            <a:r>
              <a:rPr lang="en-US" sz="2400" dirty="0"/>
              <a:t> in</a:t>
            </a:r>
          </a:p>
          <a:p>
            <a:endParaRPr lang="en-US" dirty="0"/>
          </a:p>
        </p:txBody>
      </p:sp>
      <p:sp>
        <p:nvSpPr>
          <p:cNvPr id="250" name="Body Level One…"/>
          <p:cNvSpPr txBox="1">
            <a:spLocks noGrp="1"/>
          </p:cNvSpPr>
          <p:nvPr>
            <p:ph type="body" idx="21"/>
          </p:nvPr>
        </p:nvSpPr>
        <p:spPr>
          <a:prstGeom prst="rect">
            <a:avLst/>
          </a:prstGeom>
        </p:spPr>
        <p:txBody>
          <a:bodyPr lIns="45719" tIns="45720" rIns="45719" bIns="45720" anchor="t">
            <a:normAutofit/>
          </a:bodyPr>
          <a:lstStyle/>
          <a:p>
            <a:pPr marL="0" indent="0">
              <a:buNone/>
            </a:pPr>
            <a:r>
              <a:rPr lang="en-US" sz="2400" b="1" dirty="0"/>
              <a:t>Analyse van </a:t>
            </a:r>
            <a:r>
              <a:rPr lang="en-US" sz="2400" b="1" err="1"/>
              <a:t>resultaten</a:t>
            </a:r>
            <a:endParaRPr lang="en-US" sz="2400" b="1"/>
          </a:p>
          <a:p>
            <a:pPr marL="514350" indent="-514350">
              <a:buFont typeface="+mj-lt"/>
              <a:buAutoNum type="arabicPeriod" startAt="3"/>
            </a:pPr>
            <a:r>
              <a:rPr lang="en-US" sz="2400" err="1"/>
              <a:t>Inzichten</a:t>
            </a:r>
            <a:r>
              <a:rPr lang="en-US" sz="2400" dirty="0"/>
              <a:t> </a:t>
            </a:r>
            <a:r>
              <a:rPr lang="en-US" sz="2400" err="1"/>
              <a:t>verzamelen</a:t>
            </a:r>
            <a:r>
              <a:rPr lang="en-US" sz="2400" dirty="0"/>
              <a:t> </a:t>
            </a:r>
            <a:r>
              <a:rPr lang="en-US" sz="2400" err="1"/>
              <a:t>aan</a:t>
            </a:r>
            <a:r>
              <a:rPr lang="en-US" sz="2400" dirty="0"/>
              <a:t> de hand van rapportage</a:t>
            </a:r>
          </a:p>
          <a:p>
            <a:pPr marL="514350" indent="-514350">
              <a:buFont typeface="+mj-lt"/>
              <a:buAutoNum type="arabicPeriod" startAt="3"/>
            </a:pPr>
            <a:r>
              <a:rPr lang="en-US" sz="2400" dirty="0" err="1"/>
              <a:t>Terugkoppelen</a:t>
            </a:r>
            <a:r>
              <a:rPr lang="en-US" sz="2400" dirty="0"/>
              <a:t> </a:t>
            </a:r>
            <a:r>
              <a:rPr lang="en-US" sz="2400" dirty="0" err="1"/>
              <a:t>inzichten</a:t>
            </a:r>
            <a:r>
              <a:rPr lang="en-US" sz="2400" dirty="0"/>
              <a:t> </a:t>
            </a:r>
            <a:r>
              <a:rPr lang="en-US" sz="2400" dirty="0" err="1"/>
              <a:t>naar</a:t>
            </a:r>
            <a:r>
              <a:rPr lang="en-US" sz="2400" dirty="0"/>
              <a:t> </a:t>
            </a:r>
            <a:r>
              <a:rPr lang="en-US" sz="2400" dirty="0" err="1"/>
              <a:t>betrokkenen</a:t>
            </a:r>
            <a:endParaRPr lang="en-US" sz="2400" dirty="0"/>
          </a:p>
          <a:p>
            <a:pPr marL="514350" indent="-514350">
              <a:buFont typeface="+mj-lt"/>
              <a:buAutoNum type="arabicPeriod" startAt="3"/>
            </a:pPr>
            <a:r>
              <a:rPr lang="en-US" sz="2400" err="1"/>
              <a:t>Actieplan</a:t>
            </a:r>
            <a:r>
              <a:rPr lang="en-US" sz="2400" dirty="0"/>
              <a:t> </a:t>
            </a:r>
            <a:r>
              <a:rPr lang="en-US" sz="2400" err="1"/>
              <a:t>maken</a:t>
            </a:r>
            <a:r>
              <a:rPr lang="en-US" sz="2400" dirty="0"/>
              <a:t> om </a:t>
            </a:r>
            <a:r>
              <a:rPr lang="en-US" sz="2400" err="1"/>
              <a:t>vaardigheden</a:t>
            </a:r>
            <a:r>
              <a:rPr lang="en-US" sz="2400" dirty="0"/>
              <a:t> in het curriculum </a:t>
            </a:r>
            <a:r>
              <a:rPr lang="en-US" sz="2400" err="1"/>
              <a:t>te</a:t>
            </a:r>
            <a:r>
              <a:rPr lang="en-US" sz="2400" dirty="0"/>
              <a:t> </a:t>
            </a:r>
            <a:r>
              <a:rPr lang="en-US" sz="2400" err="1"/>
              <a:t>verankeren</a:t>
            </a:r>
            <a:endParaRPr lang="en-US" sz="2400"/>
          </a:p>
          <a:p>
            <a:pPr marL="514350" indent="-514350">
              <a:buAutoNum type="arabicPeriod" startAt="3"/>
            </a:pPr>
            <a:r>
              <a:rPr lang="en-US" sz="2400" dirty="0"/>
              <a:t>Advies: </a:t>
            </a:r>
            <a:r>
              <a:rPr lang="en-US" sz="2400" dirty="0" err="1"/>
              <a:t>Jaarlijkse</a:t>
            </a:r>
            <a:r>
              <a:rPr lang="en-US" sz="2400" dirty="0"/>
              <a:t> </a:t>
            </a:r>
            <a:r>
              <a:rPr lang="en-US" sz="2400" dirty="0" err="1"/>
              <a:t>herhaling</a:t>
            </a:r>
            <a:r>
              <a:rPr lang="en-US" sz="2400" dirty="0"/>
              <a:t> </a:t>
            </a:r>
            <a:r>
              <a:rPr lang="en-US" sz="2400" dirty="0" err="1"/>
              <a:t>stap</a:t>
            </a:r>
            <a:r>
              <a:rPr lang="en-US" sz="2400" dirty="0"/>
              <a:t> 1 t/m 5</a:t>
            </a:r>
          </a:p>
        </p:txBody>
      </p:sp>
      <p:sp>
        <p:nvSpPr>
          <p:cNvPr id="2" name="Double-click to edit">
            <a:extLst>
              <a:ext uri="{FF2B5EF4-FFF2-40B4-BE49-F238E27FC236}">
                <a16:creationId xmlns:a16="http://schemas.microsoft.com/office/drawing/2014/main" id="{2E7961D7-CC9C-7CF8-5528-AD57AF30F783}"/>
              </a:ext>
            </a:extLst>
          </p:cNvPr>
          <p:cNvSpPr txBox="1">
            <a:spLocks noGrp="1"/>
          </p:cNvSpPr>
          <p:nvPr>
            <p:ph type="title"/>
          </p:nvPr>
        </p:nvSpPr>
        <p:spPr>
          <a:xfrm>
            <a:off x="369570" y="358140"/>
            <a:ext cx="10515600" cy="885299"/>
          </a:xfrm>
          <a:prstGeom prst="rect">
            <a:avLst/>
          </a:prstGeom>
        </p:spPr>
        <p:txBody>
          <a:bodyPr>
            <a:normAutofit/>
          </a:bodyPr>
          <a:lstStyle/>
          <a:p>
            <a:pPr algn="l"/>
            <a:r>
              <a:rPr lang="en-US" dirty="0"/>
              <a:t>Plan van </a:t>
            </a:r>
            <a:r>
              <a:rPr lang="en-US" dirty="0" err="1"/>
              <a:t>aanpak</a:t>
            </a:r>
            <a:endParaRPr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Double-click to edit"/>
          <p:cNvSpPr txBox="1">
            <a:spLocks noGrp="1"/>
          </p:cNvSpPr>
          <p:nvPr>
            <p:ph type="body" sz="quarter" idx="1"/>
          </p:nvPr>
        </p:nvSpPr>
        <p:spPr>
          <a:xfrm>
            <a:off x="422776" y="709512"/>
            <a:ext cx="10515600" cy="671606"/>
          </a:xfrm>
          <a:prstGeom prst="rect">
            <a:avLst/>
          </a:prstGeom>
        </p:spPr>
        <p:txBody>
          <a:bodyPr lIns="45719" tIns="45720" rIns="45719" bIns="45720" anchor="t">
            <a:noAutofit/>
          </a:bodyPr>
          <a:lstStyle/>
          <a:p>
            <a:r>
              <a:rPr lang="en-US" sz="4400" err="1"/>
              <a:t>Ervaringen</a:t>
            </a:r>
            <a:r>
              <a:rPr lang="en-US" sz="4400" dirty="0"/>
              <a:t> Insula College</a:t>
            </a:r>
          </a:p>
        </p:txBody>
      </p:sp>
      <p:sp>
        <p:nvSpPr>
          <p:cNvPr id="3" name="Title 2">
            <a:extLst>
              <a:ext uri="{FF2B5EF4-FFF2-40B4-BE49-F238E27FC236}">
                <a16:creationId xmlns:a16="http://schemas.microsoft.com/office/drawing/2014/main" id="{46FF7DC9-473A-9014-5A62-D38F0C439840}"/>
              </a:ext>
            </a:extLst>
          </p:cNvPr>
          <p:cNvSpPr>
            <a:spLocks noGrp="1"/>
          </p:cNvSpPr>
          <p:nvPr>
            <p:ph type="title"/>
          </p:nvPr>
        </p:nvSpPr>
        <p:spPr>
          <a:xfrm>
            <a:off x="424019" y="1717330"/>
            <a:ext cx="7177825" cy="5057788"/>
          </a:xfrm>
        </p:spPr>
        <p:txBody>
          <a:bodyPr lIns="45719" tIns="45720" rIns="45719" bIns="45720" anchor="b">
            <a:normAutofit fontScale="90000"/>
          </a:bodyPr>
          <a:lstStyle/>
          <a:p>
            <a:br>
              <a:rPr lang="en-US" sz="1800" dirty="0"/>
            </a:br>
            <a:r>
              <a:rPr lang="en-US" sz="2200" dirty="0"/>
              <a:t>Het Insula College </a:t>
            </a:r>
            <a:r>
              <a:rPr lang="en-US" sz="2200" dirty="0" err="1"/>
              <a:t>ging</a:t>
            </a:r>
            <a:r>
              <a:rPr lang="en-US" sz="2200" dirty="0"/>
              <a:t> je </a:t>
            </a:r>
            <a:r>
              <a:rPr lang="en-US" sz="2200" dirty="0" err="1"/>
              <a:t>voor</a:t>
            </a:r>
            <a:r>
              <a:rPr lang="en-US" sz="2200" dirty="0"/>
              <a:t> in het </a:t>
            </a:r>
            <a:r>
              <a:rPr lang="en-US" sz="2200" dirty="0" err="1"/>
              <a:t>gebruiken</a:t>
            </a:r>
            <a:r>
              <a:rPr lang="en-US" sz="2200" dirty="0"/>
              <a:t> van de QuickScan </a:t>
            </a:r>
            <a:r>
              <a:rPr lang="en-US" sz="2200" dirty="0" err="1"/>
              <a:t>Vaardigheden</a:t>
            </a:r>
            <a:r>
              <a:rPr lang="en-US" sz="2200" dirty="0"/>
              <a:t>. Wat </a:t>
            </a:r>
            <a:r>
              <a:rPr lang="en-US" sz="2200" dirty="0" err="1"/>
              <a:t>zijn</a:t>
            </a:r>
            <a:r>
              <a:rPr lang="en-US" sz="2200" dirty="0"/>
              <a:t> </a:t>
            </a:r>
            <a:r>
              <a:rPr lang="en-US" sz="2200" dirty="0" err="1"/>
              <a:t>hun</a:t>
            </a:r>
            <a:r>
              <a:rPr lang="en-US" sz="2200" dirty="0"/>
              <a:t> </a:t>
            </a:r>
            <a:r>
              <a:rPr lang="en-US" sz="2200" dirty="0" err="1"/>
              <a:t>ervaringen</a:t>
            </a:r>
            <a:r>
              <a:rPr lang="en-US" sz="2200" dirty="0"/>
              <a:t>?</a:t>
            </a:r>
            <a:br>
              <a:rPr lang="en-US" sz="2200" dirty="0"/>
            </a:br>
            <a:br>
              <a:rPr lang="en-US" sz="2200" dirty="0"/>
            </a:br>
            <a:r>
              <a:rPr lang="en-US" sz="2200" dirty="0"/>
              <a:t>Branco van der Est – </a:t>
            </a:r>
            <a:r>
              <a:rPr lang="en-US" sz="2200" dirty="0" err="1"/>
              <a:t>Teamleider</a:t>
            </a:r>
            <a:r>
              <a:rPr lang="en-US" sz="2200" dirty="0"/>
              <a:t> Insula College</a:t>
            </a:r>
            <a:br>
              <a:rPr lang="en-US" sz="2200" dirty="0"/>
            </a:br>
            <a:br>
              <a:rPr lang="en-US" sz="2200" dirty="0"/>
            </a:br>
            <a:r>
              <a:rPr lang="en-US" sz="2200" i="1" dirty="0"/>
              <a:t>"</a:t>
            </a:r>
            <a:r>
              <a:rPr lang="en-US" sz="2200" i="1" dirty="0" err="1"/>
              <a:t>Docenten</a:t>
            </a:r>
            <a:r>
              <a:rPr lang="en-US" sz="2200" i="1" dirty="0"/>
              <a:t> </a:t>
            </a:r>
            <a:r>
              <a:rPr lang="en-US" sz="2200" i="1" dirty="0" err="1"/>
              <a:t>en</a:t>
            </a:r>
            <a:r>
              <a:rPr lang="en-US" sz="2200" i="1" dirty="0"/>
              <a:t> </a:t>
            </a:r>
            <a:r>
              <a:rPr lang="en-US" sz="2200" i="1" dirty="0" err="1"/>
              <a:t>leerlingen</a:t>
            </a:r>
            <a:r>
              <a:rPr lang="en-US" sz="2200" i="1" dirty="0"/>
              <a:t> </a:t>
            </a:r>
            <a:r>
              <a:rPr lang="en-US" sz="2200" i="1" dirty="0" err="1"/>
              <a:t>hebben</a:t>
            </a:r>
            <a:r>
              <a:rPr lang="en-US" sz="2200" i="1" dirty="0"/>
              <a:t> </a:t>
            </a:r>
            <a:r>
              <a:rPr lang="en-US" sz="2200" i="1" dirty="0" err="1"/>
              <a:t>behoefte</a:t>
            </a:r>
            <a:r>
              <a:rPr lang="en-US" sz="2200" i="1" dirty="0"/>
              <a:t> om </a:t>
            </a:r>
            <a:r>
              <a:rPr lang="en-US" sz="2200" i="1" dirty="0" err="1"/>
              <a:t>zicht</a:t>
            </a:r>
            <a:r>
              <a:rPr lang="en-US" sz="2200" i="1" dirty="0"/>
              <a:t> </a:t>
            </a:r>
            <a:r>
              <a:rPr lang="en-US" sz="2200" i="1" dirty="0" err="1"/>
              <a:t>te</a:t>
            </a:r>
            <a:r>
              <a:rPr lang="en-US" sz="2200" i="1" dirty="0"/>
              <a:t> </a:t>
            </a:r>
            <a:r>
              <a:rPr lang="en-US" sz="2200" i="1" dirty="0" err="1"/>
              <a:t>krijgen</a:t>
            </a:r>
            <a:r>
              <a:rPr lang="en-US" sz="2200" i="1" dirty="0"/>
              <a:t> op </a:t>
            </a:r>
            <a:r>
              <a:rPr lang="en-US" sz="2200" i="1" dirty="0" err="1"/>
              <a:t>hun</a:t>
            </a:r>
            <a:r>
              <a:rPr lang="en-US" sz="2200" i="1" dirty="0"/>
              <a:t> </a:t>
            </a:r>
            <a:r>
              <a:rPr lang="en-US" sz="2200" i="1" dirty="0" err="1"/>
              <a:t>vaardigheden</a:t>
            </a:r>
            <a:r>
              <a:rPr lang="en-US" sz="2200" i="1" dirty="0"/>
              <a:t>. Die </a:t>
            </a:r>
            <a:r>
              <a:rPr lang="en-US" sz="2200" i="1" dirty="0" err="1"/>
              <a:t>vaardigheden</a:t>
            </a:r>
            <a:r>
              <a:rPr lang="en-US" sz="2200" i="1" dirty="0"/>
              <a:t> </a:t>
            </a:r>
            <a:r>
              <a:rPr lang="en-US" sz="2200" i="1" dirty="0" err="1"/>
              <a:t>moeten</a:t>
            </a:r>
            <a:r>
              <a:rPr lang="en-US" sz="2200" i="1" dirty="0"/>
              <a:t> hen </a:t>
            </a:r>
            <a:r>
              <a:rPr lang="en-US" sz="2200" i="1" dirty="0" err="1"/>
              <a:t>helpen</a:t>
            </a:r>
            <a:r>
              <a:rPr lang="en-US" sz="2200" i="1" dirty="0"/>
              <a:t> om het </a:t>
            </a:r>
            <a:r>
              <a:rPr lang="en-US" sz="2200" i="1" dirty="0" err="1"/>
              <a:t>hier</a:t>
            </a:r>
            <a:r>
              <a:rPr lang="en-US" sz="2200" i="1" dirty="0"/>
              <a:t> </a:t>
            </a:r>
            <a:r>
              <a:rPr lang="en-US" sz="2200" i="1" dirty="0" err="1"/>
              <a:t>bij</a:t>
            </a:r>
            <a:r>
              <a:rPr lang="en-US" sz="2200" i="1" dirty="0"/>
              <a:t> </a:t>
            </a:r>
            <a:r>
              <a:rPr lang="en-US" sz="2200" i="1" dirty="0" err="1"/>
              <a:t>ons</a:t>
            </a:r>
            <a:r>
              <a:rPr lang="en-US" sz="2200" i="1" dirty="0"/>
              <a:t> op school </a:t>
            </a:r>
            <a:r>
              <a:rPr lang="en-US" sz="2200" i="1" dirty="0" err="1"/>
              <a:t>beter</a:t>
            </a:r>
            <a:r>
              <a:rPr lang="en-US" sz="2200" i="1" dirty="0"/>
              <a:t> </a:t>
            </a:r>
            <a:r>
              <a:rPr lang="en-US" sz="2200" i="1" dirty="0" err="1"/>
              <a:t>te</a:t>
            </a:r>
            <a:r>
              <a:rPr lang="en-US" sz="2200" i="1" dirty="0"/>
              <a:t> </a:t>
            </a:r>
            <a:r>
              <a:rPr lang="en-US" sz="2200" i="1" dirty="0" err="1"/>
              <a:t>doen</a:t>
            </a:r>
            <a:r>
              <a:rPr lang="en-US" sz="2200" i="1" dirty="0"/>
              <a:t>, </a:t>
            </a:r>
            <a:r>
              <a:rPr lang="en-US" sz="2200" i="1" dirty="0" err="1"/>
              <a:t>en</a:t>
            </a:r>
            <a:r>
              <a:rPr lang="en-US" sz="2200" i="1" dirty="0"/>
              <a:t> om de </a:t>
            </a:r>
            <a:r>
              <a:rPr lang="en-US" sz="2200" i="1" dirty="0" err="1"/>
              <a:t>aansluiting</a:t>
            </a:r>
            <a:r>
              <a:rPr lang="en-US" sz="2200" i="1" dirty="0"/>
              <a:t> met de </a:t>
            </a:r>
            <a:r>
              <a:rPr lang="en-US" sz="2200" i="1" dirty="0" err="1"/>
              <a:t>vervolgopleiding</a:t>
            </a:r>
            <a:r>
              <a:rPr lang="en-US" sz="2200" i="1" dirty="0"/>
              <a:t> zo </a:t>
            </a:r>
            <a:r>
              <a:rPr lang="en-US" sz="2200" i="1" dirty="0" err="1"/>
              <a:t>goed</a:t>
            </a:r>
            <a:r>
              <a:rPr lang="en-US" sz="2200" i="1" dirty="0"/>
              <a:t> </a:t>
            </a:r>
            <a:r>
              <a:rPr lang="en-US" sz="2200" i="1" dirty="0" err="1"/>
              <a:t>mogelijk</a:t>
            </a:r>
            <a:r>
              <a:rPr lang="en-US" sz="2200" i="1" dirty="0"/>
              <a:t> tot stand </a:t>
            </a:r>
            <a:r>
              <a:rPr lang="en-US" sz="2200" i="1" dirty="0" err="1"/>
              <a:t>te</a:t>
            </a:r>
            <a:r>
              <a:rPr lang="en-US" sz="2200" i="1" dirty="0"/>
              <a:t> </a:t>
            </a:r>
            <a:r>
              <a:rPr lang="en-US" sz="2200" i="1" dirty="0" err="1"/>
              <a:t>brengen</a:t>
            </a:r>
            <a:r>
              <a:rPr lang="en-US" sz="2200" i="1" dirty="0"/>
              <a:t>, </a:t>
            </a:r>
            <a:r>
              <a:rPr lang="en-US" sz="2200" i="1" dirty="0" err="1"/>
              <a:t>zodat</a:t>
            </a:r>
            <a:r>
              <a:rPr lang="en-US" sz="2200" i="1" dirty="0"/>
              <a:t> ze </a:t>
            </a:r>
            <a:r>
              <a:rPr lang="en-US" sz="2200" i="1" dirty="0" err="1"/>
              <a:t>ook</a:t>
            </a:r>
            <a:r>
              <a:rPr lang="en-US" sz="2200" i="1" dirty="0"/>
              <a:t> </a:t>
            </a:r>
            <a:r>
              <a:rPr lang="en-US" sz="2200" i="1" dirty="0" err="1"/>
              <a:t>daar</a:t>
            </a:r>
            <a:r>
              <a:rPr lang="en-US" sz="2200" i="1" dirty="0"/>
              <a:t> </a:t>
            </a:r>
            <a:r>
              <a:rPr lang="en-US" sz="2200" i="1" dirty="0" err="1"/>
              <a:t>meteen</a:t>
            </a:r>
            <a:r>
              <a:rPr lang="en-US" sz="2200" i="1" dirty="0"/>
              <a:t> </a:t>
            </a:r>
            <a:r>
              <a:rPr lang="en-US" sz="2200" i="1" dirty="0" err="1"/>
              <a:t>succesvol</a:t>
            </a:r>
            <a:r>
              <a:rPr lang="en-US" sz="2200" i="1" dirty="0"/>
              <a:t> </a:t>
            </a:r>
            <a:r>
              <a:rPr lang="en-US" sz="2200" i="1" dirty="0" err="1"/>
              <a:t>zijn</a:t>
            </a:r>
            <a:r>
              <a:rPr lang="en-US" sz="2200" i="1" dirty="0"/>
              <a:t>. </a:t>
            </a:r>
            <a:br>
              <a:rPr lang="en-US" sz="2200" i="1" dirty="0"/>
            </a:br>
            <a:br>
              <a:rPr lang="en-US" sz="2200" i="1" dirty="0"/>
            </a:br>
            <a:r>
              <a:rPr lang="en-US" sz="2200" i="1" dirty="0"/>
              <a:t>Ik </a:t>
            </a:r>
            <a:r>
              <a:rPr lang="en-US" sz="2200" i="1" dirty="0" err="1"/>
              <a:t>wil</a:t>
            </a:r>
            <a:r>
              <a:rPr lang="en-US" sz="2200" i="1" dirty="0"/>
              <a:t> de tool </a:t>
            </a:r>
            <a:r>
              <a:rPr lang="en-US" sz="2200" i="1" dirty="0" err="1"/>
              <a:t>jaarlijks</a:t>
            </a:r>
            <a:r>
              <a:rPr lang="en-US" sz="2200" i="1" dirty="0"/>
              <a:t> </a:t>
            </a:r>
            <a:r>
              <a:rPr lang="en-US" sz="2200" i="1" dirty="0" err="1"/>
              <a:t>inzetten</a:t>
            </a:r>
            <a:r>
              <a:rPr lang="en-US" sz="2200" i="1" dirty="0"/>
              <a:t> om </a:t>
            </a:r>
            <a:r>
              <a:rPr lang="en-US" sz="2200" i="1" dirty="0" err="1"/>
              <a:t>zicht</a:t>
            </a:r>
            <a:r>
              <a:rPr lang="en-US" sz="2200" i="1" dirty="0"/>
              <a:t> </a:t>
            </a:r>
            <a:r>
              <a:rPr lang="en-US" sz="2200" i="1" dirty="0" err="1"/>
              <a:t>te</a:t>
            </a:r>
            <a:r>
              <a:rPr lang="en-US" sz="2200" i="1" dirty="0"/>
              <a:t> </a:t>
            </a:r>
            <a:r>
              <a:rPr lang="en-US" sz="2200" i="1" dirty="0" err="1"/>
              <a:t>hebben</a:t>
            </a:r>
            <a:r>
              <a:rPr lang="en-US" sz="2200" i="1" dirty="0"/>
              <a:t> op de </a:t>
            </a:r>
            <a:r>
              <a:rPr lang="en-US" sz="2200" i="1" dirty="0" err="1"/>
              <a:t>ontwikkeling</a:t>
            </a:r>
            <a:r>
              <a:rPr lang="en-US" sz="2200" i="1" dirty="0"/>
              <a:t>. Je wilt </a:t>
            </a:r>
            <a:r>
              <a:rPr lang="en-US" sz="2200" i="1" dirty="0" err="1"/>
              <a:t>natuurlijk</a:t>
            </a:r>
            <a:r>
              <a:rPr lang="en-US" sz="2200" i="1" dirty="0"/>
              <a:t> </a:t>
            </a:r>
            <a:r>
              <a:rPr lang="en-US" sz="2200" i="1" dirty="0" err="1"/>
              <a:t>niet</a:t>
            </a:r>
            <a:r>
              <a:rPr lang="en-US" sz="2200" i="1" dirty="0"/>
              <a:t> </a:t>
            </a:r>
            <a:r>
              <a:rPr lang="en-US" sz="2200" i="1" dirty="0" err="1"/>
              <a:t>alleen</a:t>
            </a:r>
            <a:r>
              <a:rPr lang="en-US" sz="2200" i="1" dirty="0"/>
              <a:t> </a:t>
            </a:r>
            <a:r>
              <a:rPr lang="en-US" sz="2200" i="1" dirty="0" err="1"/>
              <a:t>weten</a:t>
            </a:r>
            <a:r>
              <a:rPr lang="en-US" sz="2200" i="1" dirty="0"/>
              <a:t> wat de stand van </a:t>
            </a:r>
            <a:r>
              <a:rPr lang="en-US" sz="2200" i="1" dirty="0" err="1"/>
              <a:t>zaken</a:t>
            </a:r>
            <a:r>
              <a:rPr lang="en-US" sz="2200" i="1" dirty="0"/>
              <a:t> nu is, maar </a:t>
            </a:r>
            <a:r>
              <a:rPr lang="en-US" sz="2200" i="1" dirty="0" err="1"/>
              <a:t>ook</a:t>
            </a:r>
            <a:r>
              <a:rPr lang="en-US" sz="2200" i="1" dirty="0"/>
              <a:t> </a:t>
            </a:r>
            <a:r>
              <a:rPr lang="en-US" sz="2200" i="1" dirty="0" err="1"/>
              <a:t>weten</a:t>
            </a:r>
            <a:r>
              <a:rPr lang="en-US" sz="2200" i="1" dirty="0"/>
              <a:t> of we </a:t>
            </a:r>
            <a:r>
              <a:rPr lang="en-US" sz="2200" i="1" dirty="0" err="1"/>
              <a:t>verbetering</a:t>
            </a:r>
            <a:r>
              <a:rPr lang="en-US" sz="2200" i="1" dirty="0"/>
              <a:t> </a:t>
            </a:r>
            <a:r>
              <a:rPr lang="en-US" sz="2200" i="1" dirty="0" err="1"/>
              <a:t>zien</a:t>
            </a:r>
            <a:r>
              <a:rPr lang="en-US" sz="2200" i="1" dirty="0"/>
              <a:t> </a:t>
            </a:r>
            <a:r>
              <a:rPr lang="en-US" sz="2200" i="1" dirty="0" err="1"/>
              <a:t>als</a:t>
            </a:r>
            <a:r>
              <a:rPr lang="en-US" sz="2200" i="1" dirty="0"/>
              <a:t> we </a:t>
            </a:r>
            <a:r>
              <a:rPr lang="en-US" sz="2200" i="1" dirty="0" err="1"/>
              <a:t>straks</a:t>
            </a:r>
            <a:r>
              <a:rPr lang="en-US" sz="2200" i="1" dirty="0"/>
              <a:t> de </a:t>
            </a:r>
            <a:r>
              <a:rPr lang="en-US" sz="2200" i="1" dirty="0" err="1"/>
              <a:t>vaardigheden</a:t>
            </a:r>
            <a:r>
              <a:rPr lang="en-US" sz="2200" i="1" dirty="0"/>
              <a:t> </a:t>
            </a:r>
            <a:r>
              <a:rPr lang="en-US" sz="2200" i="1" dirty="0" err="1"/>
              <a:t>een</a:t>
            </a:r>
            <a:r>
              <a:rPr lang="en-US" sz="2200" i="1" dirty="0"/>
              <a:t> </a:t>
            </a:r>
            <a:r>
              <a:rPr lang="en-US" sz="2200" i="1" dirty="0" err="1"/>
              <a:t>plek</a:t>
            </a:r>
            <a:r>
              <a:rPr lang="en-US" sz="2200" i="1" dirty="0"/>
              <a:t> </a:t>
            </a:r>
            <a:r>
              <a:rPr lang="en-US" sz="2200" i="1" dirty="0" err="1"/>
              <a:t>hebben</a:t>
            </a:r>
            <a:r>
              <a:rPr lang="en-US" sz="2200" i="1" dirty="0"/>
              <a:t> </a:t>
            </a:r>
            <a:r>
              <a:rPr lang="en-US" sz="2200" i="1" dirty="0" err="1"/>
              <a:t>gegeven</a:t>
            </a:r>
            <a:r>
              <a:rPr lang="en-US" sz="2200" i="1" dirty="0"/>
              <a:t> in het curriculum </a:t>
            </a:r>
            <a:r>
              <a:rPr lang="en-US" sz="2200" i="1" dirty="0" err="1"/>
              <a:t>en</a:t>
            </a:r>
            <a:r>
              <a:rPr lang="en-US" sz="2200" i="1" dirty="0"/>
              <a:t> de </a:t>
            </a:r>
            <a:r>
              <a:rPr lang="en-US" sz="2200" i="1" dirty="0" err="1"/>
              <a:t>docenten</a:t>
            </a:r>
            <a:r>
              <a:rPr lang="en-US" sz="2200" i="1" dirty="0"/>
              <a:t> de </a:t>
            </a:r>
            <a:r>
              <a:rPr lang="en-US" sz="2200" i="1" dirty="0" err="1"/>
              <a:t>vaardigheden</a:t>
            </a:r>
            <a:r>
              <a:rPr lang="en-US" sz="2200" i="1" dirty="0"/>
              <a:t> </a:t>
            </a:r>
            <a:r>
              <a:rPr lang="en-US" sz="2200" i="1" dirty="0" err="1"/>
              <a:t>daadwerkelijk</a:t>
            </a:r>
            <a:r>
              <a:rPr lang="en-US" sz="2200" i="1" dirty="0"/>
              <a:t> </a:t>
            </a:r>
            <a:r>
              <a:rPr lang="en-US" sz="2200" i="1" dirty="0" err="1"/>
              <a:t>gaan</a:t>
            </a:r>
            <a:r>
              <a:rPr lang="en-US" sz="2200" i="1" dirty="0"/>
              <a:t> </a:t>
            </a:r>
            <a:r>
              <a:rPr lang="en-US" sz="2200" i="1" dirty="0" err="1"/>
              <a:t>doceren</a:t>
            </a:r>
            <a:r>
              <a:rPr lang="en-US" sz="2200" i="1" dirty="0"/>
              <a:t>."</a:t>
            </a:r>
            <a:br>
              <a:rPr lang="en-US" sz="1800" i="1" dirty="0"/>
            </a:br>
            <a:endParaRPr lang="en-US" sz="1800" i="1"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descr="Arrow: Clockwise curve with solid fill">
            <a:extLst>
              <a:ext uri="{FF2B5EF4-FFF2-40B4-BE49-F238E27FC236}">
                <a16:creationId xmlns:a16="http://schemas.microsoft.com/office/drawing/2014/main" id="{E1925C7A-A0D5-206D-F6B0-1D06C08F9435}"/>
              </a:ext>
            </a:extLst>
          </p:cNvPr>
          <p:cNvSpPr>
            <a:spLocks noChangeAspect="1" noChangeArrowheads="1"/>
          </p:cNvSpPr>
          <p:nvPr/>
        </p:nvSpPr>
        <p:spPr bwMode="auto">
          <a:xfrm>
            <a:off x="770255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Arrow: Clockwise curve with solid fill">
            <a:extLst>
              <a:ext uri="{FF2B5EF4-FFF2-40B4-BE49-F238E27FC236}">
                <a16:creationId xmlns:a16="http://schemas.microsoft.com/office/drawing/2014/main" id="{E8282AFB-A5B1-EA2D-49E9-EC7A90191872}"/>
              </a:ext>
            </a:extLst>
          </p:cNvPr>
          <p:cNvSpPr>
            <a:spLocks noChangeAspect="1" noChangeArrowheads="1"/>
          </p:cNvSpPr>
          <p:nvPr/>
        </p:nvSpPr>
        <p:spPr bwMode="auto">
          <a:xfrm>
            <a:off x="8162925"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AutoShape 5" descr="Arrow: Anti-clockwise curve with solid fill">
            <a:extLst>
              <a:ext uri="{FF2B5EF4-FFF2-40B4-BE49-F238E27FC236}">
                <a16:creationId xmlns:a16="http://schemas.microsoft.com/office/drawing/2014/main" id="{C65ACC94-0B2E-7BB3-0490-52AD216059FF}"/>
              </a:ext>
            </a:extLst>
          </p:cNvPr>
          <p:cNvSpPr>
            <a:spLocks noChangeAspect="1" noChangeArrowheads="1"/>
          </p:cNvSpPr>
          <p:nvPr/>
        </p:nvSpPr>
        <p:spPr bwMode="auto">
          <a:xfrm>
            <a:off x="862330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14" name="Double-click to edit">
            <a:extLst>
              <a:ext uri="{FF2B5EF4-FFF2-40B4-BE49-F238E27FC236}">
                <a16:creationId xmlns:a16="http://schemas.microsoft.com/office/drawing/2014/main" id="{35D86209-AD9F-1ABC-AD43-2A8B7D419E2A}"/>
              </a:ext>
            </a:extLst>
          </p:cNvPr>
          <p:cNvSpPr txBox="1">
            <a:spLocks noGrp="1"/>
          </p:cNvSpPr>
          <p:nvPr>
            <p:ph type="title"/>
          </p:nvPr>
        </p:nvSpPr>
        <p:spPr>
          <a:xfrm>
            <a:off x="358140" y="405339"/>
            <a:ext cx="10515600" cy="885299"/>
          </a:xfrm>
          <a:prstGeom prst="rect">
            <a:avLst/>
          </a:prstGeom>
        </p:spPr>
        <p:txBody>
          <a:bodyPr lIns="45719" tIns="45720" rIns="45719" bIns="45720" anchor="ctr">
            <a:normAutofit/>
          </a:bodyPr>
          <a:lstStyle/>
          <a:p>
            <a:r>
              <a:rPr lang="en-US" dirty="0" err="1"/>
              <a:t>Promovideo</a:t>
            </a:r>
            <a:r>
              <a:rPr lang="en-US" dirty="0"/>
              <a:t> QuickScan </a:t>
            </a:r>
            <a:r>
              <a:rPr lang="en-US" dirty="0" err="1"/>
              <a:t>Vaardigheden</a:t>
            </a:r>
            <a:endParaRPr lang="en-US" dirty="0"/>
          </a:p>
        </p:txBody>
      </p:sp>
      <p:pic>
        <p:nvPicPr>
          <p:cNvPr id="5" name="Online Media 4" title="QuickScan Vaardigheden vo-ho">
            <a:hlinkClick r:id="" action="ppaction://media"/>
            <a:extLst>
              <a:ext uri="{FF2B5EF4-FFF2-40B4-BE49-F238E27FC236}">
                <a16:creationId xmlns:a16="http://schemas.microsoft.com/office/drawing/2014/main" id="{745A1D29-C6AE-3423-2BA1-C1324BDCF4D1}"/>
              </a:ext>
            </a:extLst>
          </p:cNvPr>
          <p:cNvPicPr>
            <a:picLocks noRot="1" noChangeAspect="1"/>
          </p:cNvPicPr>
          <p:nvPr>
            <a:videoFile r:link="rId1"/>
          </p:nvPr>
        </p:nvPicPr>
        <p:blipFill>
          <a:blip r:embed="rId4"/>
          <a:stretch>
            <a:fillRect/>
          </a:stretch>
        </p:blipFill>
        <p:spPr>
          <a:xfrm>
            <a:off x="1406819" y="1288312"/>
            <a:ext cx="9379948" cy="5297377"/>
          </a:xfrm>
          <a:prstGeom prst="rect">
            <a:avLst/>
          </a:prstGeom>
        </p:spPr>
      </p:pic>
    </p:spTree>
    <p:extLst>
      <p:ext uri="{BB962C8B-B14F-4D97-AF65-F5344CB8AC3E}">
        <p14:creationId xmlns:p14="http://schemas.microsoft.com/office/powerpoint/2010/main" val="10798124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1D9C2-6765-DC8C-8D61-913806F46C15}"/>
              </a:ext>
            </a:extLst>
          </p:cNvPr>
          <p:cNvSpPr>
            <a:spLocks noGrp="1"/>
          </p:cNvSpPr>
          <p:nvPr>
            <p:ph type="title"/>
          </p:nvPr>
        </p:nvSpPr>
        <p:spPr/>
        <p:txBody>
          <a:bodyPr lIns="45719" tIns="45720" rIns="45719" bIns="45720" anchor="b">
            <a:normAutofit/>
          </a:bodyPr>
          <a:lstStyle/>
          <a:p>
            <a:r>
              <a:rPr lang="en-US" dirty="0"/>
              <a:t>Agenda</a:t>
            </a:r>
            <a:endParaRPr lang="nl-NL" dirty="0"/>
          </a:p>
        </p:txBody>
      </p:sp>
      <p:sp>
        <p:nvSpPr>
          <p:cNvPr id="3" name="Text Placeholder 2">
            <a:extLst>
              <a:ext uri="{FF2B5EF4-FFF2-40B4-BE49-F238E27FC236}">
                <a16:creationId xmlns:a16="http://schemas.microsoft.com/office/drawing/2014/main" id="{6A804AF0-663C-4967-2561-E9EE82235E46}"/>
              </a:ext>
            </a:extLst>
          </p:cNvPr>
          <p:cNvSpPr>
            <a:spLocks noGrp="1"/>
          </p:cNvSpPr>
          <p:nvPr>
            <p:ph type="body" sz="quarter" idx="1"/>
          </p:nvPr>
        </p:nvSpPr>
        <p:spPr>
          <a:xfrm>
            <a:off x="1333187" y="3603555"/>
            <a:ext cx="8030715" cy="1477715"/>
          </a:xfrm>
        </p:spPr>
        <p:txBody>
          <a:bodyPr lIns="45719" tIns="45720" rIns="45719" bIns="45720" anchor="t">
            <a:noAutofit/>
          </a:bodyPr>
          <a:lstStyle/>
          <a:p>
            <a:pPr marL="457200" indent="-457200">
              <a:buFont typeface="Arial" panose="020B0604020202020204" pitchFamily="34" charset="0"/>
              <a:buChar char="•"/>
            </a:pPr>
            <a:r>
              <a:rPr lang="en-US" sz="2400" dirty="0"/>
              <a:t>Wat is de QuickScan </a:t>
            </a:r>
            <a:r>
              <a:rPr lang="en-US" sz="2400" err="1"/>
              <a:t>Vaardigheden</a:t>
            </a:r>
            <a:r>
              <a:rPr lang="en-US" sz="2400" dirty="0"/>
              <a:t>?</a:t>
            </a:r>
          </a:p>
          <a:p>
            <a:pPr marL="457200" indent="-457200">
              <a:buFont typeface="Arial" panose="020B0604020202020204" pitchFamily="34" charset="0"/>
              <a:buChar char="•"/>
            </a:pPr>
            <a:r>
              <a:rPr lang="en-US" sz="2400" dirty="0" err="1"/>
              <a:t>Waarom</a:t>
            </a:r>
            <a:r>
              <a:rPr lang="en-US" sz="2400" dirty="0"/>
              <a:t> </a:t>
            </a:r>
            <a:r>
              <a:rPr lang="en-US" sz="2400" dirty="0" err="1"/>
              <a:t>zetten</a:t>
            </a:r>
            <a:r>
              <a:rPr lang="en-US" sz="2400" dirty="0"/>
              <a:t> we de QuickScan </a:t>
            </a:r>
            <a:r>
              <a:rPr lang="en-US" sz="2400" dirty="0" err="1"/>
              <a:t>Vaardigheden</a:t>
            </a:r>
            <a:r>
              <a:rPr lang="en-US" sz="2400" dirty="0"/>
              <a:t> in? </a:t>
            </a:r>
          </a:p>
          <a:p>
            <a:pPr marL="457200" indent="-457200">
              <a:buFont typeface="Arial" panose="020B0604020202020204" pitchFamily="34" charset="0"/>
              <a:buChar char="•"/>
            </a:pPr>
            <a:r>
              <a:rPr lang="en-US" sz="2400" dirty="0"/>
              <a:t>Plan van </a:t>
            </a:r>
            <a:r>
              <a:rPr lang="en-US" sz="2400" err="1"/>
              <a:t>aanpak</a:t>
            </a:r>
            <a:endParaRPr lang="en-US" dirty="0"/>
          </a:p>
          <a:p>
            <a:endParaRPr lang="nl-NL" dirty="0"/>
          </a:p>
        </p:txBody>
      </p:sp>
    </p:spTree>
    <p:extLst>
      <p:ext uri="{BB962C8B-B14F-4D97-AF65-F5344CB8AC3E}">
        <p14:creationId xmlns:p14="http://schemas.microsoft.com/office/powerpoint/2010/main" val="289359640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Double-click to edit"/>
          <p:cNvSpPr txBox="1">
            <a:spLocks noGrp="1"/>
          </p:cNvSpPr>
          <p:nvPr>
            <p:ph type="title"/>
          </p:nvPr>
        </p:nvSpPr>
        <p:spPr>
          <a:xfrm>
            <a:off x="1173367" y="1327333"/>
            <a:ext cx="6184363" cy="2149787"/>
          </a:xfrm>
          <a:prstGeom prst="rect">
            <a:avLst/>
          </a:prstGeom>
        </p:spPr>
        <p:txBody>
          <a:bodyPr/>
          <a:lstStyle/>
          <a:p>
            <a:r>
              <a:rPr lang="en-US" dirty="0" err="1"/>
              <a:t>Zet</a:t>
            </a:r>
            <a:r>
              <a:rPr lang="en-US" dirty="0"/>
              <a:t> je </a:t>
            </a:r>
            <a:r>
              <a:rPr lang="en-US" dirty="0" err="1"/>
              <a:t>brein</a:t>
            </a:r>
            <a:r>
              <a:rPr lang="en-US" dirty="0"/>
              <a:t> </a:t>
            </a:r>
            <a:r>
              <a:rPr lang="en-US" dirty="0" err="1"/>
              <a:t>aan</a:t>
            </a:r>
            <a:endParaRPr dirty="0"/>
          </a:p>
        </p:txBody>
      </p:sp>
      <p:sp>
        <p:nvSpPr>
          <p:cNvPr id="240" name="Double-click to edit"/>
          <p:cNvSpPr txBox="1">
            <a:spLocks noGrp="1"/>
          </p:cNvSpPr>
          <p:nvPr>
            <p:ph type="body" sz="quarter" idx="1"/>
          </p:nvPr>
        </p:nvSpPr>
        <p:spPr>
          <a:prstGeom prst="rect">
            <a:avLst/>
          </a:prstGeom>
        </p:spPr>
        <p:txBody>
          <a:bodyPr lIns="45719" tIns="45720" rIns="45719" bIns="45720" anchor="t">
            <a:normAutofit/>
          </a:bodyPr>
          <a:lstStyle/>
          <a:p>
            <a:r>
              <a:rPr lang="nl-NL" sz="2400" dirty="0"/>
              <a:t>Bij welke vaardigheid had je graag ondersteuning willen </a:t>
            </a:r>
            <a:r>
              <a:rPr lang="nl-NL" sz="2400" i="1" dirty="0"/>
              <a:t>hebben </a:t>
            </a:r>
            <a:r>
              <a:rPr lang="nl-NL" sz="2400" i="1" dirty="0">
                <a:solidFill>
                  <a:srgbClr val="FF0000"/>
                </a:solidFill>
              </a:rPr>
              <a:t>op school/tijdens je studie?</a:t>
            </a:r>
            <a:endParaRPr lang="en-US" sz="2400" i="1">
              <a:solidFill>
                <a:srgbClr val="FF0000"/>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Double-click to edit"/>
          <p:cNvSpPr txBox="1">
            <a:spLocks noGrp="1"/>
          </p:cNvSpPr>
          <p:nvPr>
            <p:ph type="title"/>
          </p:nvPr>
        </p:nvSpPr>
        <p:spPr>
          <a:xfrm>
            <a:off x="1457115" y="3039456"/>
            <a:ext cx="9277468" cy="781089"/>
          </a:xfrm>
          <a:prstGeom prst="rect">
            <a:avLst/>
          </a:prstGeom>
        </p:spPr>
        <p:txBody>
          <a:bodyPr lIns="45719" tIns="45720" rIns="45719" bIns="45720" anchor="ctr">
            <a:normAutofit/>
          </a:bodyPr>
          <a:lstStyle/>
          <a:p>
            <a:r>
              <a:rPr lang="en-US" dirty="0"/>
              <a:t>Wat is de QuickScan </a:t>
            </a:r>
            <a:r>
              <a:rPr lang="en-US" dirty="0" err="1"/>
              <a:t>Vaardigheden</a:t>
            </a:r>
            <a:r>
              <a:rPr lang="en-US" dirty="0"/>
              <a:t>?</a:t>
            </a:r>
            <a:endParaRPr dirty="0"/>
          </a:p>
        </p:txBody>
      </p:sp>
    </p:spTree>
    <p:extLst>
      <p:ext uri="{BB962C8B-B14F-4D97-AF65-F5344CB8AC3E}">
        <p14:creationId xmlns:p14="http://schemas.microsoft.com/office/powerpoint/2010/main" val="315530503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xfrm>
            <a:off x="358140" y="405339"/>
            <a:ext cx="10515600" cy="885299"/>
          </a:xfrm>
          <a:prstGeom prst="rect">
            <a:avLst/>
          </a:prstGeom>
        </p:spPr>
        <p:txBody>
          <a:bodyPr lIns="45719" tIns="45720" rIns="45719" bIns="45720" anchor="ctr">
            <a:normAutofit/>
          </a:bodyPr>
          <a:lstStyle/>
          <a:p>
            <a:r>
              <a:rPr lang="en-US" dirty="0"/>
              <a:t>Wat is de </a:t>
            </a:r>
            <a:r>
              <a:rPr lang="en-US" dirty="0" err="1"/>
              <a:t>de</a:t>
            </a:r>
            <a:r>
              <a:rPr lang="en-US" dirty="0"/>
              <a:t> QuickScan </a:t>
            </a:r>
            <a:r>
              <a:rPr lang="en-US" dirty="0" err="1"/>
              <a:t>Vaardigheden</a:t>
            </a:r>
            <a:r>
              <a:rPr lang="en-US" dirty="0"/>
              <a:t>?</a:t>
            </a:r>
            <a:endParaRPr dirty="0"/>
          </a:p>
        </p:txBody>
      </p:sp>
      <p:sp>
        <p:nvSpPr>
          <p:cNvPr id="246" name="Double-click to edit"/>
          <p:cNvSpPr txBox="1">
            <a:spLocks noGrp="1"/>
          </p:cNvSpPr>
          <p:nvPr>
            <p:ph type="body" idx="1"/>
          </p:nvPr>
        </p:nvSpPr>
        <p:spPr>
          <a:prstGeom prst="rect">
            <a:avLst/>
          </a:prstGeom>
        </p:spPr>
        <p:txBody>
          <a:bodyPr lIns="45719" tIns="45720" rIns="45719" bIns="45720" anchor="t">
            <a:noAutofit/>
          </a:bodyPr>
          <a:lstStyle/>
          <a:p>
            <a:pPr marL="0" indent="0" rtl="0">
              <a:spcBef>
                <a:spcPts val="0"/>
              </a:spcBef>
              <a:spcAft>
                <a:spcPts val="800"/>
              </a:spcAft>
              <a:buNone/>
            </a:pPr>
            <a:r>
              <a:rPr lang="nl-NL" sz="2400" b="0" dirty="0">
                <a:solidFill>
                  <a:srgbClr val="000000"/>
                </a:solidFill>
                <a:effectLst/>
              </a:rPr>
              <a:t>De </a:t>
            </a:r>
            <a:r>
              <a:rPr lang="nl-NL" sz="2400" dirty="0">
                <a:solidFill>
                  <a:srgbClr val="000000"/>
                </a:solidFill>
              </a:rPr>
              <a:t>QuickScan</a:t>
            </a:r>
            <a:r>
              <a:rPr lang="nl-NL" sz="2400" b="0" dirty="0">
                <a:solidFill>
                  <a:srgbClr val="000000"/>
                </a:solidFill>
                <a:effectLst/>
              </a:rPr>
              <a:t> meet bij leerlingen/studenten, docenten en beleidsmakers:</a:t>
            </a:r>
            <a:endParaRPr lang="nl-NL" sz="2400" b="0">
              <a:effectLst/>
            </a:endParaRPr>
          </a:p>
          <a:p>
            <a:pPr rtl="0" fontAlgn="base">
              <a:buFont typeface="Arial" panose="020B0604020202020204" pitchFamily="34" charset="0"/>
              <a:buChar char="•"/>
            </a:pPr>
            <a:r>
              <a:rPr lang="nl-NL" sz="2400" dirty="0">
                <a:solidFill>
                  <a:srgbClr val="000000"/>
                </a:solidFill>
              </a:rPr>
              <a:t>de huidige staat van het vaardighedenonderwijs in de school/instelling;</a:t>
            </a:r>
          </a:p>
          <a:p>
            <a:pPr>
              <a:spcBef>
                <a:spcPts val="0"/>
              </a:spcBef>
              <a:buFont typeface="Arial" panose="020B0604020202020204" pitchFamily="34" charset="0"/>
              <a:buChar char="•"/>
            </a:pPr>
            <a:r>
              <a:rPr lang="nl-NL" sz="2400" dirty="0">
                <a:solidFill>
                  <a:srgbClr val="000000"/>
                </a:solidFill>
                <a:ea typeface="Calibri"/>
                <a:cs typeface="Calibri"/>
              </a:rPr>
              <a:t>per vak uitgesplitst hoe dit onderwijs nu wordt aangeboden;</a:t>
            </a:r>
            <a:endParaRPr lang="nl-NL" sz="2400"/>
          </a:p>
          <a:p>
            <a:pPr rtl="0" fontAlgn="base">
              <a:spcBef>
                <a:spcPts val="0"/>
              </a:spcBef>
              <a:spcAft>
                <a:spcPts val="0"/>
              </a:spcAft>
              <a:buFont typeface="Arial" panose="020B0604020202020204" pitchFamily="34" charset="0"/>
              <a:buChar char="•"/>
            </a:pPr>
            <a:r>
              <a:rPr lang="nl-NL" sz="2400" b="0" i="0" u="none" strike="noStrike" dirty="0">
                <a:solidFill>
                  <a:srgbClr val="000000"/>
                </a:solidFill>
                <a:effectLst/>
              </a:rPr>
              <a:t>Welke vaardigheden al goed geborgd zijn in het curriculum</a:t>
            </a:r>
            <a:r>
              <a:rPr lang="nl-NL" sz="2400" dirty="0">
                <a:solidFill>
                  <a:srgbClr val="000000"/>
                </a:solidFill>
              </a:rPr>
              <a:t>;</a:t>
            </a:r>
            <a:r>
              <a:rPr lang="nl-NL" sz="2400" b="0" i="0" u="none" strike="noStrike" dirty="0">
                <a:solidFill>
                  <a:srgbClr val="000000"/>
                </a:solidFill>
                <a:effectLst/>
              </a:rPr>
              <a:t> </a:t>
            </a:r>
          </a:p>
          <a:p>
            <a:pPr rtl="0" fontAlgn="base">
              <a:spcBef>
                <a:spcPts val="0"/>
              </a:spcBef>
              <a:spcAft>
                <a:spcPts val="0"/>
              </a:spcAft>
              <a:buFont typeface="Arial" panose="020B0604020202020204" pitchFamily="34" charset="0"/>
              <a:buChar char="•"/>
            </a:pPr>
            <a:r>
              <a:rPr lang="nl-NL" sz="2400" b="0" i="0" u="none" strike="noStrike" dirty="0">
                <a:solidFill>
                  <a:srgbClr val="000000"/>
                </a:solidFill>
                <a:effectLst/>
              </a:rPr>
              <a:t>Welke vaardigheden nog onvoldoende geborgd zijn in het curriculum</a:t>
            </a:r>
            <a:r>
              <a:rPr lang="nl-NL" sz="2400" dirty="0">
                <a:solidFill>
                  <a:srgbClr val="000000"/>
                </a:solidFill>
              </a:rPr>
              <a:t>.</a:t>
            </a:r>
            <a:r>
              <a:rPr lang="nl-NL" sz="2400" b="0" i="0" u="none" strike="noStrike" dirty="0">
                <a:solidFill>
                  <a:srgbClr val="000000"/>
                </a:solidFill>
                <a:effectLst/>
              </a:rPr>
              <a:t> </a:t>
            </a:r>
          </a:p>
          <a:p>
            <a:pPr rtl="0" fontAlgn="base">
              <a:spcBef>
                <a:spcPts val="0"/>
              </a:spcBef>
              <a:spcAft>
                <a:spcPts val="0"/>
              </a:spcAft>
              <a:buFont typeface="Arial" panose="020B0604020202020204" pitchFamily="34" charset="0"/>
              <a:buChar char="•"/>
            </a:pPr>
            <a:endParaRPr lang="nl-NL" sz="2400" dirty="0">
              <a:solidFill>
                <a:srgbClr val="000000"/>
              </a:solidFill>
            </a:endParaRPr>
          </a:p>
          <a:p>
            <a:pPr marL="0" indent="0" rtl="0" fontAlgn="base">
              <a:spcBef>
                <a:spcPts val="0"/>
              </a:spcBef>
              <a:spcAft>
                <a:spcPts val="0"/>
              </a:spcAft>
              <a:buNone/>
            </a:pPr>
            <a:r>
              <a:rPr lang="nl-NL" sz="2400" b="0" i="0" u="none" strike="noStrike" dirty="0">
                <a:solidFill>
                  <a:srgbClr val="000000"/>
                </a:solidFill>
                <a:effectLst/>
              </a:rPr>
              <a:t>De </a:t>
            </a:r>
            <a:r>
              <a:rPr lang="nl-NL" sz="2400" dirty="0">
                <a:solidFill>
                  <a:srgbClr val="000000"/>
                </a:solidFill>
              </a:rPr>
              <a:t>QuickScan</a:t>
            </a:r>
            <a:r>
              <a:rPr lang="nl-NL" sz="2400" b="0" i="0" u="none" strike="noStrike" dirty="0">
                <a:solidFill>
                  <a:srgbClr val="000000"/>
                </a:solidFill>
                <a:effectLst/>
              </a:rPr>
              <a:t> biedt:</a:t>
            </a:r>
          </a:p>
          <a:p>
            <a:pPr rtl="0" fontAlgn="base">
              <a:spcBef>
                <a:spcPts val="0"/>
              </a:spcBef>
              <a:spcAft>
                <a:spcPts val="0"/>
              </a:spcAft>
              <a:buFont typeface="Arial" panose="020B0604020202020204" pitchFamily="34" charset="0"/>
              <a:buChar char="•"/>
            </a:pPr>
            <a:r>
              <a:rPr lang="nl-NL" sz="2400" b="0" i="0" u="none" strike="noStrike" dirty="0">
                <a:solidFill>
                  <a:srgbClr val="000000"/>
                </a:solidFill>
                <a:effectLst/>
              </a:rPr>
              <a:t>Advies om leerlijnen te ontwikkelen</a:t>
            </a:r>
            <a:r>
              <a:rPr lang="nl-NL" sz="2400" dirty="0">
                <a:solidFill>
                  <a:srgbClr val="000000"/>
                </a:solidFill>
              </a:rPr>
              <a:t>;</a:t>
            </a:r>
            <a:endParaRPr lang="nl-NL" sz="2400" b="0" i="0" u="none" strike="noStrike" dirty="0">
              <a:solidFill>
                <a:srgbClr val="000000"/>
              </a:solidFill>
              <a:effectLst/>
            </a:endParaRPr>
          </a:p>
          <a:p>
            <a:pPr rtl="0" fontAlgn="base">
              <a:spcBef>
                <a:spcPts val="0"/>
              </a:spcBef>
              <a:spcAft>
                <a:spcPts val="0"/>
              </a:spcAft>
              <a:buFont typeface="Arial" panose="020B0604020202020204" pitchFamily="34" charset="0"/>
              <a:buChar char="•"/>
            </a:pPr>
            <a:r>
              <a:rPr lang="nl-NL" sz="2400" b="0" i="0" u="none" strike="noStrike" dirty="0">
                <a:solidFill>
                  <a:srgbClr val="000000"/>
                </a:solidFill>
                <a:effectLst/>
              </a:rPr>
              <a:t>Concrete actiestappen en adviezen om de lacunes weg te werken.</a:t>
            </a:r>
          </a:p>
        </p:txBody>
      </p:sp>
    </p:spTree>
    <p:extLst>
      <p:ext uri="{BB962C8B-B14F-4D97-AF65-F5344CB8AC3E}">
        <p14:creationId xmlns:p14="http://schemas.microsoft.com/office/powerpoint/2010/main" val="80216051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56BBD786-87C8-2AD5-CBE2-CBB310D520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9868" y="1189491"/>
            <a:ext cx="6934200" cy="5553076"/>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3" descr="Arrow: Clockwise curve with solid fill">
            <a:extLst>
              <a:ext uri="{FF2B5EF4-FFF2-40B4-BE49-F238E27FC236}">
                <a16:creationId xmlns:a16="http://schemas.microsoft.com/office/drawing/2014/main" id="{E1925C7A-A0D5-206D-F6B0-1D06C08F9435}"/>
              </a:ext>
            </a:extLst>
          </p:cNvPr>
          <p:cNvSpPr>
            <a:spLocks noChangeAspect="1" noChangeArrowheads="1"/>
          </p:cNvSpPr>
          <p:nvPr/>
        </p:nvSpPr>
        <p:spPr bwMode="auto">
          <a:xfrm>
            <a:off x="770255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Arrow: Clockwise curve with solid fill">
            <a:extLst>
              <a:ext uri="{FF2B5EF4-FFF2-40B4-BE49-F238E27FC236}">
                <a16:creationId xmlns:a16="http://schemas.microsoft.com/office/drawing/2014/main" id="{E8282AFB-A5B1-EA2D-49E9-EC7A90191872}"/>
              </a:ext>
            </a:extLst>
          </p:cNvPr>
          <p:cNvSpPr>
            <a:spLocks noChangeAspect="1" noChangeArrowheads="1"/>
          </p:cNvSpPr>
          <p:nvPr/>
        </p:nvSpPr>
        <p:spPr bwMode="auto">
          <a:xfrm>
            <a:off x="8162925"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AutoShape 5" descr="Arrow: Anti-clockwise curve with solid fill">
            <a:extLst>
              <a:ext uri="{FF2B5EF4-FFF2-40B4-BE49-F238E27FC236}">
                <a16:creationId xmlns:a16="http://schemas.microsoft.com/office/drawing/2014/main" id="{C65ACC94-0B2E-7BB3-0490-52AD216059FF}"/>
              </a:ext>
            </a:extLst>
          </p:cNvPr>
          <p:cNvSpPr>
            <a:spLocks noChangeAspect="1" noChangeArrowheads="1"/>
          </p:cNvSpPr>
          <p:nvPr/>
        </p:nvSpPr>
        <p:spPr bwMode="auto">
          <a:xfrm>
            <a:off x="862330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8" name="TextBox 11">
            <a:extLst>
              <a:ext uri="{FF2B5EF4-FFF2-40B4-BE49-F238E27FC236}">
                <a16:creationId xmlns:a16="http://schemas.microsoft.com/office/drawing/2014/main" id="{4489D4AE-62FC-649C-E25B-4E32FB170C6B}"/>
              </a:ext>
            </a:extLst>
          </p:cNvPr>
          <p:cNvSpPr txBox="1"/>
          <p:nvPr/>
        </p:nvSpPr>
        <p:spPr>
          <a:xfrm>
            <a:off x="543937" y="3356763"/>
            <a:ext cx="3610381" cy="923330"/>
          </a:xfrm>
          <a:prstGeom prst="rect">
            <a:avLst/>
          </a:prstGeom>
          <a:noFill/>
        </p:spPr>
        <p:txBody>
          <a:bodyPr wrap="square" lIns="91440" tIns="45720" rIns="91440" bIns="45720" rtlCol="0" anchor="t">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ts val="600"/>
              </a:spcBef>
              <a:spcAft>
                <a:spcPts val="600"/>
              </a:spcAft>
            </a:pPr>
            <a:r>
              <a:rPr lang="nl-NL" sz="2000" dirty="0">
                <a:latin typeface="Arial"/>
              </a:rPr>
              <a:t>Vaardigheden die je helpen om effectief met anderen te interacteren.</a:t>
            </a:r>
          </a:p>
        </p:txBody>
      </p:sp>
      <p:pic>
        <p:nvPicPr>
          <p:cNvPr id="9" name="Graphic 5" descr="Arrow: Clockwise curve with solid fill">
            <a:extLst>
              <a:ext uri="{FF2B5EF4-FFF2-40B4-BE49-F238E27FC236}">
                <a16:creationId xmlns:a16="http://schemas.microsoft.com/office/drawing/2014/main" id="{8ECF8FC4-E39F-6ED7-827E-BEF0788C4A3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0435697">
            <a:off x="2605656" y="4782267"/>
            <a:ext cx="914400" cy="914400"/>
          </a:xfrm>
          <a:prstGeom prst="rect">
            <a:avLst/>
          </a:prstGeom>
        </p:spPr>
      </p:pic>
      <p:pic>
        <p:nvPicPr>
          <p:cNvPr id="10" name="Graphic 3" descr="Arrow: Clockwise curve with solid fill">
            <a:extLst>
              <a:ext uri="{FF2B5EF4-FFF2-40B4-BE49-F238E27FC236}">
                <a16:creationId xmlns:a16="http://schemas.microsoft.com/office/drawing/2014/main" id="{89293C78-65CA-B4B8-EFF4-9B35212CEB1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rot="5400000">
            <a:off x="6967194" y="1189491"/>
            <a:ext cx="914400" cy="914400"/>
          </a:xfrm>
          <a:prstGeom prst="rect">
            <a:avLst/>
          </a:prstGeom>
        </p:spPr>
      </p:pic>
      <p:sp>
        <p:nvSpPr>
          <p:cNvPr id="11" name="TextBox 10">
            <a:extLst>
              <a:ext uri="{FF2B5EF4-FFF2-40B4-BE49-F238E27FC236}">
                <a16:creationId xmlns:a16="http://schemas.microsoft.com/office/drawing/2014/main" id="{7452D597-6004-9C44-1D9B-F938DC8D9FF3}"/>
              </a:ext>
            </a:extLst>
          </p:cNvPr>
          <p:cNvSpPr txBox="1"/>
          <p:nvPr/>
        </p:nvSpPr>
        <p:spPr>
          <a:xfrm>
            <a:off x="8001735" y="1646691"/>
            <a:ext cx="4094328" cy="1600438"/>
          </a:xfrm>
          <a:prstGeom prst="rect">
            <a:avLst/>
          </a:prstGeom>
          <a:noFill/>
        </p:spPr>
        <p:txBody>
          <a:bodyPr wrap="square" lIns="91440" tIns="45720" rIns="91440" bIns="45720" rtlCol="0" anchor="t">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l-NL" sz="2000" dirty="0">
                <a:latin typeface="Arial"/>
              </a:rPr>
              <a:t>Vaardigheden die belangrijk zijn in je persoonlijke ontwikkeling en die helpen om regie te nemen over je eigen leven. </a:t>
            </a:r>
          </a:p>
          <a:p>
            <a:endParaRPr lang="nl-NL" dirty="0"/>
          </a:p>
        </p:txBody>
      </p:sp>
      <p:pic>
        <p:nvPicPr>
          <p:cNvPr id="12" name="Graphic 9" descr="Arrow: Anti-clockwise curve with solid fill">
            <a:extLst>
              <a:ext uri="{FF2B5EF4-FFF2-40B4-BE49-F238E27FC236}">
                <a16:creationId xmlns:a16="http://schemas.microsoft.com/office/drawing/2014/main" id="{B87814D1-B09D-0D2D-3497-4510C10FD41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4145408">
            <a:off x="8786747" y="5157912"/>
            <a:ext cx="914400" cy="914400"/>
          </a:xfrm>
          <a:prstGeom prst="rect">
            <a:avLst/>
          </a:prstGeom>
        </p:spPr>
      </p:pic>
      <p:sp>
        <p:nvSpPr>
          <p:cNvPr id="13" name="TextBox 12">
            <a:extLst>
              <a:ext uri="{FF2B5EF4-FFF2-40B4-BE49-F238E27FC236}">
                <a16:creationId xmlns:a16="http://schemas.microsoft.com/office/drawing/2014/main" id="{8E6C69FC-90B9-3B1A-1F58-D0301BCAB10A}"/>
              </a:ext>
            </a:extLst>
          </p:cNvPr>
          <p:cNvSpPr txBox="1"/>
          <p:nvPr/>
        </p:nvSpPr>
        <p:spPr>
          <a:xfrm>
            <a:off x="8623300" y="4447614"/>
            <a:ext cx="2858311" cy="646331"/>
          </a:xfrm>
          <a:prstGeom prst="rect">
            <a:avLst/>
          </a:prstGeom>
          <a:noFill/>
        </p:spPr>
        <p:txBody>
          <a:bodyPr wrap="square" lIns="91440" tIns="45720" rIns="91440" bIns="45720" rtlCol="0" anchor="t">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90000"/>
              </a:lnSpc>
              <a:spcBef>
                <a:spcPts val="600"/>
              </a:spcBef>
              <a:spcAft>
                <a:spcPts val="600"/>
              </a:spcAft>
            </a:pPr>
            <a:r>
              <a:rPr lang="nl-NL" sz="2000" dirty="0">
                <a:latin typeface="Arial"/>
              </a:rPr>
              <a:t>Vaardigheden die zich richten op hoe je leert.</a:t>
            </a:r>
          </a:p>
        </p:txBody>
      </p:sp>
      <p:sp>
        <p:nvSpPr>
          <p:cNvPr id="14" name="Double-click to edit">
            <a:extLst>
              <a:ext uri="{FF2B5EF4-FFF2-40B4-BE49-F238E27FC236}">
                <a16:creationId xmlns:a16="http://schemas.microsoft.com/office/drawing/2014/main" id="{35D86209-AD9F-1ABC-AD43-2A8B7D419E2A}"/>
              </a:ext>
            </a:extLst>
          </p:cNvPr>
          <p:cNvSpPr txBox="1">
            <a:spLocks noGrp="1"/>
          </p:cNvSpPr>
          <p:nvPr>
            <p:ph type="title"/>
          </p:nvPr>
        </p:nvSpPr>
        <p:spPr>
          <a:xfrm>
            <a:off x="358140" y="405339"/>
            <a:ext cx="10515600" cy="885299"/>
          </a:xfrm>
          <a:prstGeom prst="rect">
            <a:avLst/>
          </a:prstGeom>
        </p:spPr>
        <p:txBody>
          <a:bodyPr lIns="45719" tIns="45720" rIns="45719" bIns="45720" anchor="ctr">
            <a:normAutofit fontScale="90000"/>
          </a:bodyPr>
          <a:lstStyle/>
          <a:p>
            <a:r>
              <a:rPr lang="en-US" dirty="0"/>
              <a:t>Welke </a:t>
            </a:r>
            <a:r>
              <a:rPr lang="en-US" dirty="0" err="1"/>
              <a:t>vaardigheden</a:t>
            </a:r>
            <a:r>
              <a:rPr lang="en-US" dirty="0"/>
              <a:t> meet de QuickScan?</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descr="Arrow: Clockwise curve with solid fill">
            <a:extLst>
              <a:ext uri="{FF2B5EF4-FFF2-40B4-BE49-F238E27FC236}">
                <a16:creationId xmlns:a16="http://schemas.microsoft.com/office/drawing/2014/main" id="{E1925C7A-A0D5-206D-F6B0-1D06C08F9435}"/>
              </a:ext>
            </a:extLst>
          </p:cNvPr>
          <p:cNvSpPr>
            <a:spLocks noChangeAspect="1" noChangeArrowheads="1"/>
          </p:cNvSpPr>
          <p:nvPr/>
        </p:nvSpPr>
        <p:spPr bwMode="auto">
          <a:xfrm>
            <a:off x="770255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Arrow: Clockwise curve with solid fill">
            <a:extLst>
              <a:ext uri="{FF2B5EF4-FFF2-40B4-BE49-F238E27FC236}">
                <a16:creationId xmlns:a16="http://schemas.microsoft.com/office/drawing/2014/main" id="{E8282AFB-A5B1-EA2D-49E9-EC7A90191872}"/>
              </a:ext>
            </a:extLst>
          </p:cNvPr>
          <p:cNvSpPr>
            <a:spLocks noChangeAspect="1" noChangeArrowheads="1"/>
          </p:cNvSpPr>
          <p:nvPr/>
        </p:nvSpPr>
        <p:spPr bwMode="auto">
          <a:xfrm>
            <a:off x="8162925"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4" name="AutoShape 5" descr="Arrow: Anti-clockwise curve with solid fill">
            <a:extLst>
              <a:ext uri="{FF2B5EF4-FFF2-40B4-BE49-F238E27FC236}">
                <a16:creationId xmlns:a16="http://schemas.microsoft.com/office/drawing/2014/main" id="{C65ACC94-0B2E-7BB3-0490-52AD216059FF}"/>
              </a:ext>
            </a:extLst>
          </p:cNvPr>
          <p:cNvSpPr>
            <a:spLocks noChangeAspect="1" noChangeArrowheads="1"/>
          </p:cNvSpPr>
          <p:nvPr/>
        </p:nvSpPr>
        <p:spPr bwMode="auto">
          <a:xfrm>
            <a:off x="8623300" y="-26590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2050" name="Picture 2">
            <a:extLst>
              <a:ext uri="{FF2B5EF4-FFF2-40B4-BE49-F238E27FC236}">
                <a16:creationId xmlns:a16="http://schemas.microsoft.com/office/drawing/2014/main" id="{9DEAE822-F4B5-91D7-F050-A964447801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 y="220745"/>
            <a:ext cx="8039100" cy="505777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a:extLst>
              <a:ext uri="{FF2B5EF4-FFF2-40B4-BE49-F238E27FC236}">
                <a16:creationId xmlns:a16="http://schemas.microsoft.com/office/drawing/2014/main" id="{524DE286-B0F1-EA0C-E20B-802EE18F50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9385" y="938212"/>
            <a:ext cx="8991600" cy="49815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6C66B242-4774-DEEE-4E61-6C706E2AB7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4945" y="1579480"/>
            <a:ext cx="89916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11685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Double-click to edit"/>
          <p:cNvSpPr txBox="1">
            <a:spLocks noGrp="1"/>
          </p:cNvSpPr>
          <p:nvPr>
            <p:ph type="title"/>
          </p:nvPr>
        </p:nvSpPr>
        <p:spPr>
          <a:xfrm>
            <a:off x="369570" y="358140"/>
            <a:ext cx="10515600" cy="885299"/>
          </a:xfrm>
          <a:prstGeom prst="rect">
            <a:avLst/>
          </a:prstGeom>
        </p:spPr>
        <p:txBody>
          <a:bodyPr lIns="45719" tIns="45720" rIns="45719" bIns="45720" anchor="ctr">
            <a:normAutofit/>
          </a:bodyPr>
          <a:lstStyle/>
          <a:p>
            <a:r>
              <a:rPr lang="en-US" dirty="0"/>
              <a:t>Op </a:t>
            </a:r>
            <a:r>
              <a:rPr lang="en-US" dirty="0" err="1"/>
              <a:t>welke</a:t>
            </a:r>
            <a:r>
              <a:rPr lang="en-US" dirty="0"/>
              <a:t> </a:t>
            </a:r>
            <a:r>
              <a:rPr lang="en-US" dirty="0" err="1"/>
              <a:t>vaardigheden</a:t>
            </a:r>
            <a:r>
              <a:rPr lang="en-US" dirty="0"/>
              <a:t> </a:t>
            </a:r>
            <a:r>
              <a:rPr lang="en-US" dirty="0" err="1"/>
              <a:t>richten</a:t>
            </a:r>
            <a:r>
              <a:rPr lang="en-US" dirty="0"/>
              <a:t> </a:t>
            </a:r>
            <a:r>
              <a:rPr lang="en-US" dirty="0" err="1"/>
              <a:t>wij</a:t>
            </a:r>
            <a:r>
              <a:rPr lang="en-US" dirty="0"/>
              <a:t> </a:t>
            </a:r>
            <a:r>
              <a:rPr lang="en-US" dirty="0" err="1"/>
              <a:t>ons</a:t>
            </a:r>
            <a:r>
              <a:rPr lang="en-US" dirty="0"/>
              <a:t>?</a:t>
            </a:r>
          </a:p>
        </p:txBody>
      </p:sp>
      <p:sp>
        <p:nvSpPr>
          <p:cNvPr id="246" name="Double-click to edit"/>
          <p:cNvSpPr txBox="1">
            <a:spLocks noGrp="1"/>
          </p:cNvSpPr>
          <p:nvPr>
            <p:ph type="body" idx="1"/>
          </p:nvPr>
        </p:nvSpPr>
        <p:spPr>
          <a:prstGeom prst="rect">
            <a:avLst/>
          </a:prstGeom>
        </p:spPr>
        <p:txBody>
          <a:bodyPr/>
          <a:lstStyle/>
          <a:p>
            <a:endParaRPr dirty="0"/>
          </a:p>
        </p:txBody>
      </p:sp>
      <p:sp>
        <p:nvSpPr>
          <p:cNvPr id="2" name="Text Placeholder 2">
            <a:extLst>
              <a:ext uri="{FF2B5EF4-FFF2-40B4-BE49-F238E27FC236}">
                <a16:creationId xmlns:a16="http://schemas.microsoft.com/office/drawing/2014/main" id="{ED4BE864-6483-C8BA-BA9B-409BAC9CEFAA}"/>
              </a:ext>
            </a:extLst>
          </p:cNvPr>
          <p:cNvSpPr>
            <a:spLocks noGrp="1"/>
          </p:cNvSpPr>
          <p:nvPr/>
        </p:nvSpPr>
        <p:spPr>
          <a:xfrm>
            <a:off x="838201" y="1904918"/>
            <a:ext cx="10286999"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nl-NL" sz="2000" dirty="0">
                <a:solidFill>
                  <a:schemeClr val="tx1"/>
                </a:solidFill>
                <a:latin typeface="Arial"/>
                <a:cs typeface="Arial"/>
              </a:rPr>
              <a:t>Persoonlijke vaardigheden: </a:t>
            </a:r>
            <a:r>
              <a:rPr lang="nl-NL" sz="2000" dirty="0">
                <a:solidFill>
                  <a:srgbClr val="FF0000"/>
                </a:solidFill>
                <a:latin typeface="Arial"/>
                <a:cs typeface="Arial"/>
              </a:rPr>
              <a:t>vul hier de vaardigheden in</a:t>
            </a:r>
          </a:p>
        </p:txBody>
      </p:sp>
      <p:sp>
        <p:nvSpPr>
          <p:cNvPr id="3" name="Text Placeholder 3">
            <a:extLst>
              <a:ext uri="{FF2B5EF4-FFF2-40B4-BE49-F238E27FC236}">
                <a16:creationId xmlns:a16="http://schemas.microsoft.com/office/drawing/2014/main" id="{417CF486-F37C-3489-9209-F2D04BEBC296}"/>
              </a:ext>
            </a:extLst>
          </p:cNvPr>
          <p:cNvSpPr>
            <a:spLocks noGrp="1"/>
          </p:cNvSpPr>
          <p:nvPr/>
        </p:nvSpPr>
        <p:spPr>
          <a:xfrm>
            <a:off x="850232" y="2923114"/>
            <a:ext cx="10274968" cy="963940"/>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pPr>
              <a:lnSpc>
                <a:spcPct val="100000"/>
              </a:lnSpc>
              <a:spcBef>
                <a:spcPts val="0"/>
              </a:spcBef>
            </a:pPr>
            <a:r>
              <a:rPr lang="nl-NL" sz="2000" dirty="0">
                <a:solidFill>
                  <a:schemeClr val="tx1"/>
                </a:solidFill>
                <a:latin typeface="Arial"/>
                <a:cs typeface="Arial"/>
              </a:rPr>
              <a:t>Sociale vaardigheden: </a:t>
            </a:r>
            <a:r>
              <a:rPr lang="nl-NL" sz="2000" dirty="0">
                <a:solidFill>
                  <a:srgbClr val="FF0000"/>
                </a:solidFill>
                <a:latin typeface="Arial"/>
                <a:cs typeface="Arial"/>
              </a:rPr>
              <a:t>vul hier de vaardigheden in</a:t>
            </a:r>
            <a:endParaRPr lang="nl-NL" sz="2000" dirty="0">
              <a:solidFill>
                <a:schemeClr val="tx1"/>
              </a:solidFill>
              <a:latin typeface="Arial"/>
              <a:cs typeface="Arial"/>
            </a:endParaRPr>
          </a:p>
        </p:txBody>
      </p:sp>
      <p:sp>
        <p:nvSpPr>
          <p:cNvPr id="4" name="Text Placeholder 4">
            <a:extLst>
              <a:ext uri="{FF2B5EF4-FFF2-40B4-BE49-F238E27FC236}">
                <a16:creationId xmlns:a16="http://schemas.microsoft.com/office/drawing/2014/main" id="{8B46E8D9-BB30-7705-DBA9-47A430506AF2}"/>
              </a:ext>
            </a:extLst>
          </p:cNvPr>
          <p:cNvSpPr>
            <a:spLocks noGrp="1"/>
          </p:cNvSpPr>
          <p:nvPr/>
        </p:nvSpPr>
        <p:spPr>
          <a:xfrm>
            <a:off x="838200" y="3993599"/>
            <a:ext cx="10274968" cy="924309"/>
          </a:xfrm>
          <a:prstGeom prst="roundRect">
            <a:avLst/>
          </a:prstGeom>
          <a:solidFill>
            <a:srgbClr val="50A865"/>
          </a:solidFill>
        </p:spPr>
        <p:txBody>
          <a:bodyPr vert="horz" lIns="1296000" tIns="0" rIns="0" bIns="0" rtlCol="0" anchor="ctr" anchorCtr="0">
            <a:noAutofit/>
          </a:bodyPr>
          <a:lstStyle>
            <a:lvl1pPr marL="0" indent="0" algn="l" defTabSz="914400" rtl="0" eaLnBrk="1" latinLnBrk="0" hangingPunct="1">
              <a:lnSpc>
                <a:spcPct val="90000"/>
              </a:lnSpc>
              <a:spcBef>
                <a:spcPts val="600"/>
              </a:spcBef>
              <a:spcAft>
                <a:spcPts val="600"/>
              </a:spcAft>
              <a:buClr>
                <a:schemeClr val="tx1"/>
              </a:buClr>
              <a:buFont typeface="Arial" panose="020B0604020202020204" pitchFamily="34" charset="0"/>
              <a:buNone/>
              <a:defRPr sz="1400" kern="1200">
                <a:solidFill>
                  <a:schemeClr val="accent3"/>
                </a:solidFill>
                <a:latin typeface="+mj-lt"/>
                <a:ea typeface="+mn-ea"/>
                <a:cs typeface="+mn-cs"/>
              </a:defRPr>
            </a:lvl1pPr>
            <a:lvl2pPr marL="447675" indent="-269875" algn="l" defTabSz="914400" rtl="0" eaLnBrk="1" latinLnBrk="0" hangingPunct="1">
              <a:lnSpc>
                <a:spcPct val="90000"/>
              </a:lnSpc>
              <a:spcBef>
                <a:spcPts val="600"/>
              </a:spcBef>
              <a:spcAft>
                <a:spcPts val="600"/>
              </a:spcAft>
              <a:buClr>
                <a:schemeClr val="accent2"/>
              </a:buClr>
              <a:buSzPct val="90000"/>
              <a:buFont typeface="Lexend" pitchFamily="2" charset="0"/>
              <a:buChar char="&gt;"/>
              <a:tabLst/>
              <a:defRPr sz="1600" kern="1200">
                <a:solidFill>
                  <a:schemeClr val="accent3"/>
                </a:solidFill>
                <a:latin typeface="+mn-lt"/>
                <a:ea typeface="+mn-ea"/>
                <a:cs typeface="+mn-cs"/>
              </a:defRPr>
            </a:lvl2pPr>
            <a:lvl3pPr marL="625475" indent="-265113" algn="l" defTabSz="914400" rtl="0" eaLnBrk="1" latinLnBrk="0" hangingPunct="1">
              <a:lnSpc>
                <a:spcPct val="90000"/>
              </a:lnSpc>
              <a:spcBef>
                <a:spcPts val="600"/>
              </a:spcBef>
              <a:spcAft>
                <a:spcPts val="600"/>
              </a:spcAft>
              <a:buClr>
                <a:schemeClr val="accent1"/>
              </a:buClr>
              <a:buSzPct val="120000"/>
              <a:buFont typeface="Lexend bold" pitchFamily="2" charset="0"/>
              <a:buChar char="•"/>
              <a:defRPr sz="1400" b="1" kern="1200">
                <a:solidFill>
                  <a:schemeClr val="accent3"/>
                </a:solidFill>
                <a:latin typeface="+mj-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600" kern="1200">
                <a:solidFill>
                  <a:schemeClr val="accent3"/>
                </a:solidFill>
                <a:latin typeface="+mn-lt"/>
                <a:ea typeface="+mn-ea"/>
                <a:cs typeface="+mn-cs"/>
              </a:defRPr>
            </a:lvl4pPr>
            <a:lvl5pPr marL="0" indent="0" algn="l" defTabSz="914400" rtl="0" eaLnBrk="1" latinLnBrk="0" hangingPunct="1">
              <a:lnSpc>
                <a:spcPct val="90000"/>
              </a:lnSpc>
              <a:spcBef>
                <a:spcPts val="600"/>
              </a:spcBef>
              <a:spcAft>
                <a:spcPts val="600"/>
              </a:spcAft>
              <a:buFont typeface="Arial" panose="020B0604020202020204" pitchFamily="34" charset="0"/>
              <a:buNone/>
              <a:defRPr sz="2000" b="1" kern="1200">
                <a:solidFill>
                  <a:schemeClr val="accent3"/>
                </a:solidFill>
                <a:latin typeface="+mn-lt"/>
                <a:ea typeface="+mn-ea"/>
                <a:cs typeface="+mn-cs"/>
              </a:defRPr>
            </a:lvl5pPr>
            <a:lvl6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800" b="1" kern="1200" cap="none" baseline="0">
                <a:solidFill>
                  <a:schemeClr val="accent3"/>
                </a:solidFill>
                <a:latin typeface="+mn-lt"/>
                <a:ea typeface="+mn-ea"/>
                <a:cs typeface="+mn-cs"/>
              </a:defRPr>
            </a:lvl6pPr>
            <a:lvl7pPr marL="268288" indent="-268288" algn="l" defTabSz="914400" rtl="0" eaLnBrk="1" latinLnBrk="0" hangingPunct="1">
              <a:lnSpc>
                <a:spcPct val="90000"/>
              </a:lnSpc>
              <a:spcBef>
                <a:spcPts val="600"/>
              </a:spcBef>
              <a:spcAft>
                <a:spcPts val="600"/>
              </a:spcAft>
              <a:buClr>
                <a:schemeClr val="tx1"/>
              </a:buClr>
              <a:buFont typeface="+mj-lt"/>
              <a:buAutoNum type="arabicPeriod"/>
              <a:tabLst/>
              <a:defRPr sz="1600" kern="1200">
                <a:solidFill>
                  <a:schemeClr val="accent3"/>
                </a:solidFill>
                <a:latin typeface="+mn-lt"/>
                <a:ea typeface="+mn-ea"/>
                <a:cs typeface="+mn-cs"/>
              </a:defRPr>
            </a:lvl7pPr>
            <a:lvl8pPr marL="269875" indent="-269875" algn="l" defTabSz="914400" rtl="0" eaLnBrk="1" latinLnBrk="0" hangingPunct="1">
              <a:lnSpc>
                <a:spcPct val="90000"/>
              </a:lnSpc>
              <a:spcBef>
                <a:spcPts val="600"/>
              </a:spcBef>
              <a:spcAft>
                <a:spcPts val="600"/>
              </a:spcAft>
              <a:buClr>
                <a:schemeClr val="accent2"/>
              </a:buClr>
              <a:buFont typeface="+mj-lt"/>
              <a:buAutoNum type="alphaLcPeriod"/>
              <a:defRPr sz="1400" kern="1200">
                <a:solidFill>
                  <a:schemeClr val="accent3"/>
                </a:solidFill>
                <a:latin typeface="+mn-lt"/>
                <a:ea typeface="+mn-ea"/>
                <a:cs typeface="+mn-cs"/>
              </a:defRPr>
            </a:lvl8pPr>
            <a:lvl9pPr marL="0" indent="0" algn="l" defTabSz="914400" rtl="0" eaLnBrk="1" latinLnBrk="0" hangingPunct="1">
              <a:lnSpc>
                <a:spcPct val="90000"/>
              </a:lnSpc>
              <a:spcBef>
                <a:spcPts val="600"/>
              </a:spcBef>
              <a:spcAft>
                <a:spcPts val="600"/>
              </a:spcAft>
              <a:buClr>
                <a:schemeClr val="accent1"/>
              </a:buClr>
              <a:buFont typeface="Arial" panose="020B0604020202020204" pitchFamily="34" charset="0"/>
              <a:buNone/>
              <a:defRPr sz="1400" i="1" kern="1200">
                <a:solidFill>
                  <a:schemeClr val="accent3"/>
                </a:solidFill>
                <a:latin typeface="+mn-lt"/>
                <a:ea typeface="+mn-ea"/>
                <a:cs typeface="+mn-cs"/>
              </a:defRPr>
            </a:lvl9pPr>
          </a:lstStyle>
          <a:p>
            <a:r>
              <a:rPr lang="en-US" sz="2000" dirty="0" err="1">
                <a:solidFill>
                  <a:schemeClr val="tx1"/>
                </a:solidFill>
                <a:latin typeface="Arial"/>
                <a:cs typeface="Arial"/>
              </a:rPr>
              <a:t>Studievaardigheden</a:t>
            </a:r>
            <a:r>
              <a:rPr lang="en-US" sz="2000" dirty="0">
                <a:solidFill>
                  <a:schemeClr val="tx1"/>
                </a:solidFill>
                <a:latin typeface="Arial"/>
                <a:cs typeface="Arial"/>
              </a:rPr>
              <a:t>: </a:t>
            </a:r>
            <a:r>
              <a:rPr lang="nl-NL" sz="2000" dirty="0">
                <a:solidFill>
                  <a:srgbClr val="FF0000"/>
                </a:solidFill>
                <a:latin typeface="Arial"/>
                <a:cs typeface="Arial"/>
              </a:rPr>
              <a:t>vul hier de vaardigheden in</a:t>
            </a:r>
            <a:endParaRPr lang="nl-NL" sz="2000">
              <a:solidFill>
                <a:schemeClr val="tx1"/>
              </a:solidFill>
              <a:latin typeface="Arial"/>
              <a:cs typeface="Arial"/>
            </a:endParaRPr>
          </a:p>
        </p:txBody>
      </p:sp>
    </p:spTree>
    <p:extLst>
      <p:ext uri="{BB962C8B-B14F-4D97-AF65-F5344CB8AC3E}">
        <p14:creationId xmlns:p14="http://schemas.microsoft.com/office/powerpoint/2010/main" val="5590211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Double-click to edit"/>
          <p:cNvSpPr txBox="1">
            <a:spLocks noGrp="1"/>
          </p:cNvSpPr>
          <p:nvPr>
            <p:ph type="title"/>
          </p:nvPr>
        </p:nvSpPr>
        <p:spPr>
          <a:xfrm>
            <a:off x="268179" y="3038088"/>
            <a:ext cx="11653311" cy="781089"/>
          </a:xfrm>
          <a:prstGeom prst="rect">
            <a:avLst/>
          </a:prstGeom>
        </p:spPr>
        <p:txBody>
          <a:bodyPr lIns="45719" tIns="45720" rIns="45719" bIns="45720" anchor="ctr">
            <a:noAutofit/>
          </a:bodyPr>
          <a:lstStyle/>
          <a:p>
            <a:pPr algn="ctr"/>
            <a:r>
              <a:rPr lang="en-US" dirty="0" err="1"/>
              <a:t>Waarom</a:t>
            </a:r>
            <a:r>
              <a:rPr lang="en-US" dirty="0"/>
              <a:t> </a:t>
            </a:r>
            <a:r>
              <a:rPr lang="en-US" dirty="0" err="1"/>
              <a:t>zetten</a:t>
            </a:r>
            <a:r>
              <a:rPr lang="en-US" dirty="0"/>
              <a:t> we de QuickScan </a:t>
            </a:r>
            <a:r>
              <a:rPr lang="en-US" dirty="0" err="1"/>
              <a:t>Vaardigheden</a:t>
            </a:r>
            <a:r>
              <a:rPr lang="en-US" dirty="0"/>
              <a:t> in?</a:t>
            </a:r>
          </a:p>
        </p:txBody>
      </p:sp>
    </p:spTree>
    <p:extLst>
      <p:ext uri="{BB962C8B-B14F-4D97-AF65-F5344CB8AC3E}">
        <p14:creationId xmlns:p14="http://schemas.microsoft.com/office/powerpoint/2010/main" val="1033717652"/>
      </p:ext>
    </p:extLst>
  </p:cSld>
  <p:clrMapOvr>
    <a:masterClrMapping/>
  </p:clrMapOvr>
  <p:transition spd="med"/>
</p:sld>
</file>

<file path=ppt/theme/theme1.xml><?xml version="1.0" encoding="utf-8"?>
<a:theme xmlns:a="http://schemas.openxmlformats.org/drawingml/2006/main" name="Kantoorthema">
  <a:themeElements>
    <a:clrScheme name="Kantoor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Kantoorthema">
      <a:majorFont>
        <a:latin typeface="Calibri"/>
        <a:ea typeface="Calibri"/>
        <a:cs typeface="Calibri"/>
      </a:majorFont>
      <a:minorFont>
        <a:latin typeface="Helvetica"/>
        <a:ea typeface="Helvetica"/>
        <a:cs typeface="Helvetica"/>
      </a:minorFont>
    </a:fontScheme>
    <a:fmtScheme name="Kantoor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Kantoorthema">
  <a:themeElements>
    <a:clrScheme name="Kantoorthema">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Kantoorthema">
      <a:majorFont>
        <a:latin typeface="Calibri"/>
        <a:ea typeface="Calibri"/>
        <a:cs typeface="Calibri"/>
      </a:majorFont>
      <a:minorFont>
        <a:latin typeface="Helvetica"/>
        <a:ea typeface="Helvetica"/>
        <a:cs typeface="Helvetica"/>
      </a:minorFont>
    </a:fontScheme>
    <a:fmtScheme name="Kantoorthem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03486823DD1E46B3B25BD87BB4BDBF" ma:contentTypeVersion="24" ma:contentTypeDescription="Create a new document." ma:contentTypeScope="" ma:versionID="36a500784c7ca9028504c64c6cb42774">
  <xsd:schema xmlns:xsd="http://www.w3.org/2001/XMLSchema" xmlns:xs="http://www.w3.org/2001/XMLSchema" xmlns:p="http://schemas.microsoft.com/office/2006/metadata/properties" xmlns:ns2="3dda33ac-2b91-41b8-96ad-698e948a7b97" xmlns:ns3="9bdd6869-4aba-4fba-bb8a-1d6e32298fa8" targetNamespace="http://schemas.microsoft.com/office/2006/metadata/properties" ma:root="true" ma:fieldsID="6c2b5b5aff619d7a61feafa7a5264a1a" ns2:_="" ns3:_="">
    <xsd:import namespace="3dda33ac-2b91-41b8-96ad-698e948a7b97"/>
    <xsd:import namespace="9bdd6869-4aba-4fba-bb8a-1d6e32298fa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a33ac-2b91-41b8-96ad-698e948a7b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d5477cde-f098-4d32-ba13-c78038edde3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dd6869-4aba-4fba-bb8a-1d6e32298fa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3564af3-7a4d-42b2-a8ed-10e7e073496f}" ma:internalName="TaxCatchAll" ma:showField="CatchAllData" ma:web="9bdd6869-4aba-4fba-bb8a-1d6e32298fa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dda33ac-2b91-41b8-96ad-698e948a7b97">
      <Terms xmlns="http://schemas.microsoft.com/office/infopath/2007/PartnerControls"/>
    </lcf76f155ced4ddcb4097134ff3c332f>
    <TaxCatchAll xmlns="9bdd6869-4aba-4fba-bb8a-1d6e32298fa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647709-3FB8-4DA6-94CB-BA9E7B60FDAA}"/>
</file>

<file path=customXml/itemProps2.xml><?xml version="1.0" encoding="utf-8"?>
<ds:datastoreItem xmlns:ds="http://schemas.openxmlformats.org/officeDocument/2006/customXml" ds:itemID="{D0E407A8-57A2-481E-BAB7-7F2960268EB6}">
  <ds:schemaRefs>
    <ds:schemaRef ds:uri="http://schemas.microsoft.com/office/2006/metadata/properties"/>
    <ds:schemaRef ds:uri="http://schemas.microsoft.com/office/infopath/2007/PartnerControls"/>
    <ds:schemaRef ds:uri="3dda33ac-2b91-41b8-96ad-698e948a7b97"/>
    <ds:schemaRef ds:uri="9bdd6869-4aba-4fba-bb8a-1d6e32298fa8"/>
  </ds:schemaRefs>
</ds:datastoreItem>
</file>

<file path=customXml/itemProps3.xml><?xml version="1.0" encoding="utf-8"?>
<ds:datastoreItem xmlns:ds="http://schemas.openxmlformats.org/officeDocument/2006/customXml" ds:itemID="{415FFBA5-FA83-4A14-80BB-6B5AEA5A656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1101</Words>
  <Application>Microsoft Office PowerPoint</Application>
  <PresentationFormat>Widescreen</PresentationFormat>
  <Paragraphs>95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Kantoorthema</vt:lpstr>
      <vt:lpstr>QuickScan Vaardigheden</vt:lpstr>
      <vt:lpstr>Agenda</vt:lpstr>
      <vt:lpstr>Zet je brein aan</vt:lpstr>
      <vt:lpstr>Wat is de QuickScan Vaardigheden?</vt:lpstr>
      <vt:lpstr>Wat is de de QuickScan Vaardigheden?</vt:lpstr>
      <vt:lpstr>Welke vaardigheden meet de QuickScan?</vt:lpstr>
      <vt:lpstr>PowerPoint Presentation</vt:lpstr>
      <vt:lpstr>Op welke vaardigheden richten wij ons?</vt:lpstr>
      <vt:lpstr>Waarom zetten we de QuickScan Vaardigheden in?</vt:lpstr>
      <vt:lpstr>Waarom zetten we de QuickScan in?</vt:lpstr>
      <vt:lpstr>Waarom zetten we de QuickScan in?</vt:lpstr>
      <vt:lpstr>Aan welk doel draagt het bij?</vt:lpstr>
      <vt:lpstr>Plan van aanpak</vt:lpstr>
      <vt:lpstr>Plan van aanpak</vt:lpstr>
      <vt:lpstr> Het Insula College ging je voor in het gebruiken van de QuickScan Vaardigheden. Wat zijn hun ervaringen?  Branco van der Est – Teamleider Insula College  "Docenten en leerlingen hebben behoefte om zicht te krijgen op hun vaardigheden. Die vaardigheden moeten hen helpen om het hier bij ons op school beter te doen, en om de aansluiting met de vervolgopleiding zo goed mogelijk tot stand te brengen, zodat ze ook daar meteen succesvol zijn.   Ik wil de tool jaarlijks inzetten om zicht te hebben op de ontwikkeling. Je wilt natuurlijk niet alleen weten wat de stand van zaken nu is, maar ook weten of we verbetering zien als we straks de vaardigheden een plek hebben gegeven in het curriculum en de docenten de vaardigheden daadwerkelijk gaan doceren." </vt:lpstr>
      <vt:lpstr>Promovideo QuickScan Vaardigheden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Wertenbroek, E.J.M. (Ellis)</dc:creator>
  <cp:lastModifiedBy>Rowan Huijgen</cp:lastModifiedBy>
  <cp:revision>375</cp:revision>
  <dcterms:modified xsi:type="dcterms:W3CDTF">2024-09-12T08:37:36Z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0x010100CF03486823DD1E46B3B25BD87BB4BDBF</vt:lpwstr>
  </property>
  <property fmtid="{D5CDD505-2E9C-101B-9397-08002B2CF9AE}" pid="3" name="MSIP_Label_8772ba27-cab8-4042-a351-a31f6e4eacdc_Enabled">
    <vt:lpwstr>true</vt:lpwstr>
  </property>
  <property fmtid="{D5CDD505-2E9C-101B-9397-08002B2CF9AE}" pid="4" name="MSIP_Label_8772ba27-cab8-4042-a351-a31f6e4eacdc_SetDate">
    <vt:lpwstr>2024-07-04T10:56:27Z</vt:lpwstr>
  </property>
  <property fmtid="{D5CDD505-2E9C-101B-9397-08002B2CF9AE}" pid="5" name="MSIP_Label_8772ba27-cab8-4042-a351-a31f6e4eacdc_Method">
    <vt:lpwstr>Standard</vt:lpwstr>
  </property>
  <property fmtid="{D5CDD505-2E9C-101B-9397-08002B2CF9AE}" pid="6" name="MSIP_Label_8772ba27-cab8-4042-a351-a31f6e4eacdc_Name">
    <vt:lpwstr>Internal</vt:lpwstr>
  </property>
  <property fmtid="{D5CDD505-2E9C-101B-9397-08002B2CF9AE}" pid="7" name="MSIP_Label_8772ba27-cab8-4042-a351-a31f6e4eacdc_SiteId">
    <vt:lpwstr>715902d6-f63e-4b8d-929b-4bb170bad492</vt:lpwstr>
  </property>
  <property fmtid="{D5CDD505-2E9C-101B-9397-08002B2CF9AE}" pid="8" name="MSIP_Label_8772ba27-cab8-4042-a351-a31f6e4eacdc_ActionId">
    <vt:lpwstr>f5ecbacb-3544-492b-a90b-eaa2baf0ec5a</vt:lpwstr>
  </property>
  <property fmtid="{D5CDD505-2E9C-101B-9397-08002B2CF9AE}" pid="9" name="MSIP_Label_8772ba27-cab8-4042-a351-a31f6e4eacdc_ContentBits">
    <vt:lpwstr>0</vt:lpwstr>
  </property>
  <property fmtid="{D5CDD505-2E9C-101B-9397-08002B2CF9AE}" pid="10" name="Order">
    <vt:r8>1100</vt:r8>
  </property>
  <property fmtid="{D5CDD505-2E9C-101B-9397-08002B2CF9AE}" pid="11" name="xd_Signature">
    <vt:bool>false</vt:bool>
  </property>
  <property fmtid="{D5CDD505-2E9C-101B-9397-08002B2CF9AE}" pid="12" name="xd_ProgID">
    <vt:lpwstr/>
  </property>
  <property fmtid="{D5CDD505-2E9C-101B-9397-08002B2CF9AE}" pid="13" name="_SourceUrl">
    <vt:lpwstr/>
  </property>
  <property fmtid="{D5CDD505-2E9C-101B-9397-08002B2CF9AE}" pid="14" name="_SharedFileIndex">
    <vt:lpwstr/>
  </property>
  <property fmtid="{D5CDD505-2E9C-101B-9397-08002B2CF9AE}" pid="15" name="ComplianceAssetId">
    <vt:lpwstr/>
  </property>
  <property fmtid="{D5CDD505-2E9C-101B-9397-08002B2CF9AE}" pid="16" name="TemplateUrl">
    <vt:lpwstr/>
  </property>
  <property fmtid="{D5CDD505-2E9C-101B-9397-08002B2CF9AE}" pid="17" name="_ExtendedDescription">
    <vt:lpwstr/>
  </property>
  <property fmtid="{D5CDD505-2E9C-101B-9397-08002B2CF9AE}" pid="18" name="TriggerFlowInfo">
    <vt:lpwstr/>
  </property>
</Properties>
</file>