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7"/>
  </p:notesMasterIdLst>
  <p:sldIdLst>
    <p:sldId id="256" r:id="rId5"/>
    <p:sldId id="276" r:id="rId6"/>
    <p:sldId id="259" r:id="rId7"/>
    <p:sldId id="275" r:id="rId8"/>
    <p:sldId id="260" r:id="rId9"/>
    <p:sldId id="257" r:id="rId10"/>
    <p:sldId id="281" r:id="rId11"/>
    <p:sldId id="278" r:id="rId12"/>
    <p:sldId id="277" r:id="rId13"/>
    <p:sldId id="279" r:id="rId14"/>
    <p:sldId id="280" r:id="rId15"/>
    <p:sldId id="270" r:id="rId1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C1DF09-BD27-80F5-C9AD-6B0E389BA212}" name="Monique Herwegen" initials="MH" userId="S::herwegen_eur.nl#ext#@hrnl.onmicrosoft.com::c4eb8320-5a2e-4c85-ab2f-825497374548" providerId="AD"/>
  <p188:author id="{BA450470-B776-65F9-0E34-3A464142C7C7}" name="Wertenbroek, E.J.M. (Ellis)" initials="W(" userId="S::werej@hr.nl::ecfca0ac-025c-4291-99db-61fa5f255197" providerId="AD"/>
  <p188:author id="{43A4B980-F456-75C3-7F66-277ECF67F799}" name="Rowan Huijgen" initials="RH" userId="S::rowan.huijgen_eur.nl#ext#@hrnl.onmicrosoft.com::cfd01538-b76e-47c0-92eb-f022e2127343" providerId="AD"/>
  <p188:author id="{A5372F98-4C3C-B697-1015-5A119A4B81E1}" name="Monique Herwegen" initials="MH" userId="S::70387mhe@eur.nl::2f37e31b-66cf-4524-a78e-56b346fdd7d9" providerId="AD"/>
  <p188:author id="{9886D3D9-69F7-9794-D567-06960DAD9FA4}" name="Rowan Huijgen" initials="RH" userId="S::53184rhu@eur.nl::e0cabf83-1478-4e2a-909c-f70581844008" providerId="AD"/>
  <p188:author id="{91E6F3E7-CC09-1401-FA4E-9F99CBBC375D}" name="Walraven, M.L.P." initials="WM" userId="S::mwalraven_insulacollege.nl#ext#@hrnl.onmicrosoft.com::37724746-5b02-43f4-85e1-f4750061550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6" d="100"/>
          <a:sy n="146" d="100"/>
        </p:scale>
        <p:origin x="816" y="-10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k, C.A. (Carla)" userId="41fefc12-9e60-4868-81c0-2a165f403f90" providerId="ADAL" clId="{B60C2B2C-2AD5-446A-B11F-2EBFD63CA324}"/>
    <pc:docChg chg="undo redo custSel modSld">
      <pc:chgData name="Spek, C.A. (Carla)" userId="41fefc12-9e60-4868-81c0-2a165f403f90" providerId="ADAL" clId="{B60C2B2C-2AD5-446A-B11F-2EBFD63CA324}" dt="2024-09-16T20:27:44.045" v="12" actId="207"/>
      <pc:docMkLst>
        <pc:docMk/>
      </pc:docMkLst>
      <pc:sldChg chg="modSp mod">
        <pc:chgData name="Spek, C.A. (Carla)" userId="41fefc12-9e60-4868-81c0-2a165f403f90" providerId="ADAL" clId="{B60C2B2C-2AD5-446A-B11F-2EBFD63CA324}" dt="2024-09-16T20:23:42.863" v="1" actId="255"/>
        <pc:sldMkLst>
          <pc:docMk/>
          <pc:sldMk cId="3781050870" sldId="278"/>
        </pc:sldMkLst>
        <pc:spChg chg="mod">
          <ac:chgData name="Spek, C.A. (Carla)" userId="41fefc12-9e60-4868-81c0-2a165f403f90" providerId="ADAL" clId="{B60C2B2C-2AD5-446A-B11F-2EBFD63CA324}" dt="2024-09-16T20:23:42.863" v="1" actId="255"/>
          <ac:spMkLst>
            <pc:docMk/>
            <pc:sldMk cId="3781050870" sldId="278"/>
            <ac:spMk id="260" creationId="{00000000-0000-0000-0000-000000000000}"/>
          </ac:spMkLst>
        </pc:spChg>
      </pc:sldChg>
      <pc:sldChg chg="modSp mod">
        <pc:chgData name="Spek, C.A. (Carla)" userId="41fefc12-9e60-4868-81c0-2a165f403f90" providerId="ADAL" clId="{B60C2B2C-2AD5-446A-B11F-2EBFD63CA324}" dt="2024-09-16T20:27:44.045" v="12" actId="207"/>
        <pc:sldMkLst>
          <pc:docMk/>
          <pc:sldMk cId="3289162122" sldId="279"/>
        </pc:sldMkLst>
        <pc:spChg chg="mod">
          <ac:chgData name="Spek, C.A. (Carla)" userId="41fefc12-9e60-4868-81c0-2a165f403f90" providerId="ADAL" clId="{B60C2B2C-2AD5-446A-B11F-2EBFD63CA324}" dt="2024-09-16T20:27:44.045" v="12" actId="207"/>
          <ac:spMkLst>
            <pc:docMk/>
            <pc:sldMk cId="3289162122" sldId="279"/>
            <ac:spMk id="260" creationId="{00000000-0000-0000-0000-000000000000}"/>
          </ac:spMkLst>
        </pc:spChg>
      </pc:sldChg>
    </pc:docChg>
  </pc:docChgLst>
  <pc:docChgLst>
    <pc:chgData name="Wertenbroek, E.J.M. (Ellis)" userId="S::werej@hr.nl::ecfca0ac-025c-4291-99db-61fa5f255197" providerId="AD" clId="Web-{25EEC72C-E552-49E9-A703-FD2D26F762B2}"/>
    <pc:docChg chg="mod modSld">
      <pc:chgData name="Wertenbroek, E.J.M. (Ellis)" userId="S::werej@hr.nl::ecfca0ac-025c-4291-99db-61fa5f255197" providerId="AD" clId="Web-{25EEC72C-E552-49E9-A703-FD2D26F762B2}" dt="2024-09-10T12:32:44.600" v="10" actId="20577"/>
      <pc:docMkLst>
        <pc:docMk/>
      </pc:docMkLst>
      <pc:sldChg chg="modSp">
        <pc:chgData name="Wertenbroek, E.J.M. (Ellis)" userId="S::werej@hr.nl::ecfca0ac-025c-4291-99db-61fa5f255197" providerId="AD" clId="Web-{25EEC72C-E552-49E9-A703-FD2D26F762B2}" dt="2024-09-10T12:27:36.856" v="5" actId="20577"/>
        <pc:sldMkLst>
          <pc:docMk/>
          <pc:sldMk cId="0" sldId="259"/>
        </pc:sldMkLst>
        <pc:spChg chg="mod">
          <ac:chgData name="Wertenbroek, E.J.M. (Ellis)" userId="S::werej@hr.nl::ecfca0ac-025c-4291-99db-61fa5f255197" providerId="AD" clId="Web-{25EEC72C-E552-49E9-A703-FD2D26F762B2}" dt="2024-09-10T12:27:36.856" v="5" actId="20577"/>
          <ac:spMkLst>
            <pc:docMk/>
            <pc:sldMk cId="0" sldId="259"/>
            <ac:spMk id="246" creationId="{00000000-0000-0000-0000-000000000000}"/>
          </ac:spMkLst>
        </pc:spChg>
      </pc:sldChg>
      <pc:sldChg chg="modSp">
        <pc:chgData name="Wertenbroek, E.J.M. (Ellis)" userId="S::werej@hr.nl::ecfca0ac-025c-4291-99db-61fa5f255197" providerId="AD" clId="Web-{25EEC72C-E552-49E9-A703-FD2D26F762B2}" dt="2024-09-10T12:30:02.798" v="7" actId="20577"/>
        <pc:sldMkLst>
          <pc:docMk/>
          <pc:sldMk cId="0" sldId="260"/>
        </pc:sldMkLst>
        <pc:spChg chg="mod">
          <ac:chgData name="Wertenbroek, E.J.M. (Ellis)" userId="S::werej@hr.nl::ecfca0ac-025c-4291-99db-61fa5f255197" providerId="AD" clId="Web-{25EEC72C-E552-49E9-A703-FD2D26F762B2}" dt="2024-09-10T12:30:02.798" v="7" actId="20577"/>
          <ac:spMkLst>
            <pc:docMk/>
            <pc:sldMk cId="0" sldId="260"/>
            <ac:spMk id="250" creationId="{00000000-0000-0000-0000-000000000000}"/>
          </ac:spMkLst>
        </pc:spChg>
      </pc:sldChg>
      <pc:sldChg chg="modSp">
        <pc:chgData name="Wertenbroek, E.J.M. (Ellis)" userId="S::werej@hr.nl::ecfca0ac-025c-4291-99db-61fa5f255197" providerId="AD" clId="Web-{25EEC72C-E552-49E9-A703-FD2D26F762B2}" dt="2024-09-10T12:32:44.600" v="10" actId="20577"/>
        <pc:sldMkLst>
          <pc:docMk/>
          <pc:sldMk cId="3781050870" sldId="278"/>
        </pc:sldMkLst>
        <pc:spChg chg="mod">
          <ac:chgData name="Wertenbroek, E.J.M. (Ellis)" userId="S::werej@hr.nl::ecfca0ac-025c-4291-99db-61fa5f255197" providerId="AD" clId="Web-{25EEC72C-E552-49E9-A703-FD2D26F762B2}" dt="2024-09-10T12:32:44.600" v="10" actId="20577"/>
          <ac:spMkLst>
            <pc:docMk/>
            <pc:sldMk cId="3781050870" sldId="278"/>
            <ac:spMk id="260" creationId="{00000000-0000-0000-0000-000000000000}"/>
          </ac:spMkLst>
        </pc:spChg>
      </pc:sldChg>
    </pc:docChg>
  </pc:docChgLst>
  <pc:docChgLst>
    <pc:chgData name="Rowan Huijgen" userId="S::rowan.huijgen_eur.nl#ext#@hrnl.onmicrosoft.com::cfd01538-b76e-47c0-92eb-f022e2127343" providerId="AD" clId="Web-{2ECD8B6B-BA60-049E-57AF-5DD91BE215C4}"/>
    <pc:docChg chg="mod modSld">
      <pc:chgData name="Rowan Huijgen" userId="S::rowan.huijgen_eur.nl#ext#@hrnl.onmicrosoft.com::cfd01538-b76e-47c0-92eb-f022e2127343" providerId="AD" clId="Web-{2ECD8B6B-BA60-049E-57AF-5DD91BE215C4}" dt="2024-07-04T10:31:40.370" v="179" actId="20577"/>
      <pc:docMkLst>
        <pc:docMk/>
      </pc:docMkLst>
      <pc:sldChg chg="modSp">
        <pc:chgData name="Rowan Huijgen" userId="S::rowan.huijgen_eur.nl#ext#@hrnl.onmicrosoft.com::cfd01538-b76e-47c0-92eb-f022e2127343" providerId="AD" clId="Web-{2ECD8B6B-BA60-049E-57AF-5DD91BE215C4}" dt="2024-07-04T10:28:38.347" v="150" actId="20577"/>
        <pc:sldMkLst>
          <pc:docMk/>
          <pc:sldMk cId="0" sldId="259"/>
        </pc:sldMkLst>
        <pc:spChg chg="mod">
          <ac:chgData name="Rowan Huijgen" userId="S::rowan.huijgen_eur.nl#ext#@hrnl.onmicrosoft.com::cfd01538-b76e-47c0-92eb-f022e2127343" providerId="AD" clId="Web-{2ECD8B6B-BA60-049E-57AF-5DD91BE215C4}" dt="2024-07-04T10:28:38.347" v="150" actId="20577"/>
          <ac:spMkLst>
            <pc:docMk/>
            <pc:sldMk cId="0" sldId="259"/>
            <ac:spMk id="246" creationId="{00000000-0000-0000-0000-000000000000}"/>
          </ac:spMkLst>
        </pc:spChg>
      </pc:sldChg>
      <pc:sldChg chg="modSp">
        <pc:chgData name="Rowan Huijgen" userId="S::rowan.huijgen_eur.nl#ext#@hrnl.onmicrosoft.com::cfd01538-b76e-47c0-92eb-f022e2127343" providerId="AD" clId="Web-{2ECD8B6B-BA60-049E-57AF-5DD91BE215C4}" dt="2024-07-04T09:23:23.545" v="148" actId="20577"/>
        <pc:sldMkLst>
          <pc:docMk/>
          <pc:sldMk cId="0" sldId="270"/>
        </pc:sldMkLst>
        <pc:spChg chg="mod">
          <ac:chgData name="Rowan Huijgen" userId="S::rowan.huijgen_eur.nl#ext#@hrnl.onmicrosoft.com::cfd01538-b76e-47c0-92eb-f022e2127343" providerId="AD" clId="Web-{2ECD8B6B-BA60-049E-57AF-5DD91BE215C4}" dt="2024-07-04T09:23:23.545" v="148" actId="20577"/>
          <ac:spMkLst>
            <pc:docMk/>
            <pc:sldMk cId="0" sldId="270"/>
            <ac:spMk id="279" creationId="{00000000-0000-0000-0000-000000000000}"/>
          </ac:spMkLst>
        </pc:spChg>
      </pc:sldChg>
      <pc:sldChg chg="modSp">
        <pc:chgData name="Rowan Huijgen" userId="S::rowan.huijgen_eur.nl#ext#@hrnl.onmicrosoft.com::cfd01538-b76e-47c0-92eb-f022e2127343" providerId="AD" clId="Web-{2ECD8B6B-BA60-049E-57AF-5DD91BE215C4}" dt="2024-07-04T10:31:24.963" v="166" actId="20577"/>
        <pc:sldMkLst>
          <pc:docMk/>
          <pc:sldMk cId="802160515" sldId="275"/>
        </pc:sldMkLst>
        <pc:spChg chg="mod">
          <ac:chgData name="Rowan Huijgen" userId="S::rowan.huijgen_eur.nl#ext#@hrnl.onmicrosoft.com::cfd01538-b76e-47c0-92eb-f022e2127343" providerId="AD" clId="Web-{2ECD8B6B-BA60-049E-57AF-5DD91BE215C4}" dt="2024-07-04T10:31:24.963" v="166" actId="20577"/>
          <ac:spMkLst>
            <pc:docMk/>
            <pc:sldMk cId="802160515" sldId="275"/>
            <ac:spMk id="246" creationId="{00000000-0000-0000-0000-000000000000}"/>
          </ac:spMkLst>
        </pc:spChg>
      </pc:sldChg>
      <pc:sldChg chg="modSp modCm">
        <pc:chgData name="Rowan Huijgen" userId="S::rowan.huijgen_eur.nl#ext#@hrnl.onmicrosoft.com::cfd01538-b76e-47c0-92eb-f022e2127343" providerId="AD" clId="Web-{2ECD8B6B-BA60-049E-57AF-5DD91BE215C4}" dt="2024-07-04T10:31:40.370" v="179" actId="20577"/>
        <pc:sldMkLst>
          <pc:docMk/>
          <pc:sldMk cId="1518727536" sldId="277"/>
        </pc:sldMkLst>
        <pc:spChg chg="mod">
          <ac:chgData name="Rowan Huijgen" userId="S::rowan.huijgen_eur.nl#ext#@hrnl.onmicrosoft.com::cfd01538-b76e-47c0-92eb-f022e2127343" providerId="AD" clId="Web-{2ECD8B6B-BA60-049E-57AF-5DD91BE215C4}" dt="2024-07-04T10:31:40.370" v="179" actId="20577"/>
          <ac:spMkLst>
            <pc:docMk/>
            <pc:sldMk cId="1518727536" sldId="277"/>
            <ac:spMk id="260" creationId="{00000000-0000-0000-0000-000000000000}"/>
          </ac:spMkLst>
        </pc:spChg>
        <pc:extLst>
          <p:ext xmlns:p="http://schemas.openxmlformats.org/presentationml/2006/main" uri="{D6D511B9-2390-475A-947B-AFAB55BFBCF1}">
            <pc226:cmChg xmlns:pc226="http://schemas.microsoft.com/office/powerpoint/2022/06/main/command" chg="">
              <pc226:chgData name="Rowan Huijgen" userId="S::rowan.huijgen_eur.nl#ext#@hrnl.onmicrosoft.com::cfd01538-b76e-47c0-92eb-f022e2127343" providerId="AD" clId="Web-{2ECD8B6B-BA60-049E-57AF-5DD91BE215C4}" dt="2024-07-04T09:21:38.510" v="79"/>
              <pc2:cmMkLst xmlns:pc2="http://schemas.microsoft.com/office/powerpoint/2019/9/main/command">
                <pc:docMk/>
                <pc:sldMk cId="1518727536" sldId="277"/>
                <pc2:cmMk id="{6D2F2ADE-F941-45B2-B437-A3DFE060A94A}"/>
              </pc2:cmMkLst>
              <pc226:cmRplyChg chg="add mod">
                <pc226:chgData name="Rowan Huijgen" userId="S::rowan.huijgen_eur.nl#ext#@hrnl.onmicrosoft.com::cfd01538-b76e-47c0-92eb-f022e2127343" providerId="AD" clId="Web-{2ECD8B6B-BA60-049E-57AF-5DD91BE215C4}" dt="2024-07-04T09:21:38.510" v="79"/>
                <pc2:cmRplyMkLst xmlns:pc2="http://schemas.microsoft.com/office/powerpoint/2019/9/main/command">
                  <pc:docMk/>
                  <pc:sldMk cId="1518727536" sldId="277"/>
                  <pc2:cmMk id="{6D2F2ADE-F941-45B2-B437-A3DFE060A94A}"/>
                  <pc2:cmRplyMk id="{3928280E-B3D1-4795-A045-34C427B84509}"/>
                </pc2:cmRplyMkLst>
              </pc226:cmRplyChg>
            </pc226:cmChg>
          </p:ext>
        </pc:extLst>
      </pc:sldChg>
      <pc:sldChg chg="modSp addCm modCm">
        <pc:chgData name="Rowan Huijgen" userId="S::rowan.huijgen_eur.nl#ext#@hrnl.onmicrosoft.com::cfd01538-b76e-47c0-92eb-f022e2127343" providerId="AD" clId="Web-{2ECD8B6B-BA60-049E-57AF-5DD91BE215C4}" dt="2024-07-04T09:22:55.684" v="139" actId="20577"/>
        <pc:sldMkLst>
          <pc:docMk/>
          <pc:sldMk cId="3781050870" sldId="278"/>
        </pc:sldMkLst>
        <pc:spChg chg="mod">
          <ac:chgData name="Rowan Huijgen" userId="S::rowan.huijgen_eur.nl#ext#@hrnl.onmicrosoft.com::cfd01538-b76e-47c0-92eb-f022e2127343" providerId="AD" clId="Web-{2ECD8B6B-BA60-049E-57AF-5DD91BE215C4}" dt="2024-07-04T09:22:55.684" v="139" actId="20577"/>
          <ac:spMkLst>
            <pc:docMk/>
            <pc:sldMk cId="3781050870" sldId="278"/>
            <ac:spMk id="260" creationId="{00000000-0000-0000-0000-000000000000}"/>
          </ac:spMkLst>
        </pc:spChg>
        <pc:extLst>
          <p:ext xmlns:p="http://schemas.openxmlformats.org/presentationml/2006/main" uri="{D6D511B9-2390-475A-947B-AFAB55BFBCF1}">
            <pc226:cmChg xmlns:pc226="http://schemas.microsoft.com/office/powerpoint/2022/06/main/command" chg="mod">
              <pc226:chgData name="Rowan Huijgen" userId="S::rowan.huijgen_eur.nl#ext#@hrnl.onmicrosoft.com::cfd01538-b76e-47c0-92eb-f022e2127343" providerId="AD" clId="Web-{2ECD8B6B-BA60-049E-57AF-5DD91BE215C4}" dt="2024-07-04T09:22:55.684" v="139" actId="20577"/>
              <pc2:cmMkLst xmlns:pc2="http://schemas.microsoft.com/office/powerpoint/2019/9/main/command">
                <pc:docMk/>
                <pc:sldMk cId="3781050870" sldId="278"/>
                <pc2:cmMk id="{6E9B9E17-582D-4ECA-823F-198AC44B40E2}"/>
              </pc2:cmMkLst>
            </pc226:cmChg>
            <pc226:cmChg xmlns:pc226="http://schemas.microsoft.com/office/powerpoint/2022/06/main/command" chg="add">
              <pc226:chgData name="Rowan Huijgen" userId="S::rowan.huijgen_eur.nl#ext#@hrnl.onmicrosoft.com::cfd01538-b76e-47c0-92eb-f022e2127343" providerId="AD" clId="Web-{2ECD8B6B-BA60-049E-57AF-5DD91BE215C4}" dt="2024-07-04T09:20:20.992" v="41"/>
              <pc2:cmMkLst xmlns:pc2="http://schemas.microsoft.com/office/powerpoint/2019/9/main/command">
                <pc:docMk/>
                <pc:sldMk cId="3781050870" sldId="278"/>
                <pc2:cmMk id="{1D9B74D1-2531-4C59-A062-62EF5E121800}"/>
              </pc2:cmMkLst>
            </pc226:cmChg>
          </p:ext>
        </pc:extLst>
      </pc:sldChg>
      <pc:sldChg chg="modSp addCm modCm">
        <pc:chgData name="Rowan Huijgen" userId="S::rowan.huijgen_eur.nl#ext#@hrnl.onmicrosoft.com::cfd01538-b76e-47c0-92eb-f022e2127343" providerId="AD" clId="Web-{2ECD8B6B-BA60-049E-57AF-5DD91BE215C4}" dt="2024-07-04T09:22:34.903" v="105" actId="20577"/>
        <pc:sldMkLst>
          <pc:docMk/>
          <pc:sldMk cId="3289162122" sldId="279"/>
        </pc:sldMkLst>
        <pc:spChg chg="mod">
          <ac:chgData name="Rowan Huijgen" userId="S::rowan.huijgen_eur.nl#ext#@hrnl.onmicrosoft.com::cfd01538-b76e-47c0-92eb-f022e2127343" providerId="AD" clId="Web-{2ECD8B6B-BA60-049E-57AF-5DD91BE215C4}" dt="2024-07-04T09:22:34.903" v="105" actId="20577"/>
          <ac:spMkLst>
            <pc:docMk/>
            <pc:sldMk cId="3289162122" sldId="279"/>
            <ac:spMk id="260" creationId="{00000000-0000-0000-0000-000000000000}"/>
          </ac:spMkLst>
        </pc:spChg>
        <pc:extLst>
          <p:ext xmlns:p="http://schemas.openxmlformats.org/presentationml/2006/main" uri="{D6D511B9-2390-475A-947B-AFAB55BFBCF1}">
            <pc226:cmChg xmlns:pc226="http://schemas.microsoft.com/office/powerpoint/2022/06/main/command" chg="add mod">
              <pc226:chgData name="Rowan Huijgen" userId="S::rowan.huijgen_eur.nl#ext#@hrnl.onmicrosoft.com::cfd01538-b76e-47c0-92eb-f022e2127343" providerId="AD" clId="Web-{2ECD8B6B-BA60-049E-57AF-5DD91BE215C4}" dt="2024-07-04T09:22:34.903" v="105" actId="20577"/>
              <pc2:cmMkLst xmlns:pc2="http://schemas.microsoft.com/office/powerpoint/2019/9/main/command">
                <pc:docMk/>
                <pc:sldMk cId="3289162122" sldId="279"/>
                <pc2:cmMk id="{9036CB43-18D1-4B6C-BB6F-FCB99189573A}"/>
              </pc2:cmMkLst>
            </pc226:cmChg>
            <pc226:cmChg xmlns:pc226="http://schemas.microsoft.com/office/powerpoint/2022/06/main/command" chg="mod">
              <pc226:chgData name="Rowan Huijgen" userId="S::rowan.huijgen_eur.nl#ext#@hrnl.onmicrosoft.com::cfd01538-b76e-47c0-92eb-f022e2127343" providerId="AD" clId="Web-{2ECD8B6B-BA60-049E-57AF-5DD91BE215C4}" dt="2024-07-04T09:22:34.903" v="105" actId="20577"/>
              <pc2:cmMkLst xmlns:pc2="http://schemas.microsoft.com/office/powerpoint/2019/9/main/command">
                <pc:docMk/>
                <pc:sldMk cId="3289162122" sldId="279"/>
                <pc2:cmMk id="{81F40D8D-E0C1-4315-A00C-140BAF4494ED}"/>
              </pc2:cmMkLst>
            </pc226:cmChg>
            <pc226:cmChg xmlns:pc226="http://schemas.microsoft.com/office/powerpoint/2022/06/main/command" chg="mod">
              <pc226:chgData name="Rowan Huijgen" userId="S::rowan.huijgen_eur.nl#ext#@hrnl.onmicrosoft.com::cfd01538-b76e-47c0-92eb-f022e2127343" providerId="AD" clId="Web-{2ECD8B6B-BA60-049E-57AF-5DD91BE215C4}" dt="2024-07-04T09:22:34.903" v="105" actId="20577"/>
              <pc2:cmMkLst xmlns:pc2="http://schemas.microsoft.com/office/powerpoint/2019/9/main/command">
                <pc:docMk/>
                <pc:sldMk cId="3289162122" sldId="279"/>
                <pc2:cmMk id="{27304DCC-1E44-46EB-A80C-02BF268359B1}"/>
              </pc2:cmMkLst>
            </pc226:cmChg>
          </p:ext>
        </pc:extLst>
      </pc:sldChg>
      <pc:sldChg chg="addSp modSp">
        <pc:chgData name="Rowan Huijgen" userId="S::rowan.huijgen_eur.nl#ext#@hrnl.onmicrosoft.com::cfd01538-b76e-47c0-92eb-f022e2127343" providerId="AD" clId="Web-{2ECD8B6B-BA60-049E-57AF-5DD91BE215C4}" dt="2024-07-04T09:20:55.900" v="78" actId="20577"/>
        <pc:sldMkLst>
          <pc:docMk/>
          <pc:sldMk cId="3636125776" sldId="281"/>
        </pc:sldMkLst>
        <pc:spChg chg="add mod">
          <ac:chgData name="Rowan Huijgen" userId="S::rowan.huijgen_eur.nl#ext#@hrnl.onmicrosoft.com::cfd01538-b76e-47c0-92eb-f022e2127343" providerId="AD" clId="Web-{2ECD8B6B-BA60-049E-57AF-5DD91BE215C4}" dt="2024-07-04T09:18:56.506" v="17" actId="1076"/>
          <ac:spMkLst>
            <pc:docMk/>
            <pc:sldMk cId="3636125776" sldId="281"/>
            <ac:spMk id="3" creationId="{E2359564-8D97-63A0-26D9-C7BC6702C0F2}"/>
          </ac:spMkLst>
        </pc:spChg>
        <pc:spChg chg="add mod">
          <ac:chgData name="Rowan Huijgen" userId="S::rowan.huijgen_eur.nl#ext#@hrnl.onmicrosoft.com::cfd01538-b76e-47c0-92eb-f022e2127343" providerId="AD" clId="Web-{2ECD8B6B-BA60-049E-57AF-5DD91BE215C4}" dt="2024-07-04T09:20:55.900" v="78" actId="20577"/>
          <ac:spMkLst>
            <pc:docMk/>
            <pc:sldMk cId="3636125776" sldId="281"/>
            <ac:spMk id="5" creationId="{9F6DD133-69D7-A6A7-53E9-AEAE6A4B2637}"/>
          </ac:spMkLst>
        </pc:spChg>
        <pc:spChg chg="mod">
          <ac:chgData name="Rowan Huijgen" userId="S::rowan.huijgen_eur.nl#ext#@hrnl.onmicrosoft.com::cfd01538-b76e-47c0-92eb-f022e2127343" providerId="AD" clId="Web-{2ECD8B6B-BA60-049E-57AF-5DD91BE215C4}" dt="2024-07-04T09:18:39.099" v="9" actId="14100"/>
          <ac:spMkLst>
            <pc:docMk/>
            <pc:sldMk cId="3636125776" sldId="281"/>
            <ac:spMk id="262" creationId="{00000000-0000-0000-0000-000000000000}"/>
          </ac:spMkLst>
        </pc:spChg>
        <pc:spChg chg="mod">
          <ac:chgData name="Rowan Huijgen" userId="S::rowan.huijgen_eur.nl#ext#@hrnl.onmicrosoft.com::cfd01538-b76e-47c0-92eb-f022e2127343" providerId="AD" clId="Web-{2ECD8B6B-BA60-049E-57AF-5DD91BE215C4}" dt="2024-07-04T09:19:19.241" v="24" actId="20577"/>
          <ac:spMkLst>
            <pc:docMk/>
            <pc:sldMk cId="3636125776" sldId="281"/>
            <ac:spMk id="263" creationId="{00000000-0000-0000-0000-000000000000}"/>
          </ac:spMkLst>
        </pc:spChg>
      </pc:sldChg>
    </pc:docChg>
  </pc:docChgLst>
  <pc:docChgLst>
    <pc:chgData name="Monique Herwegen" userId="2f37e31b-66cf-4524-a78e-56b346fdd7d9" providerId="ADAL" clId="{6482317E-1B83-6548-940C-5E66D169CBA2}"/>
    <pc:docChg chg="undo custSel modSld">
      <pc:chgData name="Monique Herwegen" userId="2f37e31b-66cf-4524-a78e-56b346fdd7d9" providerId="ADAL" clId="{6482317E-1B83-6548-940C-5E66D169CBA2}" dt="2024-08-05T07:45:27.233" v="37" actId="20577"/>
      <pc:docMkLst>
        <pc:docMk/>
      </pc:docMkLst>
      <pc:sldChg chg="modSp mod modCm">
        <pc:chgData name="Monique Herwegen" userId="2f37e31b-66cf-4524-a78e-56b346fdd7d9" providerId="ADAL" clId="{6482317E-1B83-6548-940C-5E66D169CBA2}" dt="2024-08-05T07:39:18.999" v="2" actId="20577"/>
        <pc:sldMkLst>
          <pc:docMk/>
          <pc:sldMk cId="1518727536" sldId="277"/>
        </pc:sldMkLst>
        <pc:spChg chg="mod">
          <ac:chgData name="Monique Herwegen" userId="2f37e31b-66cf-4524-a78e-56b346fdd7d9" providerId="ADAL" clId="{6482317E-1B83-6548-940C-5E66D169CBA2}" dt="2024-08-05T07:39:18.999" v="2" actId="20577"/>
          <ac:spMkLst>
            <pc:docMk/>
            <pc:sldMk cId="1518727536" sldId="277"/>
            <ac:spMk id="260" creationId="{00000000-0000-0000-0000-000000000000}"/>
          </ac:spMkLst>
        </pc:spChg>
        <pc:extLst>
          <p:ext xmlns:p="http://schemas.openxmlformats.org/presentationml/2006/main" uri="{D6D511B9-2390-475A-947B-AFAB55BFBCF1}">
            <pc226:cmChg xmlns:pc226="http://schemas.microsoft.com/office/powerpoint/2022/06/main/command" chg="mod">
              <pc226:chgData name="Monique Herwegen" userId="2f37e31b-66cf-4524-a78e-56b346fdd7d9" providerId="ADAL" clId="{6482317E-1B83-6548-940C-5E66D169CBA2}" dt="2024-08-05T07:39:18.999" v="2" actId="20577"/>
              <pc2:cmMkLst xmlns:pc2="http://schemas.microsoft.com/office/powerpoint/2019/9/main/command">
                <pc:docMk/>
                <pc:sldMk cId="1518727536" sldId="277"/>
                <pc2:cmMk id="{015563DA-F7D0-42B3-BC9E-88E9BAA0BB59}"/>
              </pc2:cmMkLst>
            </pc226:cmChg>
          </p:ext>
        </pc:extLst>
      </pc:sldChg>
      <pc:sldChg chg="addSp delSp modSp mod modCm">
        <pc:chgData name="Monique Herwegen" userId="2f37e31b-66cf-4524-a78e-56b346fdd7d9" providerId="ADAL" clId="{6482317E-1B83-6548-940C-5E66D169CBA2}" dt="2024-08-05T07:45:27.233" v="37" actId="20577"/>
        <pc:sldMkLst>
          <pc:docMk/>
          <pc:sldMk cId="3289162122" sldId="279"/>
        </pc:sldMkLst>
        <pc:spChg chg="mod">
          <ac:chgData name="Monique Herwegen" userId="2f37e31b-66cf-4524-a78e-56b346fdd7d9" providerId="ADAL" clId="{6482317E-1B83-6548-940C-5E66D169CBA2}" dt="2024-08-05T07:45:27.233" v="37" actId="20577"/>
          <ac:spMkLst>
            <pc:docMk/>
            <pc:sldMk cId="3289162122" sldId="279"/>
            <ac:spMk id="260" creationId="{00000000-0000-0000-0000-000000000000}"/>
          </ac:spMkLst>
        </pc:spChg>
        <pc:graphicFrameChg chg="add mod">
          <ac:chgData name="Monique Herwegen" userId="2f37e31b-66cf-4524-a78e-56b346fdd7d9" providerId="ADAL" clId="{6482317E-1B83-6548-940C-5E66D169CBA2}" dt="2024-08-05T07:41:53.923" v="11"/>
          <ac:graphicFrameMkLst>
            <pc:docMk/>
            <pc:sldMk cId="3289162122" sldId="279"/>
            <ac:graphicFrameMk id="4" creationId="{EA074BB9-7144-506C-BD3B-0B8EFE8FE902}"/>
          </ac:graphicFrameMkLst>
        </pc:graphicFrameChg>
        <pc:graphicFrameChg chg="add del mod">
          <ac:chgData name="Monique Herwegen" userId="2f37e31b-66cf-4524-a78e-56b346fdd7d9" providerId="ADAL" clId="{6482317E-1B83-6548-940C-5E66D169CBA2}" dt="2024-08-05T07:42:40.462" v="17" actId="478"/>
          <ac:graphicFrameMkLst>
            <pc:docMk/>
            <pc:sldMk cId="3289162122" sldId="279"/>
            <ac:graphicFrameMk id="5" creationId="{C94DB7B7-7670-89F7-8BD4-C66A1E66F449}"/>
          </ac:graphicFrameMkLst>
        </pc:graphicFrameChg>
        <pc:extLst>
          <p:ext xmlns:p="http://schemas.openxmlformats.org/presentationml/2006/main" uri="{D6D511B9-2390-475A-947B-AFAB55BFBCF1}">
            <pc226:cmChg xmlns:pc226="http://schemas.microsoft.com/office/powerpoint/2022/06/main/command" chg="mod">
              <pc226:chgData name="Monique Herwegen" userId="2f37e31b-66cf-4524-a78e-56b346fdd7d9" providerId="ADAL" clId="{6482317E-1B83-6548-940C-5E66D169CBA2}" dt="2024-08-05T07:45:27.233" v="37" actId="20577"/>
              <pc2:cmMkLst xmlns:pc2="http://schemas.microsoft.com/office/powerpoint/2019/9/main/command">
                <pc:docMk/>
                <pc:sldMk cId="3289162122" sldId="279"/>
                <pc2:cmMk id="{9036CB43-18D1-4B6C-BB6F-FCB99189573A}"/>
              </pc2:cmMkLst>
            </pc226:cmChg>
          </p:ext>
        </pc:extLst>
      </pc:sldChg>
    </pc:docChg>
  </pc:docChgLst>
  <pc:docChgLst>
    <pc:chgData name="Rowan Huijgen" userId="S::rowan.huijgen_eur.nl#ext#@hrnl.onmicrosoft.com::cfd01538-b76e-47c0-92eb-f022e2127343" providerId="AD" clId="Web-{9FAF3DD6-5D92-5289-9BBD-1094F40FC888}"/>
    <pc:docChg chg="modSld">
      <pc:chgData name="Rowan Huijgen" userId="S::rowan.huijgen_eur.nl#ext#@hrnl.onmicrosoft.com::cfd01538-b76e-47c0-92eb-f022e2127343" providerId="AD" clId="Web-{9FAF3DD6-5D92-5289-9BBD-1094F40FC888}" dt="2024-09-05T10:20:39.390" v="83" actId="20577"/>
      <pc:docMkLst>
        <pc:docMk/>
      </pc:docMkLst>
      <pc:sldChg chg="modSp">
        <pc:chgData name="Rowan Huijgen" userId="S::rowan.huijgen_eur.nl#ext#@hrnl.onmicrosoft.com::cfd01538-b76e-47c0-92eb-f022e2127343" providerId="AD" clId="Web-{9FAF3DD6-5D92-5289-9BBD-1094F40FC888}" dt="2024-09-05T10:11:48.816" v="36" actId="20577"/>
        <pc:sldMkLst>
          <pc:docMk/>
          <pc:sldMk cId="1518727536" sldId="277"/>
        </pc:sldMkLst>
        <pc:spChg chg="mod">
          <ac:chgData name="Rowan Huijgen" userId="S::rowan.huijgen_eur.nl#ext#@hrnl.onmicrosoft.com::cfd01538-b76e-47c0-92eb-f022e2127343" providerId="AD" clId="Web-{9FAF3DD6-5D92-5289-9BBD-1094F40FC888}" dt="2024-09-05T10:11:48.816" v="36" actId="20577"/>
          <ac:spMkLst>
            <pc:docMk/>
            <pc:sldMk cId="1518727536" sldId="277"/>
            <ac:spMk id="260" creationId="{00000000-0000-0000-0000-000000000000}"/>
          </ac:spMkLst>
        </pc:spChg>
      </pc:sldChg>
      <pc:sldChg chg="modSp">
        <pc:chgData name="Rowan Huijgen" userId="S::rowan.huijgen_eur.nl#ext#@hrnl.onmicrosoft.com::cfd01538-b76e-47c0-92eb-f022e2127343" providerId="AD" clId="Web-{9FAF3DD6-5D92-5289-9BBD-1094F40FC888}" dt="2024-09-05T10:18:54.528" v="50" actId="20577"/>
        <pc:sldMkLst>
          <pc:docMk/>
          <pc:sldMk cId="3781050870" sldId="278"/>
        </pc:sldMkLst>
        <pc:spChg chg="mod">
          <ac:chgData name="Rowan Huijgen" userId="S::rowan.huijgen_eur.nl#ext#@hrnl.onmicrosoft.com::cfd01538-b76e-47c0-92eb-f022e2127343" providerId="AD" clId="Web-{9FAF3DD6-5D92-5289-9BBD-1094F40FC888}" dt="2024-09-05T10:18:54.528" v="50" actId="20577"/>
          <ac:spMkLst>
            <pc:docMk/>
            <pc:sldMk cId="3781050870" sldId="278"/>
            <ac:spMk id="260" creationId="{00000000-0000-0000-0000-000000000000}"/>
          </ac:spMkLst>
        </pc:spChg>
      </pc:sldChg>
      <pc:sldChg chg="modSp">
        <pc:chgData name="Rowan Huijgen" userId="S::rowan.huijgen_eur.nl#ext#@hrnl.onmicrosoft.com::cfd01538-b76e-47c0-92eb-f022e2127343" providerId="AD" clId="Web-{9FAF3DD6-5D92-5289-9BBD-1094F40FC888}" dt="2024-09-05T10:20:39.390" v="83" actId="20577"/>
        <pc:sldMkLst>
          <pc:docMk/>
          <pc:sldMk cId="3289162122" sldId="279"/>
        </pc:sldMkLst>
        <pc:spChg chg="mod">
          <ac:chgData name="Rowan Huijgen" userId="S::rowan.huijgen_eur.nl#ext#@hrnl.onmicrosoft.com::cfd01538-b76e-47c0-92eb-f022e2127343" providerId="AD" clId="Web-{9FAF3DD6-5D92-5289-9BBD-1094F40FC888}" dt="2024-09-05T10:20:39.390" v="83" actId="20577"/>
          <ac:spMkLst>
            <pc:docMk/>
            <pc:sldMk cId="3289162122" sldId="279"/>
            <ac:spMk id="260" creationId="{00000000-0000-0000-0000-000000000000}"/>
          </ac:spMkLst>
        </pc:spChg>
      </pc:sldChg>
    </pc:docChg>
  </pc:docChgLst>
  <pc:docChgLst>
    <pc:chgData name="Monique Herwegen" userId="S::herwegen_eur.nl#ext#@hrnl.onmicrosoft.com::c4eb8320-5a2e-4c85-ab2f-825497374548" providerId="AD" clId="Web-{FBD97153-B799-226B-A821-640759A8F4AE}"/>
    <pc:docChg chg="modSld">
      <pc:chgData name="Monique Herwegen" userId="S::herwegen_eur.nl#ext#@hrnl.onmicrosoft.com::c4eb8320-5a2e-4c85-ab2f-825497374548" providerId="AD" clId="Web-{FBD97153-B799-226B-A821-640759A8F4AE}" dt="2024-08-16T09:15:34.997" v="33" actId="20577"/>
      <pc:docMkLst>
        <pc:docMk/>
      </pc:docMkLst>
      <pc:sldChg chg="modSp modCm">
        <pc:chgData name="Monique Herwegen" userId="S::herwegen_eur.nl#ext#@hrnl.onmicrosoft.com::c4eb8320-5a2e-4c85-ab2f-825497374548" providerId="AD" clId="Web-{FBD97153-B799-226B-A821-640759A8F4AE}" dt="2024-08-16T09:15:34.997" v="33" actId="20577"/>
        <pc:sldMkLst>
          <pc:docMk/>
          <pc:sldMk cId="3289162122" sldId="279"/>
        </pc:sldMkLst>
        <pc:spChg chg="mod">
          <ac:chgData name="Monique Herwegen" userId="S::herwegen_eur.nl#ext#@hrnl.onmicrosoft.com::c4eb8320-5a2e-4c85-ab2f-825497374548" providerId="AD" clId="Web-{FBD97153-B799-226B-A821-640759A8F4AE}" dt="2024-08-16T09:15:34.997" v="33" actId="20577"/>
          <ac:spMkLst>
            <pc:docMk/>
            <pc:sldMk cId="3289162122" sldId="279"/>
            <ac:spMk id="260" creationId="{00000000-0000-0000-0000-000000000000}"/>
          </ac:spMkLst>
        </pc:spChg>
        <pc:extLst>
          <p:ext xmlns:p="http://schemas.openxmlformats.org/presentationml/2006/main" uri="{D6D511B9-2390-475A-947B-AFAB55BFBCF1}">
            <pc226:cmChg xmlns:pc226="http://schemas.microsoft.com/office/powerpoint/2022/06/main/command" chg="mod">
              <pc226:chgData name="Monique Herwegen" userId="S::herwegen_eur.nl#ext#@hrnl.onmicrosoft.com::c4eb8320-5a2e-4c85-ab2f-825497374548" providerId="AD" clId="Web-{FBD97153-B799-226B-A821-640759A8F4AE}" dt="2024-08-16T09:15:33.121" v="32" actId="20577"/>
              <pc2:cmMkLst xmlns:pc2="http://schemas.microsoft.com/office/powerpoint/2019/9/main/command">
                <pc:docMk/>
                <pc:sldMk cId="3289162122" sldId="279"/>
                <pc2:cmMk id="{9036CB43-18D1-4B6C-BB6F-FCB99189573A}"/>
              </pc2:cmMkLst>
            </pc226:cmChg>
          </p:ext>
        </pc:extLst>
      </pc:sldChg>
    </pc:docChg>
  </pc:docChgLst>
  <pc:docChgLst>
    <pc:chgData name="Monique Herwegen" userId="2f37e31b-66cf-4524-a78e-56b346fdd7d9" providerId="ADAL" clId="{D1EEDFDA-5E74-D948-8845-2443AE47EDD7}"/>
    <pc:docChg chg="custSel modSld">
      <pc:chgData name="Monique Herwegen" userId="2f37e31b-66cf-4524-a78e-56b346fdd7d9" providerId="ADAL" clId="{D1EEDFDA-5E74-D948-8845-2443AE47EDD7}" dt="2024-08-16T09:20:23.564" v="38" actId="20577"/>
      <pc:docMkLst>
        <pc:docMk/>
      </pc:docMkLst>
      <pc:sldChg chg="modSp mod modCm">
        <pc:chgData name="Monique Herwegen" userId="2f37e31b-66cf-4524-a78e-56b346fdd7d9" providerId="ADAL" clId="{D1EEDFDA-5E74-D948-8845-2443AE47EDD7}" dt="2024-08-16T09:20:23.564" v="38" actId="20577"/>
        <pc:sldMkLst>
          <pc:docMk/>
          <pc:sldMk cId="3781050870" sldId="278"/>
        </pc:sldMkLst>
        <pc:spChg chg="mod">
          <ac:chgData name="Monique Herwegen" userId="2f37e31b-66cf-4524-a78e-56b346fdd7d9" providerId="ADAL" clId="{D1EEDFDA-5E74-D948-8845-2443AE47EDD7}" dt="2024-08-16T09:20:23.564" v="38" actId="20577"/>
          <ac:spMkLst>
            <pc:docMk/>
            <pc:sldMk cId="3781050870" sldId="278"/>
            <ac:spMk id="260" creationId="{00000000-0000-0000-0000-000000000000}"/>
          </ac:spMkLst>
        </pc:spChg>
        <pc:extLst>
          <p:ext xmlns:p="http://schemas.openxmlformats.org/presentationml/2006/main" uri="{D6D511B9-2390-475A-947B-AFAB55BFBCF1}">
            <pc226:cmChg xmlns:pc226="http://schemas.microsoft.com/office/powerpoint/2022/06/main/command" chg="mod">
              <pc226:chgData name="Monique Herwegen" userId="2f37e31b-66cf-4524-a78e-56b346fdd7d9" providerId="ADAL" clId="{D1EEDFDA-5E74-D948-8845-2443AE47EDD7}" dt="2024-08-16T09:20:23.564" v="38" actId="20577"/>
              <pc2:cmMkLst xmlns:pc2="http://schemas.microsoft.com/office/powerpoint/2019/9/main/command">
                <pc:docMk/>
                <pc:sldMk cId="3781050870" sldId="278"/>
                <pc2:cmMk id="{6E9B9E17-582D-4ECA-823F-198AC44B40E2}"/>
              </pc2:cmMkLst>
            </pc226:cmChg>
          </p:ext>
        </pc:extLst>
      </pc:sldChg>
    </pc:docChg>
  </pc:docChgLst>
  <pc:docChgLst>
    <pc:chgData name="Monique Herwegen" userId="S::herwegen_eur.nl#ext#@hrnl.onmicrosoft.com::c4eb8320-5a2e-4c85-ab2f-825497374548" providerId="AD" clId="Web-{2F8D9216-C312-CDF9-4076-9526A9C4C17C}"/>
    <pc:docChg chg="mod modSld">
      <pc:chgData name="Monique Herwegen" userId="S::herwegen_eur.nl#ext#@hrnl.onmicrosoft.com::c4eb8320-5a2e-4c85-ab2f-825497374548" providerId="AD" clId="Web-{2F8D9216-C312-CDF9-4076-9526A9C4C17C}" dt="2024-07-10T09:59:48.271" v="15"/>
      <pc:docMkLst>
        <pc:docMk/>
      </pc:docMkLst>
      <pc:sldChg chg="modSp">
        <pc:chgData name="Monique Herwegen" userId="S::herwegen_eur.nl#ext#@hrnl.onmicrosoft.com::c4eb8320-5a2e-4c85-ab2f-825497374548" providerId="AD" clId="Web-{2F8D9216-C312-CDF9-4076-9526A9C4C17C}" dt="2024-07-10T09:43:25.877" v="2" actId="20577"/>
        <pc:sldMkLst>
          <pc:docMk/>
          <pc:sldMk cId="802160515" sldId="275"/>
        </pc:sldMkLst>
        <pc:spChg chg="mod">
          <ac:chgData name="Monique Herwegen" userId="S::herwegen_eur.nl#ext#@hrnl.onmicrosoft.com::c4eb8320-5a2e-4c85-ab2f-825497374548" providerId="AD" clId="Web-{2F8D9216-C312-CDF9-4076-9526A9C4C17C}" dt="2024-07-10T09:43:25.877" v="2" actId="20577"/>
          <ac:spMkLst>
            <pc:docMk/>
            <pc:sldMk cId="802160515" sldId="275"/>
            <ac:spMk id="246" creationId="{00000000-0000-0000-0000-000000000000}"/>
          </ac:spMkLst>
        </pc:spChg>
      </pc:sldChg>
      <pc:sldChg chg="addCm modCm">
        <pc:chgData name="Monique Herwegen" userId="S::herwegen_eur.nl#ext#@hrnl.onmicrosoft.com::c4eb8320-5a2e-4c85-ab2f-825497374548" providerId="AD" clId="Web-{2F8D9216-C312-CDF9-4076-9526A9C4C17C}" dt="2024-07-10T09:57:41.797" v="12"/>
        <pc:sldMkLst>
          <pc:docMk/>
          <pc:sldMk cId="1518727536" sldId="277"/>
        </pc:sldMkLst>
        <pc:extLst>
          <p:ext xmlns:p="http://schemas.openxmlformats.org/presentationml/2006/main" uri="{D6D511B9-2390-475A-947B-AFAB55BFBCF1}">
            <pc226:cmChg xmlns:pc226="http://schemas.microsoft.com/office/powerpoint/2022/06/main/command" chg="add">
              <pc226:chgData name="Monique Herwegen" userId="S::herwegen_eur.nl#ext#@hrnl.onmicrosoft.com::c4eb8320-5a2e-4c85-ab2f-825497374548" providerId="AD" clId="Web-{2F8D9216-C312-CDF9-4076-9526A9C4C17C}" dt="2024-07-10T09:51:19.097" v="9"/>
              <pc2:cmMkLst xmlns:pc2="http://schemas.microsoft.com/office/powerpoint/2019/9/main/command">
                <pc:docMk/>
                <pc:sldMk cId="1518727536" sldId="277"/>
                <pc2:cmMk id="{9FEF0782-8793-4FF6-AD87-DF6C74EA51FB}"/>
              </pc2:cmMkLst>
            </pc226:cmChg>
            <pc226:cmChg xmlns:pc226="http://schemas.microsoft.com/office/powerpoint/2022/06/main/command" chg="add mod">
              <pc226:chgData name="Monique Herwegen" userId="S::herwegen_eur.nl#ext#@hrnl.onmicrosoft.com::c4eb8320-5a2e-4c85-ab2f-825497374548" providerId="AD" clId="Web-{2F8D9216-C312-CDF9-4076-9526A9C4C17C}" dt="2024-07-10T09:57:41.797" v="12"/>
              <pc2:cmMkLst xmlns:pc2="http://schemas.microsoft.com/office/powerpoint/2019/9/main/command">
                <pc:docMk/>
                <pc:sldMk cId="1518727536" sldId="277"/>
                <pc2:cmMk id="{9BDDF4BA-AA14-4260-8E2E-A3B020F4BE0C}"/>
              </pc2:cmMkLst>
            </pc226:cmChg>
            <pc226:cmChg xmlns:pc226="http://schemas.microsoft.com/office/powerpoint/2022/06/main/command" chg="add mod">
              <pc226:chgData name="Monique Herwegen" userId="S::herwegen_eur.nl#ext#@hrnl.onmicrosoft.com::c4eb8320-5a2e-4c85-ab2f-825497374548" providerId="AD" clId="Web-{2F8D9216-C312-CDF9-4076-9526A9C4C17C}" dt="2024-07-10T09:55:24.605" v="11"/>
              <pc2:cmMkLst xmlns:pc2="http://schemas.microsoft.com/office/powerpoint/2019/9/main/command">
                <pc:docMk/>
                <pc:sldMk cId="1518727536" sldId="277"/>
                <pc2:cmMk id="{015563DA-F7D0-42B3-BC9E-88E9BAA0BB59}"/>
              </pc2:cmMkLst>
            </pc226:cmChg>
            <pc226:cmChg xmlns:pc226="http://schemas.microsoft.com/office/powerpoint/2022/06/main/command" chg="">
              <pc226:chgData name="Monique Herwegen" userId="S::herwegen_eur.nl#ext#@hrnl.onmicrosoft.com::c4eb8320-5a2e-4c85-ab2f-825497374548" providerId="AD" clId="Web-{2F8D9216-C312-CDF9-4076-9526A9C4C17C}" dt="2024-07-10T09:47:43.527" v="5"/>
              <pc2:cmMkLst xmlns:pc2="http://schemas.microsoft.com/office/powerpoint/2019/9/main/command">
                <pc:docMk/>
                <pc:sldMk cId="1518727536" sldId="277"/>
                <pc2:cmMk id="{6D2F2ADE-F941-45B2-B437-A3DFE060A94A}"/>
              </pc2:cmMkLst>
              <pc226:cmRplyChg chg="add">
                <pc226:chgData name="Monique Herwegen" userId="S::herwegen_eur.nl#ext#@hrnl.onmicrosoft.com::c4eb8320-5a2e-4c85-ab2f-825497374548" providerId="AD" clId="Web-{2F8D9216-C312-CDF9-4076-9526A9C4C17C}" dt="2024-07-10T09:47:43.527" v="5"/>
                <pc2:cmRplyMkLst xmlns:pc2="http://schemas.microsoft.com/office/powerpoint/2019/9/main/command">
                  <pc:docMk/>
                  <pc:sldMk cId="1518727536" sldId="277"/>
                  <pc2:cmMk id="{6D2F2ADE-F941-45B2-B437-A3DFE060A94A}"/>
                  <pc2:cmRplyMk id="{B552EC63-D937-4424-A759-9BE4095D2EE5}"/>
                </pc2:cmRplyMkLst>
              </pc226:cmRplyChg>
            </pc226:cmChg>
          </p:ext>
        </pc:extLst>
      </pc:sldChg>
      <pc:sldChg chg="addCm delCm modCm">
        <pc:chgData name="Monique Herwegen" userId="S::herwegen_eur.nl#ext#@hrnl.onmicrosoft.com::c4eb8320-5a2e-4c85-ab2f-825497374548" providerId="AD" clId="Web-{2F8D9216-C312-CDF9-4076-9526A9C4C17C}" dt="2024-07-10T09:46:09.945" v="4"/>
        <pc:sldMkLst>
          <pc:docMk/>
          <pc:sldMk cId="3781050870" sldId="278"/>
        </pc:sldMkLst>
        <pc:extLst>
          <p:ext xmlns:p="http://schemas.openxmlformats.org/presentationml/2006/main" uri="{D6D511B9-2390-475A-947B-AFAB55BFBCF1}">
            <pc226:cmChg xmlns:pc226="http://schemas.microsoft.com/office/powerpoint/2022/06/main/command" chg="">
              <pc226:chgData name="Monique Herwegen" userId="S::herwegen_eur.nl#ext#@hrnl.onmicrosoft.com::c4eb8320-5a2e-4c85-ab2f-825497374548" providerId="AD" clId="Web-{2F8D9216-C312-CDF9-4076-9526A9C4C17C}" dt="2024-07-10T05:39:53.850" v="1"/>
              <pc2:cmMkLst xmlns:pc2="http://schemas.microsoft.com/office/powerpoint/2019/9/main/command">
                <pc:docMk/>
                <pc:sldMk cId="3781050870" sldId="278"/>
                <pc2:cmMk id="{1D9B74D1-2531-4C59-A062-62EF5E121800}"/>
              </pc2:cmMkLst>
              <pc226:cmRplyChg chg="add">
                <pc226:chgData name="Monique Herwegen" userId="S::herwegen_eur.nl#ext#@hrnl.onmicrosoft.com::c4eb8320-5a2e-4c85-ab2f-825497374548" providerId="AD" clId="Web-{2F8D9216-C312-CDF9-4076-9526A9C4C17C}" dt="2024-07-10T05:39:53.850" v="1"/>
                <pc2:cmRplyMkLst xmlns:pc2="http://schemas.microsoft.com/office/powerpoint/2019/9/main/command">
                  <pc:docMk/>
                  <pc:sldMk cId="3781050870" sldId="278"/>
                  <pc2:cmMk id="{1D9B74D1-2531-4C59-A062-62EF5E121800}"/>
                  <pc2:cmRplyMk id="{FC03C44E-053C-4FAF-A2A2-1045C8A5A98B}"/>
                </pc2:cmRplyMkLst>
              </pc226:cmRplyChg>
            </pc226:cmChg>
            <pc226:cmChg xmlns:pc226="http://schemas.microsoft.com/office/powerpoint/2022/06/main/command" chg="add del">
              <pc226:chgData name="Monique Herwegen" userId="S::herwegen_eur.nl#ext#@hrnl.onmicrosoft.com::c4eb8320-5a2e-4c85-ab2f-825497374548" providerId="AD" clId="Web-{2F8D9216-C312-CDF9-4076-9526A9C4C17C}" dt="2024-07-10T09:46:09.945" v="4"/>
              <pc2:cmMkLst xmlns:pc2="http://schemas.microsoft.com/office/powerpoint/2019/9/main/command">
                <pc:docMk/>
                <pc:sldMk cId="3781050870" sldId="278"/>
                <pc2:cmMk id="{D269CAE3-FDC8-451B-955D-90C751A4BBBF}"/>
              </pc2:cmMkLst>
            </pc226:cmChg>
          </p:ext>
        </pc:extLst>
      </pc:sldChg>
      <pc:sldChg chg="addCm modCm">
        <pc:chgData name="Monique Herwegen" userId="S::herwegen_eur.nl#ext#@hrnl.onmicrosoft.com::c4eb8320-5a2e-4c85-ab2f-825497374548" providerId="AD" clId="Web-{2F8D9216-C312-CDF9-4076-9526A9C4C17C}" dt="2024-07-10T09:59:48.271" v="15"/>
        <pc:sldMkLst>
          <pc:docMk/>
          <pc:sldMk cId="3289162122" sldId="279"/>
        </pc:sldMkLst>
        <pc:extLst>
          <p:ext xmlns:p="http://schemas.openxmlformats.org/presentationml/2006/main" uri="{D6D511B9-2390-475A-947B-AFAB55BFBCF1}">
            <pc226:cmChg xmlns:pc226="http://schemas.microsoft.com/office/powerpoint/2022/06/main/command" chg="add mod">
              <pc226:chgData name="Monique Herwegen" userId="S::herwegen_eur.nl#ext#@hrnl.onmicrosoft.com::c4eb8320-5a2e-4c85-ab2f-825497374548" providerId="AD" clId="Web-{2F8D9216-C312-CDF9-4076-9526A9C4C17C}" dt="2024-07-10T09:58:37.002" v="13"/>
              <pc2:cmMkLst xmlns:pc2="http://schemas.microsoft.com/office/powerpoint/2019/9/main/command">
                <pc:docMk/>
                <pc:sldMk cId="3289162122" sldId="279"/>
                <pc2:cmMk id="{55FD241D-6D5A-425D-A3CA-6E6D08A18A3E}"/>
              </pc2:cmMkLst>
            </pc226:cmChg>
            <pc226:cmChg xmlns:pc226="http://schemas.microsoft.com/office/powerpoint/2022/06/main/command" chg="add">
              <pc226:chgData name="Monique Herwegen" userId="S::herwegen_eur.nl#ext#@hrnl.onmicrosoft.com::c4eb8320-5a2e-4c85-ab2f-825497374548" providerId="AD" clId="Web-{2F8D9216-C312-CDF9-4076-9526A9C4C17C}" dt="2024-07-10T09:59:48.271" v="15"/>
              <pc2:cmMkLst xmlns:pc2="http://schemas.microsoft.com/office/powerpoint/2019/9/main/command">
                <pc:docMk/>
                <pc:sldMk cId="3289162122" sldId="279"/>
                <pc2:cmMk id="{990DAE2C-29E1-4B27-A4F8-D41EB025B3F7}"/>
              </pc2:cmMkLst>
            </pc226:cmChg>
            <pc226:cmChg xmlns:pc226="http://schemas.microsoft.com/office/powerpoint/2022/06/main/command" chg="add">
              <pc226:chgData name="Monique Herwegen" userId="S::herwegen_eur.nl#ext#@hrnl.onmicrosoft.com::c4eb8320-5a2e-4c85-ab2f-825497374548" providerId="AD" clId="Web-{2F8D9216-C312-CDF9-4076-9526A9C4C17C}" dt="2024-07-10T09:59:33.801" v="14"/>
              <pc2:cmMkLst xmlns:pc2="http://schemas.microsoft.com/office/powerpoint/2019/9/main/command">
                <pc:docMk/>
                <pc:sldMk cId="3289162122" sldId="279"/>
                <pc2:cmMk id="{627696FF-2499-4BA9-B2A8-61E4C6C39B53}"/>
              </pc2:cmMkLst>
            </pc226:cmChg>
          </p:ext>
        </pc:extLst>
      </pc:sldChg>
    </pc:docChg>
  </pc:docChgLst>
  <pc:docChgLst>
    <pc:chgData name="Monique Herwegen" userId="S::herwegen_eur.nl#ext#@hrnl.onmicrosoft.com::c4eb8320-5a2e-4c85-ab2f-825497374548" providerId="AD" clId="Web-{D02A03AF-8341-4B93-0CE6-C9E26610D0FC}"/>
    <pc:docChg chg="modSld">
      <pc:chgData name="Monique Herwegen" userId="S::herwegen_eur.nl#ext#@hrnl.onmicrosoft.com::c4eb8320-5a2e-4c85-ab2f-825497374548" providerId="AD" clId="Web-{D02A03AF-8341-4B93-0CE6-C9E26610D0FC}" dt="2024-08-16T08:39:39.661" v="26" actId="20577"/>
      <pc:docMkLst>
        <pc:docMk/>
      </pc:docMkLst>
      <pc:sldChg chg="modSp">
        <pc:chgData name="Monique Herwegen" userId="S::herwegen_eur.nl#ext#@hrnl.onmicrosoft.com::c4eb8320-5a2e-4c85-ab2f-825497374548" providerId="AD" clId="Web-{D02A03AF-8341-4B93-0CE6-C9E26610D0FC}" dt="2024-08-16T08:37:22.218" v="1" actId="20577"/>
        <pc:sldMkLst>
          <pc:docMk/>
          <pc:sldMk cId="1518727536" sldId="277"/>
        </pc:sldMkLst>
        <pc:spChg chg="mod">
          <ac:chgData name="Monique Herwegen" userId="S::herwegen_eur.nl#ext#@hrnl.onmicrosoft.com::c4eb8320-5a2e-4c85-ab2f-825497374548" providerId="AD" clId="Web-{D02A03AF-8341-4B93-0CE6-C9E26610D0FC}" dt="2024-08-16T08:37:22.218" v="1" actId="20577"/>
          <ac:spMkLst>
            <pc:docMk/>
            <pc:sldMk cId="1518727536" sldId="277"/>
            <ac:spMk id="260" creationId="{00000000-0000-0000-0000-000000000000}"/>
          </ac:spMkLst>
        </pc:spChg>
      </pc:sldChg>
      <pc:sldChg chg="modSp modCm">
        <pc:chgData name="Monique Herwegen" userId="S::herwegen_eur.nl#ext#@hrnl.onmicrosoft.com::c4eb8320-5a2e-4c85-ab2f-825497374548" providerId="AD" clId="Web-{D02A03AF-8341-4B93-0CE6-C9E26610D0FC}" dt="2024-08-16T08:39:39.661" v="26" actId="20577"/>
        <pc:sldMkLst>
          <pc:docMk/>
          <pc:sldMk cId="3289162122" sldId="279"/>
        </pc:sldMkLst>
        <pc:spChg chg="mod">
          <ac:chgData name="Monique Herwegen" userId="S::herwegen_eur.nl#ext#@hrnl.onmicrosoft.com::c4eb8320-5a2e-4c85-ab2f-825497374548" providerId="AD" clId="Web-{D02A03AF-8341-4B93-0CE6-C9E26610D0FC}" dt="2024-08-16T08:39:39.661" v="26" actId="20577"/>
          <ac:spMkLst>
            <pc:docMk/>
            <pc:sldMk cId="3289162122" sldId="279"/>
            <ac:spMk id="260" creationId="{00000000-0000-0000-0000-000000000000}"/>
          </ac:spMkLst>
        </pc:spChg>
        <pc:extLst>
          <p:ext xmlns:p="http://schemas.openxmlformats.org/presentationml/2006/main" uri="{D6D511B9-2390-475A-947B-AFAB55BFBCF1}">
            <pc226:cmChg xmlns:pc226="http://schemas.microsoft.com/office/powerpoint/2022/06/main/command" chg="mod">
              <pc226:chgData name="Monique Herwegen" userId="S::herwegen_eur.nl#ext#@hrnl.onmicrosoft.com::c4eb8320-5a2e-4c85-ab2f-825497374548" providerId="AD" clId="Web-{D02A03AF-8341-4B93-0CE6-C9E26610D0FC}" dt="2024-08-16T08:39:36.864" v="25" actId="20577"/>
              <pc2:cmMkLst xmlns:pc2="http://schemas.microsoft.com/office/powerpoint/2019/9/main/command">
                <pc:docMk/>
                <pc:sldMk cId="3289162122" sldId="279"/>
                <pc2:cmMk id="{9036CB43-18D1-4B6C-BB6F-FCB99189573A}"/>
              </pc2:cmMkLst>
            </pc226:cmChg>
          </p:ext>
        </pc:extLst>
      </pc:sldChg>
    </pc:docChg>
  </pc:docChgLst>
  <pc:docChgLst>
    <pc:chgData name="Walraven, M.L.P." userId="S::mwalraven_insulacollege.nl#ext#@hrnl.onmicrosoft.com::37724746-5b02-43f4-85e1-f47500615507" providerId="AD" clId="Web-{8415F5F3-8DCF-8BA6-0061-BA2FFD1B2AB8}"/>
    <pc:docChg chg="mod modSld">
      <pc:chgData name="Walraven, M.L.P." userId="S::mwalraven_insulacollege.nl#ext#@hrnl.onmicrosoft.com::37724746-5b02-43f4-85e1-f47500615507" providerId="AD" clId="Web-{8415F5F3-8DCF-8BA6-0061-BA2FFD1B2AB8}" dt="2024-07-09T09:29:09.470" v="7" actId="20577"/>
      <pc:docMkLst>
        <pc:docMk/>
      </pc:docMkLst>
      <pc:sldChg chg="modSp">
        <pc:chgData name="Walraven, M.L.P." userId="S::mwalraven_insulacollege.nl#ext#@hrnl.onmicrosoft.com::37724746-5b02-43f4-85e1-f47500615507" providerId="AD" clId="Web-{8415F5F3-8DCF-8BA6-0061-BA2FFD1B2AB8}" dt="2024-07-09T09:23:40.318" v="0" actId="20577"/>
        <pc:sldMkLst>
          <pc:docMk/>
          <pc:sldMk cId="0" sldId="259"/>
        </pc:sldMkLst>
        <pc:spChg chg="mod">
          <ac:chgData name="Walraven, M.L.P." userId="S::mwalraven_insulacollege.nl#ext#@hrnl.onmicrosoft.com::37724746-5b02-43f4-85e1-f47500615507" providerId="AD" clId="Web-{8415F5F3-8DCF-8BA6-0061-BA2FFD1B2AB8}" dt="2024-07-09T09:23:40.318" v="0" actId="20577"/>
          <ac:spMkLst>
            <pc:docMk/>
            <pc:sldMk cId="0" sldId="259"/>
            <ac:spMk id="246" creationId="{00000000-0000-0000-0000-000000000000}"/>
          </ac:spMkLst>
        </pc:spChg>
      </pc:sldChg>
      <pc:sldChg chg="modSp modCm">
        <pc:chgData name="Walraven, M.L.P." userId="S::mwalraven_insulacollege.nl#ext#@hrnl.onmicrosoft.com::37724746-5b02-43f4-85e1-f47500615507" providerId="AD" clId="Web-{8415F5F3-8DCF-8BA6-0061-BA2FFD1B2AB8}" dt="2024-07-09T09:28:21.062" v="5" actId="20577"/>
        <pc:sldMkLst>
          <pc:docMk/>
          <pc:sldMk cId="3781050870" sldId="278"/>
        </pc:sldMkLst>
        <pc:spChg chg="mod">
          <ac:chgData name="Walraven, M.L.P." userId="S::mwalraven_insulacollege.nl#ext#@hrnl.onmicrosoft.com::37724746-5b02-43f4-85e1-f47500615507" providerId="AD" clId="Web-{8415F5F3-8DCF-8BA6-0061-BA2FFD1B2AB8}" dt="2024-07-09T09:28:21.062" v="5" actId="20577"/>
          <ac:spMkLst>
            <pc:docMk/>
            <pc:sldMk cId="3781050870" sldId="278"/>
            <ac:spMk id="260" creationId="{00000000-0000-0000-0000-000000000000}"/>
          </ac:spMkLst>
        </pc:spChg>
        <pc:extLst>
          <p:ext xmlns:p="http://schemas.openxmlformats.org/presentationml/2006/main" uri="{D6D511B9-2390-475A-947B-AFAB55BFBCF1}">
            <pc226:cmChg xmlns:pc226="http://schemas.microsoft.com/office/powerpoint/2022/06/main/command" chg="mod">
              <pc226:chgData name="Walraven, M.L.P." userId="S::mwalraven_insulacollege.nl#ext#@hrnl.onmicrosoft.com::37724746-5b02-43f4-85e1-f47500615507" providerId="AD" clId="Web-{8415F5F3-8DCF-8BA6-0061-BA2FFD1B2AB8}" dt="2024-07-09T09:25:15.884" v="2" actId="20577"/>
              <pc2:cmMkLst xmlns:pc2="http://schemas.microsoft.com/office/powerpoint/2019/9/main/command">
                <pc:docMk/>
                <pc:sldMk cId="3781050870" sldId="278"/>
                <pc2:cmMk id="{6E9B9E17-582D-4ECA-823F-198AC44B40E2}"/>
              </pc2:cmMkLst>
            </pc226:cmChg>
            <pc226:cmChg xmlns:pc226="http://schemas.microsoft.com/office/powerpoint/2022/06/main/command" chg="">
              <pc226:chgData name="Walraven, M.L.P." userId="S::mwalraven_insulacollege.nl#ext#@hrnl.onmicrosoft.com::37724746-5b02-43f4-85e1-f47500615507" providerId="AD" clId="Web-{8415F5F3-8DCF-8BA6-0061-BA2FFD1B2AB8}" dt="2024-07-09T09:28:19.218" v="4"/>
              <pc2:cmMkLst xmlns:pc2="http://schemas.microsoft.com/office/powerpoint/2019/9/main/command">
                <pc:docMk/>
                <pc:sldMk cId="3781050870" sldId="278"/>
                <pc2:cmMk id="{1D9B74D1-2531-4C59-A062-62EF5E121800}"/>
              </pc2:cmMkLst>
              <pc226:cmRplyChg chg="add">
                <pc226:chgData name="Walraven, M.L.P." userId="S::mwalraven_insulacollege.nl#ext#@hrnl.onmicrosoft.com::37724746-5b02-43f4-85e1-f47500615507" providerId="AD" clId="Web-{8415F5F3-8DCF-8BA6-0061-BA2FFD1B2AB8}" dt="2024-07-09T09:28:19.218" v="4"/>
                <pc2:cmRplyMkLst xmlns:pc2="http://schemas.microsoft.com/office/powerpoint/2019/9/main/command">
                  <pc:docMk/>
                  <pc:sldMk cId="3781050870" sldId="278"/>
                  <pc2:cmMk id="{1D9B74D1-2531-4C59-A062-62EF5E121800}"/>
                  <pc2:cmRplyMk id="{98028C96-A441-460C-AD97-2E95185835B5}"/>
                </pc2:cmRplyMkLst>
              </pc226:cmRplyChg>
            </pc226:cmChg>
          </p:ext>
        </pc:extLst>
      </pc:sldChg>
      <pc:sldChg chg="modSp">
        <pc:chgData name="Walraven, M.L.P." userId="S::mwalraven_insulacollege.nl#ext#@hrnl.onmicrosoft.com::37724746-5b02-43f4-85e1-f47500615507" providerId="AD" clId="Web-{8415F5F3-8DCF-8BA6-0061-BA2FFD1B2AB8}" dt="2024-07-09T09:29:09.470" v="7" actId="20577"/>
        <pc:sldMkLst>
          <pc:docMk/>
          <pc:sldMk cId="1170856582" sldId="280"/>
        </pc:sldMkLst>
        <pc:spChg chg="mod">
          <ac:chgData name="Walraven, M.L.P." userId="S::mwalraven_insulacollege.nl#ext#@hrnl.onmicrosoft.com::37724746-5b02-43f4-85e1-f47500615507" providerId="AD" clId="Web-{8415F5F3-8DCF-8BA6-0061-BA2FFD1B2AB8}" dt="2024-07-09T09:29:09.470" v="7" actId="20577"/>
          <ac:spMkLst>
            <pc:docMk/>
            <pc:sldMk cId="1170856582" sldId="280"/>
            <ac:spMk id="260" creationId="{00000000-0000-0000-0000-000000000000}"/>
          </ac:spMkLst>
        </pc:spChg>
      </pc:sldChg>
    </pc:docChg>
  </pc:docChgLst>
  <pc:docChgLst>
    <pc:chgData name="Rowan Huijgen" userId="S::rowan.huijgen_eur.nl#ext#@hrnl.onmicrosoft.com::cfd01538-b76e-47c0-92eb-f022e2127343" providerId="AD" clId="Web-{C8BFC1D3-6DC1-BBA5-FA97-A285BB5C2AB7}"/>
    <pc:docChg chg="modSld">
      <pc:chgData name="Rowan Huijgen" userId="S::rowan.huijgen_eur.nl#ext#@hrnl.onmicrosoft.com::cfd01538-b76e-47c0-92eb-f022e2127343" providerId="AD" clId="Web-{C8BFC1D3-6DC1-BBA5-FA97-A285BB5C2AB7}" dt="2024-07-11T07:24:49.888" v="51"/>
      <pc:docMkLst>
        <pc:docMk/>
      </pc:docMkLst>
      <pc:sldChg chg="modSp modCm">
        <pc:chgData name="Rowan Huijgen" userId="S::rowan.huijgen_eur.nl#ext#@hrnl.onmicrosoft.com::cfd01538-b76e-47c0-92eb-f022e2127343" providerId="AD" clId="Web-{C8BFC1D3-6DC1-BBA5-FA97-A285BB5C2AB7}" dt="2024-07-11T07:23:10.667" v="49"/>
        <pc:sldMkLst>
          <pc:docMk/>
          <pc:sldMk cId="1518727536" sldId="277"/>
        </pc:sldMkLst>
        <pc:spChg chg="mod">
          <ac:chgData name="Rowan Huijgen" userId="S::rowan.huijgen_eur.nl#ext#@hrnl.onmicrosoft.com::cfd01538-b76e-47c0-92eb-f022e2127343" providerId="AD" clId="Web-{C8BFC1D3-6DC1-BBA5-FA97-A285BB5C2AB7}" dt="2024-07-11T07:22:02.071" v="21" actId="20577"/>
          <ac:spMkLst>
            <pc:docMk/>
            <pc:sldMk cId="1518727536" sldId="277"/>
            <ac:spMk id="260" creationId="{00000000-0000-0000-0000-000000000000}"/>
          </ac:spMkLst>
        </pc:spChg>
        <pc:extLst>
          <p:ext xmlns:p="http://schemas.openxmlformats.org/presentationml/2006/main" uri="{D6D511B9-2390-475A-947B-AFAB55BFBCF1}">
            <pc226:cmChg xmlns:pc226="http://schemas.microsoft.com/office/powerpoint/2022/06/main/command" chg="mod modRxn">
              <pc226:chgData name="Rowan Huijgen" userId="S::rowan.huijgen_eur.nl#ext#@hrnl.onmicrosoft.com::cfd01538-b76e-47c0-92eb-f022e2127343" providerId="AD" clId="Web-{C8BFC1D3-6DC1-BBA5-FA97-A285BB5C2AB7}" dt="2024-07-11T07:23:10.667" v="49"/>
              <pc2:cmMkLst xmlns:pc2="http://schemas.microsoft.com/office/powerpoint/2019/9/main/command">
                <pc:docMk/>
                <pc:sldMk cId="1518727536" sldId="277"/>
                <pc2:cmMk id="{9FEF0782-8793-4FF6-AD87-DF6C74EA51FB}"/>
              </pc2:cmMkLst>
            </pc226:cmChg>
            <pc226:cmChg xmlns:pc226="http://schemas.microsoft.com/office/powerpoint/2022/06/main/command" chg="mod modRxn">
              <pc226:chgData name="Rowan Huijgen" userId="S::rowan.huijgen_eur.nl#ext#@hrnl.onmicrosoft.com::cfd01538-b76e-47c0-92eb-f022e2127343" providerId="AD" clId="Web-{C8BFC1D3-6DC1-BBA5-FA97-A285BB5C2AB7}" dt="2024-07-11T07:22:49.010" v="47"/>
              <pc2:cmMkLst xmlns:pc2="http://schemas.microsoft.com/office/powerpoint/2019/9/main/command">
                <pc:docMk/>
                <pc:sldMk cId="1518727536" sldId="277"/>
                <pc2:cmMk id="{9BDDF4BA-AA14-4260-8E2E-A3B020F4BE0C}"/>
              </pc2:cmMkLst>
            </pc226:cmChg>
            <pc226:cmChg xmlns:pc226="http://schemas.microsoft.com/office/powerpoint/2022/06/main/command" chg="mod modRxn">
              <pc226:chgData name="Rowan Huijgen" userId="S::rowan.huijgen_eur.nl#ext#@hrnl.onmicrosoft.com::cfd01538-b76e-47c0-92eb-f022e2127343" providerId="AD" clId="Web-{C8BFC1D3-6DC1-BBA5-FA97-A285BB5C2AB7}" dt="2024-07-11T07:22:59.666" v="48"/>
              <pc2:cmMkLst xmlns:pc2="http://schemas.microsoft.com/office/powerpoint/2019/9/main/command">
                <pc:docMk/>
                <pc:sldMk cId="1518727536" sldId="277"/>
                <pc2:cmMk id="{015563DA-F7D0-42B3-BC9E-88E9BAA0BB59}"/>
              </pc2:cmMkLst>
            </pc226:cmChg>
          </p:ext>
        </pc:extLst>
      </pc:sldChg>
      <pc:sldChg chg="modSp modCm">
        <pc:chgData name="Rowan Huijgen" userId="S::rowan.huijgen_eur.nl#ext#@hrnl.onmicrosoft.com::cfd01538-b76e-47c0-92eb-f022e2127343" providerId="AD" clId="Web-{C8BFC1D3-6DC1-BBA5-FA97-A285BB5C2AB7}" dt="2024-07-11T07:21:12.242" v="19" actId="20577"/>
        <pc:sldMkLst>
          <pc:docMk/>
          <pc:sldMk cId="3781050870" sldId="278"/>
        </pc:sldMkLst>
        <pc:spChg chg="mod">
          <ac:chgData name="Rowan Huijgen" userId="S::rowan.huijgen_eur.nl#ext#@hrnl.onmicrosoft.com::cfd01538-b76e-47c0-92eb-f022e2127343" providerId="AD" clId="Web-{C8BFC1D3-6DC1-BBA5-FA97-A285BB5C2AB7}" dt="2024-07-11T07:21:12.242" v="19" actId="20577"/>
          <ac:spMkLst>
            <pc:docMk/>
            <pc:sldMk cId="3781050870" sldId="278"/>
            <ac:spMk id="260" creationId="{00000000-0000-0000-0000-000000000000}"/>
          </ac:spMkLst>
        </pc:spChg>
        <pc:extLst>
          <p:ext xmlns:p="http://schemas.openxmlformats.org/presentationml/2006/main" uri="{D6D511B9-2390-475A-947B-AFAB55BFBCF1}">
            <pc226:cmChg xmlns:pc226="http://schemas.microsoft.com/office/powerpoint/2022/06/main/command" chg="mod">
              <pc226:chgData name="Rowan Huijgen" userId="S::rowan.huijgen_eur.nl#ext#@hrnl.onmicrosoft.com::cfd01538-b76e-47c0-92eb-f022e2127343" providerId="AD" clId="Web-{C8BFC1D3-6DC1-BBA5-FA97-A285BB5C2AB7}" dt="2024-07-11T07:20:48.319" v="17" actId="20577"/>
              <pc2:cmMkLst xmlns:pc2="http://schemas.microsoft.com/office/powerpoint/2019/9/main/command">
                <pc:docMk/>
                <pc:sldMk cId="3781050870" sldId="278"/>
                <pc2:cmMk id="{6E9B9E17-582D-4ECA-823F-198AC44B40E2}"/>
              </pc2:cmMkLst>
            </pc226:cmChg>
            <pc226:cmChg xmlns:pc226="http://schemas.microsoft.com/office/powerpoint/2022/06/main/command" chg="">
              <pc226:chgData name="Rowan Huijgen" userId="S::rowan.huijgen_eur.nl#ext#@hrnl.onmicrosoft.com::cfd01538-b76e-47c0-92eb-f022e2127343" providerId="AD" clId="Web-{C8BFC1D3-6DC1-BBA5-FA97-A285BB5C2AB7}" dt="2024-07-11T07:21:06.476" v="18"/>
              <pc2:cmMkLst xmlns:pc2="http://schemas.microsoft.com/office/powerpoint/2019/9/main/command">
                <pc:docMk/>
                <pc:sldMk cId="3781050870" sldId="278"/>
                <pc2:cmMk id="{1D9B74D1-2531-4C59-A062-62EF5E121800}"/>
              </pc2:cmMkLst>
              <pc226:cmRplyChg chg="add">
                <pc226:chgData name="Rowan Huijgen" userId="S::rowan.huijgen_eur.nl#ext#@hrnl.onmicrosoft.com::cfd01538-b76e-47c0-92eb-f022e2127343" providerId="AD" clId="Web-{C8BFC1D3-6DC1-BBA5-FA97-A285BB5C2AB7}" dt="2024-07-11T07:21:06.476" v="18"/>
                <pc2:cmRplyMkLst xmlns:pc2="http://schemas.microsoft.com/office/powerpoint/2019/9/main/command">
                  <pc:docMk/>
                  <pc:sldMk cId="3781050870" sldId="278"/>
                  <pc2:cmMk id="{1D9B74D1-2531-4C59-A062-62EF5E121800}"/>
                  <pc2:cmRplyMk id="{546EC2E2-54D4-40D6-A8C7-BD0D908DDF6A}"/>
                </pc2:cmRplyMkLst>
              </pc226:cmRplyChg>
            </pc226:cmChg>
          </p:ext>
        </pc:extLst>
      </pc:sldChg>
      <pc:sldChg chg="modSp addCm modCm">
        <pc:chgData name="Rowan Huijgen" userId="S::rowan.huijgen_eur.nl#ext#@hrnl.onmicrosoft.com::cfd01538-b76e-47c0-92eb-f022e2127343" providerId="AD" clId="Web-{C8BFC1D3-6DC1-BBA5-FA97-A285BB5C2AB7}" dt="2024-07-11T07:24:49.888" v="51"/>
        <pc:sldMkLst>
          <pc:docMk/>
          <pc:sldMk cId="3289162122" sldId="279"/>
        </pc:sldMkLst>
        <pc:spChg chg="mod">
          <ac:chgData name="Rowan Huijgen" userId="S::rowan.huijgen_eur.nl#ext#@hrnl.onmicrosoft.com::cfd01538-b76e-47c0-92eb-f022e2127343" providerId="AD" clId="Web-{C8BFC1D3-6DC1-BBA5-FA97-A285BB5C2AB7}" dt="2024-07-11T07:22:31.416" v="46" actId="20577"/>
          <ac:spMkLst>
            <pc:docMk/>
            <pc:sldMk cId="3289162122" sldId="279"/>
            <ac:spMk id="260" creationId="{00000000-0000-0000-0000-000000000000}"/>
          </ac:spMkLst>
        </pc:spChg>
        <pc:extLst>
          <p:ext xmlns:p="http://schemas.openxmlformats.org/presentationml/2006/main" uri="{D6D511B9-2390-475A-947B-AFAB55BFBCF1}">
            <pc226:cmChg xmlns:pc226="http://schemas.microsoft.com/office/powerpoint/2022/06/main/command" chg="mod">
              <pc226:chgData name="Rowan Huijgen" userId="S::rowan.huijgen_eur.nl#ext#@hrnl.onmicrosoft.com::cfd01538-b76e-47c0-92eb-f022e2127343" providerId="AD" clId="Web-{C8BFC1D3-6DC1-BBA5-FA97-A285BB5C2AB7}" dt="2024-07-11T07:24:49.888" v="51"/>
              <pc2:cmMkLst xmlns:pc2="http://schemas.microsoft.com/office/powerpoint/2019/9/main/command">
                <pc:docMk/>
                <pc:sldMk cId="3289162122" sldId="279"/>
                <pc2:cmMk id="{55FD241D-6D5A-425D-A3CA-6E6D08A18A3E}"/>
              </pc2:cmMkLst>
              <pc226:cmRplyChg chg="add">
                <pc226:chgData name="Rowan Huijgen" userId="S::rowan.huijgen_eur.nl#ext#@hrnl.onmicrosoft.com::cfd01538-b76e-47c0-92eb-f022e2127343" providerId="AD" clId="Web-{C8BFC1D3-6DC1-BBA5-FA97-A285BB5C2AB7}" dt="2024-07-11T07:24:49.888" v="51"/>
                <pc2:cmRplyMkLst xmlns:pc2="http://schemas.microsoft.com/office/powerpoint/2019/9/main/command">
                  <pc:docMk/>
                  <pc:sldMk cId="3289162122" sldId="279"/>
                  <pc2:cmMk id="{55FD241D-6D5A-425D-A3CA-6E6D08A18A3E}"/>
                  <pc2:cmRplyMk id="{EA74751D-952F-4BA8-AC09-2E136A6B438C}"/>
                </pc2:cmRplyMkLst>
              </pc226:cmRplyChg>
            </pc226:cmChg>
            <pc226:cmChg xmlns:pc226="http://schemas.microsoft.com/office/powerpoint/2022/06/main/command" chg="mod">
              <pc226:chgData name="Rowan Huijgen" userId="S::rowan.huijgen_eur.nl#ext#@hrnl.onmicrosoft.com::cfd01538-b76e-47c0-92eb-f022e2127343" providerId="AD" clId="Web-{C8BFC1D3-6DC1-BBA5-FA97-A285BB5C2AB7}" dt="2024-07-11T07:22:31.416" v="46" actId="20577"/>
              <pc2:cmMkLst xmlns:pc2="http://schemas.microsoft.com/office/powerpoint/2019/9/main/command">
                <pc:docMk/>
                <pc:sldMk cId="3289162122" sldId="279"/>
                <pc2:cmMk id="{990DAE2C-29E1-4B27-A4F8-D41EB025B3F7}"/>
              </pc2:cmMkLst>
            </pc226:cmChg>
            <pc226:cmChg xmlns:pc226="http://schemas.microsoft.com/office/powerpoint/2022/06/main/command" chg="mod">
              <pc226:chgData name="Rowan Huijgen" userId="S::rowan.huijgen_eur.nl#ext#@hrnl.onmicrosoft.com::cfd01538-b76e-47c0-92eb-f022e2127343" providerId="AD" clId="Web-{C8BFC1D3-6DC1-BBA5-FA97-A285BB5C2AB7}" dt="2024-07-11T07:22:31.416" v="46" actId="20577"/>
              <pc2:cmMkLst xmlns:pc2="http://schemas.microsoft.com/office/powerpoint/2019/9/main/command">
                <pc:docMk/>
                <pc:sldMk cId="3289162122" sldId="279"/>
                <pc2:cmMk id="{9036CB43-18D1-4B6C-BB6F-FCB99189573A}"/>
              </pc2:cmMkLst>
            </pc226:cmChg>
            <pc226:cmChg xmlns:pc226="http://schemas.microsoft.com/office/powerpoint/2022/06/main/command" chg="mod">
              <pc226:chgData name="Rowan Huijgen" userId="S::rowan.huijgen_eur.nl#ext#@hrnl.onmicrosoft.com::cfd01538-b76e-47c0-92eb-f022e2127343" providerId="AD" clId="Web-{C8BFC1D3-6DC1-BBA5-FA97-A285BB5C2AB7}" dt="2024-07-11T07:22:31.416" v="46" actId="20577"/>
              <pc2:cmMkLst xmlns:pc2="http://schemas.microsoft.com/office/powerpoint/2019/9/main/command">
                <pc:docMk/>
                <pc:sldMk cId="3289162122" sldId="279"/>
                <pc2:cmMk id="{81F40D8D-E0C1-4315-A00C-140BAF4494ED}"/>
              </pc2:cmMkLst>
            </pc226:cmChg>
            <pc226:cmChg xmlns:pc226="http://schemas.microsoft.com/office/powerpoint/2022/06/main/command" chg="add">
              <pc226:chgData name="Rowan Huijgen" userId="S::rowan.huijgen_eur.nl#ext#@hrnl.onmicrosoft.com::cfd01538-b76e-47c0-92eb-f022e2127343" providerId="AD" clId="Web-{C8BFC1D3-6DC1-BBA5-FA97-A285BB5C2AB7}" dt="2024-07-11T07:22:30.837" v="45"/>
              <pc2:cmMkLst xmlns:pc2="http://schemas.microsoft.com/office/powerpoint/2019/9/main/command">
                <pc:docMk/>
                <pc:sldMk cId="3289162122" sldId="279"/>
                <pc2:cmMk id="{7E11ECC3-929D-43B0-9F53-0D6A751F12F6}"/>
              </pc2:cmMkLst>
            </pc226:cmChg>
            <pc226:cmChg xmlns:pc226="http://schemas.microsoft.com/office/powerpoint/2022/06/main/command" chg="mod">
              <pc226:chgData name="Rowan Huijgen" userId="S::rowan.huijgen_eur.nl#ext#@hrnl.onmicrosoft.com::cfd01538-b76e-47c0-92eb-f022e2127343" providerId="AD" clId="Web-{C8BFC1D3-6DC1-BBA5-FA97-A285BB5C2AB7}" dt="2024-07-11T07:22:31.416" v="46" actId="20577"/>
              <pc2:cmMkLst xmlns:pc2="http://schemas.microsoft.com/office/powerpoint/2019/9/main/command">
                <pc:docMk/>
                <pc:sldMk cId="3289162122" sldId="279"/>
                <pc2:cmMk id="{27304DCC-1E44-46EB-A80C-02BF268359B1}"/>
              </pc2:cmMkLst>
            </pc226:cmChg>
            <pc226:cmChg xmlns:pc226="http://schemas.microsoft.com/office/powerpoint/2022/06/main/command" chg="mod">
              <pc226:chgData name="Rowan Huijgen" userId="S::rowan.huijgen_eur.nl#ext#@hrnl.onmicrosoft.com::cfd01538-b76e-47c0-92eb-f022e2127343" providerId="AD" clId="Web-{C8BFC1D3-6DC1-BBA5-FA97-A285BB5C2AB7}" dt="2024-07-11T07:24:18.387" v="50"/>
              <pc2:cmMkLst xmlns:pc2="http://schemas.microsoft.com/office/powerpoint/2019/9/main/command">
                <pc:docMk/>
                <pc:sldMk cId="3289162122" sldId="279"/>
                <pc2:cmMk id="{627696FF-2499-4BA9-B2A8-61E4C6C39B53}"/>
              </pc2:cmMkLst>
              <pc226:cmRplyChg chg="add">
                <pc226:chgData name="Rowan Huijgen" userId="S::rowan.huijgen_eur.nl#ext#@hrnl.onmicrosoft.com::cfd01538-b76e-47c0-92eb-f022e2127343" providerId="AD" clId="Web-{C8BFC1D3-6DC1-BBA5-FA97-A285BB5C2AB7}" dt="2024-07-11T07:24:18.387" v="50"/>
                <pc2:cmRplyMkLst xmlns:pc2="http://schemas.microsoft.com/office/powerpoint/2019/9/main/command">
                  <pc:docMk/>
                  <pc:sldMk cId="3289162122" sldId="279"/>
                  <pc2:cmMk id="{627696FF-2499-4BA9-B2A8-61E4C6C39B53}"/>
                  <pc2:cmRplyMk id="{FACC31AF-CB2C-4B37-98F4-ED747B30AA89}"/>
                </pc2:cmRplyMkLst>
              </pc226:cmRplyChg>
            </pc226:cmChg>
          </p:ext>
        </pc:extLst>
      </pc:sldChg>
    </pc:docChg>
  </pc:docChgLst>
  <pc:docChgLst>
    <pc:chgData name="Monique Herwegen" userId="S::herwegen_eur.nl#ext#@hrnl.onmicrosoft.com::c4eb8320-5a2e-4c85-ab2f-825497374548" providerId="AD" clId="Web-{BF09EE70-4E13-5214-C768-58A2B4DFF402}"/>
    <pc:docChg chg="modSld">
      <pc:chgData name="Monique Herwegen" userId="S::herwegen_eur.nl#ext#@hrnl.onmicrosoft.com::c4eb8320-5a2e-4c85-ab2f-825497374548" providerId="AD" clId="Web-{BF09EE70-4E13-5214-C768-58A2B4DFF402}" dt="2024-09-12T09:18:49.982" v="483" actId="20577"/>
      <pc:docMkLst>
        <pc:docMk/>
      </pc:docMkLst>
      <pc:sldChg chg="addSp modSp">
        <pc:chgData name="Monique Herwegen" userId="S::herwegen_eur.nl#ext#@hrnl.onmicrosoft.com::c4eb8320-5a2e-4c85-ab2f-825497374548" providerId="AD" clId="Web-{BF09EE70-4E13-5214-C768-58A2B4DFF402}" dt="2024-09-12T08:36:18.080" v="148" actId="1076"/>
        <pc:sldMkLst>
          <pc:docMk/>
          <pc:sldMk cId="0" sldId="256"/>
        </pc:sldMkLst>
        <pc:spChg chg="add mod">
          <ac:chgData name="Monique Herwegen" userId="S::herwegen_eur.nl#ext#@hrnl.onmicrosoft.com::c4eb8320-5a2e-4c85-ab2f-825497374548" providerId="AD" clId="Web-{BF09EE70-4E13-5214-C768-58A2B4DFF402}" dt="2024-09-12T08:36:18.080" v="148" actId="1076"/>
          <ac:spMkLst>
            <pc:docMk/>
            <pc:sldMk cId="0" sldId="256"/>
            <ac:spMk id="2" creationId="{FE6BC89C-286D-39E7-1C09-595ADD4388B1}"/>
          </ac:spMkLst>
        </pc:spChg>
        <pc:spChg chg="mod">
          <ac:chgData name="Monique Herwegen" userId="S::herwegen_eur.nl#ext#@hrnl.onmicrosoft.com::c4eb8320-5a2e-4c85-ab2f-825497374548" providerId="AD" clId="Web-{BF09EE70-4E13-5214-C768-58A2B4DFF402}" dt="2024-09-12T08:13:30.425" v="2" actId="20577"/>
          <ac:spMkLst>
            <pc:docMk/>
            <pc:sldMk cId="0" sldId="256"/>
            <ac:spMk id="236" creationId="{00000000-0000-0000-0000-000000000000}"/>
          </ac:spMkLst>
        </pc:spChg>
      </pc:sldChg>
      <pc:sldChg chg="modSp">
        <pc:chgData name="Monique Herwegen" userId="S::herwegen_eur.nl#ext#@hrnl.onmicrosoft.com::c4eb8320-5a2e-4c85-ab2f-825497374548" providerId="AD" clId="Web-{BF09EE70-4E13-5214-C768-58A2B4DFF402}" dt="2024-09-12T08:53:07.781" v="203" actId="1076"/>
        <pc:sldMkLst>
          <pc:docMk/>
          <pc:sldMk cId="0" sldId="259"/>
        </pc:sldMkLst>
        <pc:spChg chg="mod">
          <ac:chgData name="Monique Herwegen" userId="S::herwegen_eur.nl#ext#@hrnl.onmicrosoft.com::c4eb8320-5a2e-4c85-ab2f-825497374548" providerId="AD" clId="Web-{BF09EE70-4E13-5214-C768-58A2B4DFF402}" dt="2024-09-12T08:51:10.637" v="178" actId="20577"/>
          <ac:spMkLst>
            <pc:docMk/>
            <pc:sldMk cId="0" sldId="259"/>
            <ac:spMk id="245" creationId="{00000000-0000-0000-0000-000000000000}"/>
          </ac:spMkLst>
        </pc:spChg>
        <pc:spChg chg="mod">
          <ac:chgData name="Monique Herwegen" userId="S::herwegen_eur.nl#ext#@hrnl.onmicrosoft.com::c4eb8320-5a2e-4c85-ab2f-825497374548" providerId="AD" clId="Web-{BF09EE70-4E13-5214-C768-58A2B4DFF402}" dt="2024-09-12T08:53:07.781" v="203" actId="1076"/>
          <ac:spMkLst>
            <pc:docMk/>
            <pc:sldMk cId="0" sldId="259"/>
            <ac:spMk id="246" creationId="{00000000-0000-0000-0000-000000000000}"/>
          </ac:spMkLst>
        </pc:spChg>
      </pc:sldChg>
      <pc:sldChg chg="modSp">
        <pc:chgData name="Monique Herwegen" userId="S::herwegen_eur.nl#ext#@hrnl.onmicrosoft.com::c4eb8320-5a2e-4c85-ab2f-825497374548" providerId="AD" clId="Web-{BF09EE70-4E13-5214-C768-58A2B4DFF402}" dt="2024-09-12T08:57:20.601" v="267" actId="20577"/>
        <pc:sldMkLst>
          <pc:docMk/>
          <pc:sldMk cId="0" sldId="260"/>
        </pc:sldMkLst>
        <pc:spChg chg="mod">
          <ac:chgData name="Monique Herwegen" userId="S::herwegen_eur.nl#ext#@hrnl.onmicrosoft.com::c4eb8320-5a2e-4c85-ab2f-825497374548" providerId="AD" clId="Web-{BF09EE70-4E13-5214-C768-58A2B4DFF402}" dt="2024-09-12T08:53:37.204" v="211" actId="20577"/>
          <ac:spMkLst>
            <pc:docMk/>
            <pc:sldMk cId="0" sldId="260"/>
            <ac:spMk id="2" creationId="{DB67B999-5108-D9A9-F4EA-CF3EC0BF9880}"/>
          </ac:spMkLst>
        </pc:spChg>
        <pc:spChg chg="mod">
          <ac:chgData name="Monique Herwegen" userId="S::herwegen_eur.nl#ext#@hrnl.onmicrosoft.com::c4eb8320-5a2e-4c85-ab2f-825497374548" providerId="AD" clId="Web-{BF09EE70-4E13-5214-C768-58A2B4DFF402}" dt="2024-09-12T08:53:33.860" v="208" actId="20577"/>
          <ac:spMkLst>
            <pc:docMk/>
            <pc:sldMk cId="0" sldId="260"/>
            <ac:spMk id="3" creationId="{8ED0CAD2-7336-9DE3-CD1E-7F6F4CBB1E25}"/>
          </ac:spMkLst>
        </pc:spChg>
        <pc:spChg chg="mod">
          <ac:chgData name="Monique Herwegen" userId="S::herwegen_eur.nl#ext#@hrnl.onmicrosoft.com::c4eb8320-5a2e-4c85-ab2f-825497374548" providerId="AD" clId="Web-{BF09EE70-4E13-5214-C768-58A2B4DFF402}" dt="2024-09-12T08:57:20.601" v="267" actId="20577"/>
          <ac:spMkLst>
            <pc:docMk/>
            <pc:sldMk cId="0" sldId="260"/>
            <ac:spMk id="248" creationId="{00000000-0000-0000-0000-000000000000}"/>
          </ac:spMkLst>
        </pc:spChg>
        <pc:spChg chg="mod">
          <ac:chgData name="Monique Herwegen" userId="S::herwegen_eur.nl#ext#@hrnl.onmicrosoft.com::c4eb8320-5a2e-4c85-ab2f-825497374548" providerId="AD" clId="Web-{BF09EE70-4E13-5214-C768-58A2B4DFF402}" dt="2024-09-12T08:57:07.600" v="263" actId="20577"/>
          <ac:spMkLst>
            <pc:docMk/>
            <pc:sldMk cId="0" sldId="260"/>
            <ac:spMk id="250" creationId="{00000000-0000-0000-0000-000000000000}"/>
          </ac:spMkLst>
        </pc:spChg>
      </pc:sldChg>
      <pc:sldChg chg="modSp">
        <pc:chgData name="Monique Herwegen" userId="S::herwegen_eur.nl#ext#@hrnl.onmicrosoft.com::c4eb8320-5a2e-4c85-ab2f-825497374548" providerId="AD" clId="Web-{BF09EE70-4E13-5214-C768-58A2B4DFF402}" dt="2024-09-12T09:18:49.982" v="483" actId="20577"/>
        <pc:sldMkLst>
          <pc:docMk/>
          <pc:sldMk cId="0" sldId="270"/>
        </pc:sldMkLst>
        <pc:spChg chg="mod">
          <ac:chgData name="Monique Herwegen" userId="S::herwegen_eur.nl#ext#@hrnl.onmicrosoft.com::c4eb8320-5a2e-4c85-ab2f-825497374548" providerId="AD" clId="Web-{BF09EE70-4E13-5214-C768-58A2B4DFF402}" dt="2024-09-12T09:18:49.982" v="483" actId="20577"/>
          <ac:spMkLst>
            <pc:docMk/>
            <pc:sldMk cId="0" sldId="270"/>
            <ac:spMk id="279" creationId="{00000000-0000-0000-0000-000000000000}"/>
          </ac:spMkLst>
        </pc:spChg>
      </pc:sldChg>
      <pc:sldChg chg="modSp">
        <pc:chgData name="Monique Herwegen" userId="S::herwegen_eur.nl#ext#@hrnl.onmicrosoft.com::c4eb8320-5a2e-4c85-ab2f-825497374548" providerId="AD" clId="Web-{BF09EE70-4E13-5214-C768-58A2B4DFF402}" dt="2024-09-12T08:53:19.453" v="205" actId="20577"/>
        <pc:sldMkLst>
          <pc:docMk/>
          <pc:sldMk cId="802160515" sldId="275"/>
        </pc:sldMkLst>
        <pc:spChg chg="mod">
          <ac:chgData name="Monique Herwegen" userId="S::herwegen_eur.nl#ext#@hrnl.onmicrosoft.com::c4eb8320-5a2e-4c85-ab2f-825497374548" providerId="AD" clId="Web-{BF09EE70-4E13-5214-C768-58A2B4DFF402}" dt="2024-09-12T08:51:28.059" v="190" actId="20577"/>
          <ac:spMkLst>
            <pc:docMk/>
            <pc:sldMk cId="802160515" sldId="275"/>
            <ac:spMk id="245" creationId="{00000000-0000-0000-0000-000000000000}"/>
          </ac:spMkLst>
        </pc:spChg>
        <pc:spChg chg="mod">
          <ac:chgData name="Monique Herwegen" userId="S::herwegen_eur.nl#ext#@hrnl.onmicrosoft.com::c4eb8320-5a2e-4c85-ab2f-825497374548" providerId="AD" clId="Web-{BF09EE70-4E13-5214-C768-58A2B4DFF402}" dt="2024-09-12T08:53:19.453" v="205" actId="20577"/>
          <ac:spMkLst>
            <pc:docMk/>
            <pc:sldMk cId="802160515" sldId="275"/>
            <ac:spMk id="246" creationId="{00000000-0000-0000-0000-000000000000}"/>
          </ac:spMkLst>
        </pc:spChg>
      </pc:sldChg>
      <pc:sldChg chg="modSp">
        <pc:chgData name="Monique Herwegen" userId="S::herwegen_eur.nl#ext#@hrnl.onmicrosoft.com::c4eb8320-5a2e-4c85-ab2f-825497374548" providerId="AD" clId="Web-{BF09EE70-4E13-5214-C768-58A2B4DFF402}" dt="2024-09-12T08:37:50.192" v="165" actId="20577"/>
        <pc:sldMkLst>
          <pc:docMk/>
          <pc:sldMk cId="4087424226" sldId="276"/>
        </pc:sldMkLst>
        <pc:spChg chg="mod">
          <ac:chgData name="Monique Herwegen" userId="S::herwegen_eur.nl#ext#@hrnl.onmicrosoft.com::c4eb8320-5a2e-4c85-ab2f-825497374548" providerId="AD" clId="Web-{BF09EE70-4E13-5214-C768-58A2B4DFF402}" dt="2024-09-12T08:37:50.192" v="165" actId="20577"/>
          <ac:spMkLst>
            <pc:docMk/>
            <pc:sldMk cId="4087424226" sldId="276"/>
            <ac:spMk id="239" creationId="{00000000-0000-0000-0000-000000000000}"/>
          </ac:spMkLst>
        </pc:spChg>
      </pc:sldChg>
      <pc:sldChg chg="modSp">
        <pc:chgData name="Monique Herwegen" userId="S::herwegen_eur.nl#ext#@hrnl.onmicrosoft.com::c4eb8320-5a2e-4c85-ab2f-825497374548" providerId="AD" clId="Web-{BF09EE70-4E13-5214-C768-58A2B4DFF402}" dt="2024-09-12T09:15:42.055" v="402" actId="20577"/>
        <pc:sldMkLst>
          <pc:docMk/>
          <pc:sldMk cId="1518727536" sldId="277"/>
        </pc:sldMkLst>
        <pc:spChg chg="mod">
          <ac:chgData name="Monique Herwegen" userId="S::herwegen_eur.nl#ext#@hrnl.onmicrosoft.com::c4eb8320-5a2e-4c85-ab2f-825497374548" providerId="AD" clId="Web-{BF09EE70-4E13-5214-C768-58A2B4DFF402}" dt="2024-09-12T09:15:30.992" v="400" actId="20577"/>
          <ac:spMkLst>
            <pc:docMk/>
            <pc:sldMk cId="1518727536" sldId="277"/>
            <ac:spMk id="259" creationId="{00000000-0000-0000-0000-000000000000}"/>
          </ac:spMkLst>
        </pc:spChg>
        <pc:spChg chg="mod">
          <ac:chgData name="Monique Herwegen" userId="S::herwegen_eur.nl#ext#@hrnl.onmicrosoft.com::c4eb8320-5a2e-4c85-ab2f-825497374548" providerId="AD" clId="Web-{BF09EE70-4E13-5214-C768-58A2B4DFF402}" dt="2024-09-12T09:15:42.055" v="402" actId="20577"/>
          <ac:spMkLst>
            <pc:docMk/>
            <pc:sldMk cId="1518727536" sldId="277"/>
            <ac:spMk id="260" creationId="{00000000-0000-0000-0000-000000000000}"/>
          </ac:spMkLst>
        </pc:spChg>
      </pc:sldChg>
      <pc:sldChg chg="modSp">
        <pc:chgData name="Monique Herwegen" userId="S::herwegen_eur.nl#ext#@hrnl.onmicrosoft.com::c4eb8320-5a2e-4c85-ab2f-825497374548" providerId="AD" clId="Web-{BF09EE70-4E13-5214-C768-58A2B4DFF402}" dt="2024-09-12T09:15:15.726" v="397" actId="20577"/>
        <pc:sldMkLst>
          <pc:docMk/>
          <pc:sldMk cId="3781050870" sldId="278"/>
        </pc:sldMkLst>
        <pc:spChg chg="mod">
          <ac:chgData name="Monique Herwegen" userId="S::herwegen_eur.nl#ext#@hrnl.onmicrosoft.com::c4eb8320-5a2e-4c85-ab2f-825497374548" providerId="AD" clId="Web-{BF09EE70-4E13-5214-C768-58A2B4DFF402}" dt="2024-09-12T09:00:56.404" v="337" actId="20577"/>
          <ac:spMkLst>
            <pc:docMk/>
            <pc:sldMk cId="3781050870" sldId="278"/>
            <ac:spMk id="259" creationId="{00000000-0000-0000-0000-000000000000}"/>
          </ac:spMkLst>
        </pc:spChg>
        <pc:spChg chg="mod">
          <ac:chgData name="Monique Herwegen" userId="S::herwegen_eur.nl#ext#@hrnl.onmicrosoft.com::c4eb8320-5a2e-4c85-ab2f-825497374548" providerId="AD" clId="Web-{BF09EE70-4E13-5214-C768-58A2B4DFF402}" dt="2024-09-12T09:15:15.726" v="397" actId="20577"/>
          <ac:spMkLst>
            <pc:docMk/>
            <pc:sldMk cId="3781050870" sldId="278"/>
            <ac:spMk id="260" creationId="{00000000-0000-0000-0000-000000000000}"/>
          </ac:spMkLst>
        </pc:spChg>
      </pc:sldChg>
      <pc:sldChg chg="modSp">
        <pc:chgData name="Monique Herwegen" userId="S::herwegen_eur.nl#ext#@hrnl.onmicrosoft.com::c4eb8320-5a2e-4c85-ab2f-825497374548" providerId="AD" clId="Web-{BF09EE70-4E13-5214-C768-58A2B4DFF402}" dt="2024-09-12T09:16:29.478" v="422" actId="20577"/>
        <pc:sldMkLst>
          <pc:docMk/>
          <pc:sldMk cId="3289162122" sldId="279"/>
        </pc:sldMkLst>
        <pc:spChg chg="mod">
          <ac:chgData name="Monique Herwegen" userId="S::herwegen_eur.nl#ext#@hrnl.onmicrosoft.com::c4eb8320-5a2e-4c85-ab2f-825497374548" providerId="AD" clId="Web-{BF09EE70-4E13-5214-C768-58A2B4DFF402}" dt="2024-09-12T09:15:58.962" v="407" actId="20577"/>
          <ac:spMkLst>
            <pc:docMk/>
            <pc:sldMk cId="3289162122" sldId="279"/>
            <ac:spMk id="259" creationId="{00000000-0000-0000-0000-000000000000}"/>
          </ac:spMkLst>
        </pc:spChg>
        <pc:spChg chg="mod">
          <ac:chgData name="Monique Herwegen" userId="S::herwegen_eur.nl#ext#@hrnl.onmicrosoft.com::c4eb8320-5a2e-4c85-ab2f-825497374548" providerId="AD" clId="Web-{BF09EE70-4E13-5214-C768-58A2B4DFF402}" dt="2024-09-12T09:16:29.478" v="422" actId="20577"/>
          <ac:spMkLst>
            <pc:docMk/>
            <pc:sldMk cId="3289162122" sldId="279"/>
            <ac:spMk id="260" creationId="{00000000-0000-0000-0000-000000000000}"/>
          </ac:spMkLst>
        </pc:spChg>
      </pc:sldChg>
      <pc:sldChg chg="modSp">
        <pc:chgData name="Monique Herwegen" userId="S::herwegen_eur.nl#ext#@hrnl.onmicrosoft.com::c4eb8320-5a2e-4c85-ab2f-825497374548" providerId="AD" clId="Web-{BF09EE70-4E13-5214-C768-58A2B4DFF402}" dt="2024-09-12T09:17:54.356" v="479" actId="20577"/>
        <pc:sldMkLst>
          <pc:docMk/>
          <pc:sldMk cId="1170856582" sldId="280"/>
        </pc:sldMkLst>
        <pc:spChg chg="mod">
          <ac:chgData name="Monique Herwegen" userId="S::herwegen_eur.nl#ext#@hrnl.onmicrosoft.com::c4eb8320-5a2e-4c85-ab2f-825497374548" providerId="AD" clId="Web-{BF09EE70-4E13-5214-C768-58A2B4DFF402}" dt="2024-09-12T09:16:44.338" v="428" actId="20577"/>
          <ac:spMkLst>
            <pc:docMk/>
            <pc:sldMk cId="1170856582" sldId="280"/>
            <ac:spMk id="259" creationId="{00000000-0000-0000-0000-000000000000}"/>
          </ac:spMkLst>
        </pc:spChg>
        <pc:spChg chg="mod">
          <ac:chgData name="Monique Herwegen" userId="S::herwegen_eur.nl#ext#@hrnl.onmicrosoft.com::c4eb8320-5a2e-4c85-ab2f-825497374548" providerId="AD" clId="Web-{BF09EE70-4E13-5214-C768-58A2B4DFF402}" dt="2024-09-12T09:17:54.356" v="479" actId="20577"/>
          <ac:spMkLst>
            <pc:docMk/>
            <pc:sldMk cId="1170856582" sldId="280"/>
            <ac:spMk id="260" creationId="{00000000-0000-0000-0000-000000000000}"/>
          </ac:spMkLst>
        </pc:spChg>
      </pc:sldChg>
      <pc:sldChg chg="modSp">
        <pc:chgData name="Monique Herwegen" userId="S::herwegen_eur.nl#ext#@hrnl.onmicrosoft.com::c4eb8320-5a2e-4c85-ab2f-825497374548" providerId="AD" clId="Web-{BF09EE70-4E13-5214-C768-58A2B4DFF402}" dt="2024-09-12T09:00:38.841" v="333" actId="20577"/>
        <pc:sldMkLst>
          <pc:docMk/>
          <pc:sldMk cId="3636125776" sldId="281"/>
        </pc:sldMkLst>
        <pc:spChg chg="mod">
          <ac:chgData name="Monique Herwegen" userId="S::herwegen_eur.nl#ext#@hrnl.onmicrosoft.com::c4eb8320-5a2e-4c85-ab2f-825497374548" providerId="AD" clId="Web-{BF09EE70-4E13-5214-C768-58A2B4DFF402}" dt="2024-09-12T09:00:16.247" v="331" actId="20577"/>
          <ac:spMkLst>
            <pc:docMk/>
            <pc:sldMk cId="3636125776" sldId="281"/>
            <ac:spMk id="5" creationId="{9F6DD133-69D7-A6A7-53E9-AEAE6A4B2637}"/>
          </ac:spMkLst>
        </pc:spChg>
        <pc:spChg chg="mod">
          <ac:chgData name="Monique Herwegen" userId="S::herwegen_eur.nl#ext#@hrnl.onmicrosoft.com::c4eb8320-5a2e-4c85-ab2f-825497374548" providerId="AD" clId="Web-{BF09EE70-4E13-5214-C768-58A2B4DFF402}" dt="2024-09-12T08:59:26.214" v="316" actId="1076"/>
          <ac:spMkLst>
            <pc:docMk/>
            <pc:sldMk cId="3636125776" sldId="281"/>
            <ac:spMk id="262" creationId="{00000000-0000-0000-0000-000000000000}"/>
          </ac:spMkLst>
        </pc:spChg>
        <pc:spChg chg="mod">
          <ac:chgData name="Monique Herwegen" userId="S::herwegen_eur.nl#ext#@hrnl.onmicrosoft.com::c4eb8320-5a2e-4c85-ab2f-825497374548" providerId="AD" clId="Web-{BF09EE70-4E13-5214-C768-58A2B4DFF402}" dt="2024-09-12T09:00:38.841" v="333" actId="20577"/>
          <ac:spMkLst>
            <pc:docMk/>
            <pc:sldMk cId="3636125776" sldId="281"/>
            <ac:spMk id="263" creationId="{00000000-0000-0000-0000-000000000000}"/>
          </ac:spMkLst>
        </pc:spChg>
      </pc:sldChg>
    </pc:docChg>
  </pc:docChgLst>
  <pc:docChgLst>
    <pc:chgData name="Monique Herwegen" userId="S::herwegen_eur.nl#ext#@hrnl.onmicrosoft.com::c4eb8320-5a2e-4c85-ab2f-825497374548" providerId="AD" clId="Web-{311DEF70-E5BC-8322-9253-1552AB7E83E5}"/>
    <pc:docChg chg="modSld">
      <pc:chgData name="Monique Herwegen" userId="S::herwegen_eur.nl#ext#@hrnl.onmicrosoft.com::c4eb8320-5a2e-4c85-ab2f-825497374548" providerId="AD" clId="Web-{311DEF70-E5BC-8322-9253-1552AB7E83E5}" dt="2024-08-05T07:38:49.211" v="521" actId="20577"/>
      <pc:docMkLst>
        <pc:docMk/>
      </pc:docMkLst>
      <pc:sldChg chg="modSp modCm">
        <pc:chgData name="Monique Herwegen" userId="S::herwegen_eur.nl#ext#@hrnl.onmicrosoft.com::c4eb8320-5a2e-4c85-ab2f-825497374548" providerId="AD" clId="Web-{311DEF70-E5BC-8322-9253-1552AB7E83E5}" dt="2024-08-05T07:05:15.142" v="247" actId="20577"/>
        <pc:sldMkLst>
          <pc:docMk/>
          <pc:sldMk cId="1518727536" sldId="277"/>
        </pc:sldMkLst>
        <pc:spChg chg="mod">
          <ac:chgData name="Monique Herwegen" userId="S::herwegen_eur.nl#ext#@hrnl.onmicrosoft.com::c4eb8320-5a2e-4c85-ab2f-825497374548" providerId="AD" clId="Web-{311DEF70-E5BC-8322-9253-1552AB7E83E5}" dt="2024-08-05T07:05:15.142" v="247" actId="20577"/>
          <ac:spMkLst>
            <pc:docMk/>
            <pc:sldMk cId="1518727536" sldId="277"/>
            <ac:spMk id="260" creationId="{00000000-0000-0000-0000-000000000000}"/>
          </ac:spMkLst>
        </pc:spChg>
        <pc:extLst>
          <p:ext xmlns:p="http://schemas.openxmlformats.org/presentationml/2006/main" uri="{D6D511B9-2390-475A-947B-AFAB55BFBCF1}">
            <pc226:cmChg xmlns:pc226="http://schemas.microsoft.com/office/powerpoint/2022/06/main/command" chg="mod">
              <pc226:chgData name="Monique Herwegen" userId="S::herwegen_eur.nl#ext#@hrnl.onmicrosoft.com::c4eb8320-5a2e-4c85-ab2f-825497374548" providerId="AD" clId="Web-{311DEF70-E5BC-8322-9253-1552AB7E83E5}" dt="2024-08-05T06:51:03.478" v="177" actId="20577"/>
              <pc2:cmMkLst xmlns:pc2="http://schemas.microsoft.com/office/powerpoint/2019/9/main/command">
                <pc:docMk/>
                <pc:sldMk cId="1518727536" sldId="277"/>
                <pc2:cmMk id="{9FEF0782-8793-4FF6-AD87-DF6C74EA51FB}"/>
              </pc2:cmMkLst>
            </pc226:cmChg>
            <pc226:cmChg xmlns:pc226="http://schemas.microsoft.com/office/powerpoint/2022/06/main/command" chg="mod">
              <pc226:chgData name="Monique Herwegen" userId="S::herwegen_eur.nl#ext#@hrnl.onmicrosoft.com::c4eb8320-5a2e-4c85-ab2f-825497374548" providerId="AD" clId="Web-{311DEF70-E5BC-8322-9253-1552AB7E83E5}" dt="2024-08-05T06:51:03.478" v="177" actId="20577"/>
              <pc2:cmMkLst xmlns:pc2="http://schemas.microsoft.com/office/powerpoint/2019/9/main/command">
                <pc:docMk/>
                <pc:sldMk cId="1518727536" sldId="277"/>
                <pc2:cmMk id="{9BDDF4BA-AA14-4260-8E2E-A3B020F4BE0C}"/>
              </pc2:cmMkLst>
            </pc226:cmChg>
            <pc226:cmChg xmlns:pc226="http://schemas.microsoft.com/office/powerpoint/2022/06/main/command" chg="mod">
              <pc226:chgData name="Monique Herwegen" userId="S::herwegen_eur.nl#ext#@hrnl.onmicrosoft.com::c4eb8320-5a2e-4c85-ab2f-825497374548" providerId="AD" clId="Web-{311DEF70-E5BC-8322-9253-1552AB7E83E5}" dt="2024-08-05T07:05:15.142" v="247" actId="20577"/>
              <pc2:cmMkLst xmlns:pc2="http://schemas.microsoft.com/office/powerpoint/2019/9/main/command">
                <pc:docMk/>
                <pc:sldMk cId="1518727536" sldId="277"/>
                <pc2:cmMk id="{015563DA-F7D0-42B3-BC9E-88E9BAA0BB59}"/>
              </pc2:cmMkLst>
            </pc226:cmChg>
          </p:ext>
        </pc:extLst>
      </pc:sldChg>
      <pc:sldChg chg="modSp modCm">
        <pc:chgData name="Monique Herwegen" userId="S::herwegen_eur.nl#ext#@hrnl.onmicrosoft.com::c4eb8320-5a2e-4c85-ab2f-825497374548" providerId="AD" clId="Web-{311DEF70-E5BC-8322-9253-1552AB7E83E5}" dt="2024-08-05T07:38:49.211" v="521" actId="20577"/>
        <pc:sldMkLst>
          <pc:docMk/>
          <pc:sldMk cId="3289162122" sldId="279"/>
        </pc:sldMkLst>
        <pc:spChg chg="mod">
          <ac:chgData name="Monique Herwegen" userId="S::herwegen_eur.nl#ext#@hrnl.onmicrosoft.com::c4eb8320-5a2e-4c85-ab2f-825497374548" providerId="AD" clId="Web-{311DEF70-E5BC-8322-9253-1552AB7E83E5}" dt="2024-08-05T07:38:49.211" v="521" actId="20577"/>
          <ac:spMkLst>
            <pc:docMk/>
            <pc:sldMk cId="3289162122" sldId="279"/>
            <ac:spMk id="260" creationId="{00000000-0000-0000-0000-000000000000}"/>
          </ac:spMkLst>
        </pc:spChg>
        <pc:extLst>
          <p:ext xmlns:p="http://schemas.openxmlformats.org/presentationml/2006/main" uri="{D6D511B9-2390-475A-947B-AFAB55BFBCF1}">
            <pc226:cmChg xmlns:pc226="http://schemas.microsoft.com/office/powerpoint/2022/06/main/command" chg="mod">
              <pc226:chgData name="Monique Herwegen" userId="S::herwegen_eur.nl#ext#@hrnl.onmicrosoft.com::c4eb8320-5a2e-4c85-ab2f-825497374548" providerId="AD" clId="Web-{311DEF70-E5BC-8322-9253-1552AB7E83E5}" dt="2024-08-05T07:07:22.271" v="283" actId="20577"/>
              <pc2:cmMkLst xmlns:pc2="http://schemas.microsoft.com/office/powerpoint/2019/9/main/command">
                <pc:docMk/>
                <pc:sldMk cId="3289162122" sldId="279"/>
                <pc2:cmMk id="{55FD241D-6D5A-425D-A3CA-6E6D08A18A3E}"/>
              </pc2:cmMkLst>
            </pc226:cmChg>
            <pc226:cmChg xmlns:pc226="http://schemas.microsoft.com/office/powerpoint/2022/06/main/command" chg="mod">
              <pc226:chgData name="Monique Herwegen" userId="S::herwegen_eur.nl#ext#@hrnl.onmicrosoft.com::c4eb8320-5a2e-4c85-ab2f-825497374548" providerId="AD" clId="Web-{311DEF70-E5BC-8322-9253-1552AB7E83E5}" dt="2024-08-05T07:07:22.271" v="283" actId="20577"/>
              <pc2:cmMkLst xmlns:pc2="http://schemas.microsoft.com/office/powerpoint/2019/9/main/command">
                <pc:docMk/>
                <pc:sldMk cId="3289162122" sldId="279"/>
                <pc2:cmMk id="{990DAE2C-29E1-4B27-A4F8-D41EB025B3F7}"/>
              </pc2:cmMkLst>
            </pc226:cmChg>
            <pc226:cmChg xmlns:pc226="http://schemas.microsoft.com/office/powerpoint/2022/06/main/command" chg="mod">
              <pc226:chgData name="Monique Herwegen" userId="S::herwegen_eur.nl#ext#@hrnl.onmicrosoft.com::c4eb8320-5a2e-4c85-ab2f-825497374548" providerId="AD" clId="Web-{311DEF70-E5BC-8322-9253-1552AB7E83E5}" dt="2024-08-05T07:38:06.834" v="520" actId="20577"/>
              <pc2:cmMkLst xmlns:pc2="http://schemas.microsoft.com/office/powerpoint/2019/9/main/command">
                <pc:docMk/>
                <pc:sldMk cId="3289162122" sldId="279"/>
                <pc2:cmMk id="{9036CB43-18D1-4B6C-BB6F-FCB99189573A}"/>
              </pc2:cmMkLst>
            </pc226:cmChg>
            <pc226:cmChg xmlns:pc226="http://schemas.microsoft.com/office/powerpoint/2022/06/main/command" chg="mod">
              <pc226:chgData name="Monique Herwegen" userId="S::herwegen_eur.nl#ext#@hrnl.onmicrosoft.com::c4eb8320-5a2e-4c85-ab2f-825497374548" providerId="AD" clId="Web-{311DEF70-E5BC-8322-9253-1552AB7E83E5}" dt="2024-08-05T07:07:22.271" v="283" actId="20577"/>
              <pc2:cmMkLst xmlns:pc2="http://schemas.microsoft.com/office/powerpoint/2019/9/main/command">
                <pc:docMk/>
                <pc:sldMk cId="3289162122" sldId="279"/>
                <pc2:cmMk id="{81F40D8D-E0C1-4315-A00C-140BAF4494ED}"/>
              </pc2:cmMkLst>
            </pc226:cmChg>
            <pc226:cmChg xmlns:pc226="http://schemas.microsoft.com/office/powerpoint/2022/06/main/command" chg="mod">
              <pc226:chgData name="Monique Herwegen" userId="S::herwegen_eur.nl#ext#@hrnl.onmicrosoft.com::c4eb8320-5a2e-4c85-ab2f-825497374548" providerId="AD" clId="Web-{311DEF70-E5BC-8322-9253-1552AB7E83E5}" dt="2024-08-05T07:07:22.271" v="283" actId="20577"/>
              <pc2:cmMkLst xmlns:pc2="http://schemas.microsoft.com/office/powerpoint/2019/9/main/command">
                <pc:docMk/>
                <pc:sldMk cId="3289162122" sldId="279"/>
                <pc2:cmMk id="{27304DCC-1E44-46EB-A80C-02BF268359B1}"/>
              </pc2:cmMkLst>
            </pc226:cmChg>
            <pc226:cmChg xmlns:pc226="http://schemas.microsoft.com/office/powerpoint/2022/06/main/command" chg="mod">
              <pc226:chgData name="Monique Herwegen" userId="S::herwegen_eur.nl#ext#@hrnl.onmicrosoft.com::c4eb8320-5a2e-4c85-ab2f-825497374548" providerId="AD" clId="Web-{311DEF70-E5BC-8322-9253-1552AB7E83E5}" dt="2024-08-05T07:07:22.271" v="283" actId="20577"/>
              <pc2:cmMkLst xmlns:pc2="http://schemas.microsoft.com/office/powerpoint/2019/9/main/command">
                <pc:docMk/>
                <pc:sldMk cId="3289162122" sldId="279"/>
                <pc2:cmMk id="{627696FF-2499-4BA9-B2A8-61E4C6C39B53}"/>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3" name="Shape 233"/>
          <p:cNvSpPr>
            <a:spLocks noGrp="1" noRot="1" noChangeAspect="1"/>
          </p:cNvSpPr>
          <p:nvPr>
            <p:ph type="sldImg"/>
          </p:nvPr>
        </p:nvSpPr>
        <p:spPr>
          <a:xfrm>
            <a:off x="1143000" y="685800"/>
            <a:ext cx="4572000" cy="3429000"/>
          </a:xfrm>
          <a:prstGeom prst="rect">
            <a:avLst/>
          </a:prstGeom>
        </p:spPr>
        <p:txBody>
          <a:bodyPr/>
          <a:lstStyle/>
          <a:p>
            <a:endParaRPr/>
          </a:p>
        </p:txBody>
      </p:sp>
      <p:sp>
        <p:nvSpPr>
          <p:cNvPr id="234" name="Shape 23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eldia">
    <p:bg>
      <p:bgPr>
        <a:solidFill>
          <a:srgbClr val="50A865"/>
        </a:solidFill>
        <a:effectLst/>
      </p:bgPr>
    </p:bg>
    <p:spTree>
      <p:nvGrpSpPr>
        <p:cNvPr id="1" name=""/>
        <p:cNvGrpSpPr/>
        <p:nvPr/>
      </p:nvGrpSpPr>
      <p:grpSpPr>
        <a:xfrm>
          <a:off x="0" y="0"/>
          <a:ext cx="0" cy="0"/>
          <a:chOff x="0" y="0"/>
          <a:chExt cx="0" cy="0"/>
        </a:xfrm>
      </p:grpSpPr>
      <p:sp>
        <p:nvSpPr>
          <p:cNvPr id="13" name="Title Text"/>
          <p:cNvSpPr txBox="1">
            <a:spLocks noGrp="1"/>
          </p:cNvSpPr>
          <p:nvPr>
            <p:ph type="title"/>
          </p:nvPr>
        </p:nvSpPr>
        <p:spPr>
          <a:xfrm>
            <a:off x="1524000" y="1799044"/>
            <a:ext cx="9144000" cy="1477715"/>
          </a:xfrm>
          <a:prstGeom prst="rect">
            <a:avLst/>
          </a:prstGeom>
        </p:spPr>
        <p:txBody>
          <a:bodyPr anchor="b"/>
          <a:lstStyle>
            <a:lvl1pPr algn="ctr">
              <a:defRPr sz="6000">
                <a:solidFill>
                  <a:srgbClr val="202035"/>
                </a:solidFill>
              </a:defRPr>
            </a:lvl1pPr>
          </a:lstStyle>
          <a:p>
            <a:r>
              <a:t>Title Text</a:t>
            </a:r>
          </a:p>
        </p:txBody>
      </p:sp>
      <p:sp>
        <p:nvSpPr>
          <p:cNvPr id="14" name="Body Level One…"/>
          <p:cNvSpPr txBox="1">
            <a:spLocks noGrp="1"/>
          </p:cNvSpPr>
          <p:nvPr>
            <p:ph type="body" sz="quarter" idx="1"/>
          </p:nvPr>
        </p:nvSpPr>
        <p:spPr>
          <a:xfrm>
            <a:off x="1524000" y="3403194"/>
            <a:ext cx="9144000" cy="1655763"/>
          </a:xfrm>
          <a:prstGeom prst="rect">
            <a:avLst/>
          </a:prstGeom>
        </p:spPr>
        <p:txBody>
          <a:bodyPr/>
          <a:lstStyle>
            <a:lvl1pPr marL="0" indent="0" algn="ctr">
              <a:buSzTx/>
              <a:buFontTx/>
              <a:buNone/>
              <a:defRPr sz="2800">
                <a:solidFill>
                  <a:srgbClr val="FFFFFF"/>
                </a:solidFill>
              </a:defRPr>
            </a:lvl1pPr>
            <a:lvl2pPr marL="0" indent="457200" algn="ctr">
              <a:buSzTx/>
              <a:buFontTx/>
              <a:buNone/>
              <a:defRPr>
                <a:solidFill>
                  <a:srgbClr val="FFFFFF"/>
                </a:solidFill>
              </a:defRPr>
            </a:lvl2pPr>
            <a:lvl3pPr marL="0" indent="914400" algn="ctr">
              <a:buSzTx/>
              <a:buFontTx/>
              <a:buNone/>
              <a:defRPr>
                <a:solidFill>
                  <a:srgbClr val="FFFFFF"/>
                </a:solidFill>
              </a:defRPr>
            </a:lvl3pPr>
            <a:lvl4pPr marL="0" indent="1371600" algn="ctr">
              <a:buSzTx/>
              <a:buFontTx/>
              <a:buNone/>
              <a:defRPr>
                <a:solidFill>
                  <a:srgbClr val="FFFFFF"/>
                </a:solidFill>
              </a:defRPr>
            </a:lvl4pPr>
            <a:lvl5pPr marL="0" indent="1828800" algn="ctr">
              <a:buSzTx/>
              <a:buFontTx/>
              <a:buNone/>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15" name="skyline 1.png" descr="skyline 1.png"/>
          <p:cNvPicPr>
            <a:picLocks noChangeAspect="1"/>
          </p:cNvPicPr>
          <p:nvPr/>
        </p:nvPicPr>
        <p:blipFill>
          <a:blip r:embed="rId2"/>
          <a:stretch>
            <a:fillRect/>
          </a:stretch>
        </p:blipFill>
        <p:spPr>
          <a:xfrm>
            <a:off x="-1380272" y="6731000"/>
            <a:ext cx="26097308" cy="6323725"/>
          </a:xfrm>
          <a:prstGeom prst="rect">
            <a:avLst/>
          </a:prstGeom>
          <a:ln w="12700">
            <a:miter lim="400000"/>
          </a:ln>
        </p:spPr>
      </p:pic>
      <p:pic>
        <p:nvPicPr>
          <p:cNvPr id="16" name="skyline 1.png" descr="skyline 1.png"/>
          <p:cNvPicPr>
            <a:picLocks noChangeAspect="1"/>
          </p:cNvPicPr>
          <p:nvPr/>
        </p:nvPicPr>
        <p:blipFill>
          <a:blip r:embed="rId2"/>
          <a:stretch>
            <a:fillRect/>
          </a:stretch>
        </p:blipFill>
        <p:spPr>
          <a:xfrm>
            <a:off x="-999272" y="6731000"/>
            <a:ext cx="26097308" cy="6323725"/>
          </a:xfrm>
          <a:prstGeom prst="rect">
            <a:avLst/>
          </a:prstGeom>
          <a:ln w="12700">
            <a:miter lim="400000"/>
          </a:ln>
        </p:spPr>
      </p:pic>
      <p:pic>
        <p:nvPicPr>
          <p:cNvPr id="17" name="skyline 1.png" descr="skyline 1.png"/>
          <p:cNvPicPr>
            <a:picLocks noChangeAspect="1"/>
          </p:cNvPicPr>
          <p:nvPr/>
        </p:nvPicPr>
        <p:blipFill>
          <a:blip r:embed="rId2"/>
          <a:stretch>
            <a:fillRect/>
          </a:stretch>
        </p:blipFill>
        <p:spPr>
          <a:xfrm>
            <a:off x="-1380272" y="6731000"/>
            <a:ext cx="26097308" cy="6323725"/>
          </a:xfrm>
          <a:prstGeom prst="rect">
            <a:avLst/>
          </a:prstGeom>
          <a:ln w="12700">
            <a:miter lim="400000"/>
          </a:ln>
        </p:spPr>
      </p:pic>
      <p:pic>
        <p:nvPicPr>
          <p:cNvPr id="18" name="Asset 2.png" descr="Asset 2.png"/>
          <p:cNvPicPr>
            <a:picLocks noChangeAspect="1"/>
          </p:cNvPicPr>
          <p:nvPr/>
        </p:nvPicPr>
        <p:blipFill>
          <a:blip r:embed="rId3">
            <a:alphaModFix amt="9190"/>
          </a:blip>
          <a:stretch>
            <a:fillRect/>
          </a:stretch>
        </p:blipFill>
        <p:spPr>
          <a:xfrm>
            <a:off x="-48675" y="4409889"/>
            <a:ext cx="12289350" cy="2506466"/>
          </a:xfrm>
          <a:prstGeom prst="rect">
            <a:avLst/>
          </a:prstGeom>
          <a:ln w="12700">
            <a:miter lim="400000"/>
          </a:ln>
        </p:spPr>
      </p:pic>
      <p:pic>
        <p:nvPicPr>
          <p:cNvPr id="19" name="Logo_wit_full.png" descr="Logo_wit_full.png"/>
          <p:cNvPicPr>
            <a:picLocks noChangeAspect="1"/>
          </p:cNvPicPr>
          <p:nvPr/>
        </p:nvPicPr>
        <p:blipFill>
          <a:blip r:embed="rId4"/>
          <a:stretch>
            <a:fillRect/>
          </a:stretch>
        </p:blipFill>
        <p:spPr>
          <a:xfrm>
            <a:off x="4790602" y="1363376"/>
            <a:ext cx="2610796" cy="508047"/>
          </a:xfrm>
          <a:prstGeom prst="rect">
            <a:avLst/>
          </a:prstGeom>
          <a:ln w="12700">
            <a:miter lim="400000"/>
          </a:ln>
        </p:spPr>
      </p:pic>
      <p:sp>
        <p:nvSpPr>
          <p:cNvPr id="20" name="Slide Number"/>
          <p:cNvSpPr txBox="1">
            <a:spLocks noGrp="1"/>
          </p:cNvSpPr>
          <p:nvPr>
            <p:ph type="sldNum" sz="quarter" idx="2"/>
          </p:nvPr>
        </p:nvSpPr>
        <p:spPr>
          <a:prstGeom prst="rect">
            <a:avLst/>
          </a:prstGeom>
        </p:spPr>
        <p:txBody>
          <a:bodyPr/>
          <a:lstStyle>
            <a:lvl1pPr>
              <a:defRPr>
                <a:solidFill>
                  <a:srgbClr val="000000"/>
                </a:solidFill>
              </a:defRPr>
            </a:lvl1p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eldia v2">
    <p:bg>
      <p:bgPr>
        <a:solidFill>
          <a:srgbClr val="183E41"/>
        </a:solidFill>
        <a:effectLst/>
      </p:bgPr>
    </p:bg>
    <p:spTree>
      <p:nvGrpSpPr>
        <p:cNvPr id="1" name=""/>
        <p:cNvGrpSpPr/>
        <p:nvPr/>
      </p:nvGrpSpPr>
      <p:grpSpPr>
        <a:xfrm>
          <a:off x="0" y="0"/>
          <a:ext cx="0" cy="0"/>
          <a:chOff x="0" y="0"/>
          <a:chExt cx="0" cy="0"/>
        </a:xfrm>
      </p:grpSpPr>
      <p:sp>
        <p:nvSpPr>
          <p:cNvPr id="27" name="Rounded Rectangle"/>
          <p:cNvSpPr/>
          <p:nvPr/>
        </p:nvSpPr>
        <p:spPr>
          <a:xfrm rot="2700000" flipH="1">
            <a:off x="-798872" y="1455154"/>
            <a:ext cx="11235683" cy="6182613"/>
          </a:xfrm>
          <a:prstGeom prst="roundRect">
            <a:avLst>
              <a:gd name="adj" fmla="val 50000"/>
            </a:avLst>
          </a:prstGeom>
          <a:solidFill>
            <a:srgbClr val="D8F7E5"/>
          </a:solidFill>
          <a:ln w="12700">
            <a:miter lim="400000"/>
          </a:ln>
        </p:spPr>
        <p:txBody>
          <a:bodyPr lIns="45719" rIns="45719" anchor="ctr"/>
          <a:lstStyle/>
          <a:p>
            <a:endParaRPr/>
          </a:p>
        </p:txBody>
      </p:sp>
      <p:sp>
        <p:nvSpPr>
          <p:cNvPr id="28" name="Title Text"/>
          <p:cNvSpPr txBox="1">
            <a:spLocks noGrp="1"/>
          </p:cNvSpPr>
          <p:nvPr>
            <p:ph type="title"/>
          </p:nvPr>
        </p:nvSpPr>
        <p:spPr>
          <a:xfrm>
            <a:off x="1173367" y="1327333"/>
            <a:ext cx="5376617" cy="2149787"/>
          </a:xfrm>
          <a:prstGeom prst="rect">
            <a:avLst/>
          </a:prstGeom>
        </p:spPr>
        <p:txBody>
          <a:bodyPr anchor="b"/>
          <a:lstStyle>
            <a:lvl1pPr>
              <a:defRPr sz="6000"/>
            </a:lvl1pPr>
          </a:lstStyle>
          <a:p>
            <a:r>
              <a:t>Title Text</a:t>
            </a:r>
          </a:p>
        </p:txBody>
      </p:sp>
      <p:sp>
        <p:nvSpPr>
          <p:cNvPr id="29" name="Body Level One…"/>
          <p:cNvSpPr txBox="1">
            <a:spLocks noGrp="1"/>
          </p:cNvSpPr>
          <p:nvPr>
            <p:ph type="body" sz="quarter" idx="1"/>
          </p:nvPr>
        </p:nvSpPr>
        <p:spPr>
          <a:xfrm>
            <a:off x="1333187" y="3603555"/>
            <a:ext cx="6802744" cy="1477715"/>
          </a:xfrm>
          <a:prstGeom prst="rect">
            <a:avLst/>
          </a:prstGeom>
        </p:spPr>
        <p:txBody>
          <a:bodyPr/>
          <a:lstStyle>
            <a:lvl1pPr marL="0" indent="0">
              <a:buSzTx/>
              <a:buFontTx/>
              <a:buNone/>
              <a:defRPr sz="2800"/>
            </a:lvl1pPr>
            <a:lvl2pPr marL="0" indent="457200">
              <a:buSzTx/>
              <a:buFontTx/>
              <a:buNone/>
            </a:lvl2pPr>
            <a:lvl3pPr marL="0" indent="914400">
              <a:buSzTx/>
              <a:buFontTx/>
              <a:buNone/>
            </a:lvl3pPr>
            <a:lvl4pPr marL="0" indent="1371600">
              <a:buSzTx/>
              <a:buFontTx/>
              <a:buNone/>
            </a:lvl4pPr>
            <a:lvl5pPr marL="0" indent="1828800">
              <a:buSzTx/>
              <a:buFontTx/>
              <a:buNone/>
            </a:lvl5pPr>
          </a:lstStyle>
          <a:p>
            <a:r>
              <a:t>Body Level One</a:t>
            </a:r>
          </a:p>
          <a:p>
            <a:pPr lvl="1"/>
            <a:r>
              <a:t>Body Level Two</a:t>
            </a:r>
          </a:p>
          <a:p>
            <a:pPr lvl="2"/>
            <a:r>
              <a:t>Body Level Three</a:t>
            </a:r>
          </a:p>
          <a:p>
            <a:pPr lvl="3"/>
            <a:r>
              <a:t>Body Level Four</a:t>
            </a:r>
          </a:p>
          <a:p>
            <a:pPr lvl="4"/>
            <a:r>
              <a:t>Body Level Five</a:t>
            </a:r>
          </a:p>
        </p:txBody>
      </p:sp>
      <p:pic>
        <p:nvPicPr>
          <p:cNvPr id="30" name="skyline 1.png" descr="skyline 1.png"/>
          <p:cNvPicPr>
            <a:picLocks noChangeAspect="1"/>
          </p:cNvPicPr>
          <p:nvPr/>
        </p:nvPicPr>
        <p:blipFill>
          <a:blip r:embed="rId2"/>
          <a:stretch>
            <a:fillRect/>
          </a:stretch>
        </p:blipFill>
        <p:spPr>
          <a:xfrm>
            <a:off x="-1380272" y="6731000"/>
            <a:ext cx="26097308" cy="6323725"/>
          </a:xfrm>
          <a:prstGeom prst="rect">
            <a:avLst/>
          </a:prstGeom>
          <a:ln w="12700">
            <a:miter lim="400000"/>
          </a:ln>
        </p:spPr>
      </p:pic>
      <p:pic>
        <p:nvPicPr>
          <p:cNvPr id="31" name="skyline 1.png" descr="skyline 1.png"/>
          <p:cNvPicPr>
            <a:picLocks noChangeAspect="1"/>
          </p:cNvPicPr>
          <p:nvPr/>
        </p:nvPicPr>
        <p:blipFill>
          <a:blip r:embed="rId2"/>
          <a:stretch>
            <a:fillRect/>
          </a:stretch>
        </p:blipFill>
        <p:spPr>
          <a:xfrm>
            <a:off x="-999272" y="6731000"/>
            <a:ext cx="26097308" cy="6323725"/>
          </a:xfrm>
          <a:prstGeom prst="rect">
            <a:avLst/>
          </a:prstGeom>
          <a:ln w="12700">
            <a:miter lim="400000"/>
          </a:ln>
        </p:spPr>
      </p:pic>
      <p:pic>
        <p:nvPicPr>
          <p:cNvPr id="32" name="skyline 1.png" descr="skyline 1.png"/>
          <p:cNvPicPr>
            <a:picLocks noChangeAspect="1"/>
          </p:cNvPicPr>
          <p:nvPr/>
        </p:nvPicPr>
        <p:blipFill>
          <a:blip r:embed="rId2"/>
          <a:stretch>
            <a:fillRect/>
          </a:stretch>
        </p:blipFill>
        <p:spPr>
          <a:xfrm>
            <a:off x="-1380272" y="6731000"/>
            <a:ext cx="26097308" cy="6323725"/>
          </a:xfrm>
          <a:prstGeom prst="rect">
            <a:avLst/>
          </a:prstGeom>
          <a:ln w="12700">
            <a:miter lim="400000"/>
          </a:ln>
        </p:spPr>
      </p:pic>
      <p:sp>
        <p:nvSpPr>
          <p:cNvPr id="33" name="Rounded Rectangle"/>
          <p:cNvSpPr/>
          <p:nvPr/>
        </p:nvSpPr>
        <p:spPr>
          <a:xfrm rot="2700000" flipH="1">
            <a:off x="6880413" y="652230"/>
            <a:ext cx="5015854" cy="2760054"/>
          </a:xfrm>
          <a:prstGeom prst="roundRect">
            <a:avLst>
              <a:gd name="adj" fmla="val 50000"/>
            </a:avLst>
          </a:prstGeom>
          <a:solidFill>
            <a:srgbClr val="51A865"/>
          </a:solidFill>
          <a:ln w="12700">
            <a:miter lim="400000"/>
          </a:ln>
        </p:spPr>
        <p:txBody>
          <a:bodyPr lIns="45719" rIns="45719" anchor="ctr"/>
          <a:lstStyle/>
          <a:p>
            <a:endParaRPr/>
          </a:p>
        </p:txBody>
      </p:sp>
      <p:sp>
        <p:nvSpPr>
          <p:cNvPr id="34" name="Rounded Rectangle"/>
          <p:cNvSpPr/>
          <p:nvPr/>
        </p:nvSpPr>
        <p:spPr>
          <a:xfrm rot="2700000" flipH="1">
            <a:off x="9835745" y="5250528"/>
            <a:ext cx="5015854" cy="2760053"/>
          </a:xfrm>
          <a:prstGeom prst="roundRect">
            <a:avLst>
              <a:gd name="adj" fmla="val 50000"/>
            </a:avLst>
          </a:prstGeom>
          <a:solidFill>
            <a:srgbClr val="FFFFFF"/>
          </a:solidFill>
          <a:ln w="12700">
            <a:miter lim="400000"/>
          </a:ln>
        </p:spPr>
        <p:txBody>
          <a:bodyPr lIns="45719" rIns="45719" anchor="ctr"/>
          <a:lstStyle/>
          <a:p>
            <a:endParaRPr/>
          </a:p>
        </p:txBody>
      </p:sp>
      <p:pic>
        <p:nvPicPr>
          <p:cNvPr id="35" name="Logo_wit_full.png" descr="Logo_wit_full.png"/>
          <p:cNvPicPr>
            <a:picLocks noChangeAspect="1"/>
          </p:cNvPicPr>
          <p:nvPr/>
        </p:nvPicPr>
        <p:blipFill>
          <a:blip r:embed="rId3"/>
          <a:stretch>
            <a:fillRect/>
          </a:stretch>
        </p:blipFill>
        <p:spPr>
          <a:xfrm>
            <a:off x="8082942" y="1778233"/>
            <a:ext cx="2610795" cy="508048"/>
          </a:xfrm>
          <a:prstGeom prst="rect">
            <a:avLst/>
          </a:prstGeom>
          <a:ln w="12700">
            <a:miter lim="400000"/>
          </a:ln>
        </p:spPr>
      </p:pic>
      <p:sp>
        <p:nvSpPr>
          <p:cNvPr id="36" name="Slide Number"/>
          <p:cNvSpPr txBox="1">
            <a:spLocks noGrp="1"/>
          </p:cNvSpPr>
          <p:nvPr>
            <p:ph type="sldNum" sz="quarter" idx="2"/>
          </p:nvPr>
        </p:nvSpPr>
        <p:spPr>
          <a:prstGeom prst="rect">
            <a:avLst/>
          </a:prstGeom>
        </p:spPr>
        <p:txBody>
          <a:bodyPr/>
          <a:lstStyle>
            <a:lvl1pPr>
              <a:defRPr>
                <a:solidFill>
                  <a:srgbClr val="000000"/>
                </a:solidFill>
              </a:defRPr>
            </a:lvl1p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en object (groen)">
    <p:spTree>
      <p:nvGrpSpPr>
        <p:cNvPr id="1" name=""/>
        <p:cNvGrpSpPr/>
        <p:nvPr/>
      </p:nvGrpSpPr>
      <p:grpSpPr>
        <a:xfrm>
          <a:off x="0" y="0"/>
          <a:ext cx="0" cy="0"/>
          <a:chOff x="0" y="0"/>
          <a:chExt cx="0" cy="0"/>
        </a:xfrm>
      </p:grpSpPr>
      <p:sp>
        <p:nvSpPr>
          <p:cNvPr id="59" name="Title Text"/>
          <p:cNvSpPr txBox="1">
            <a:spLocks noGrp="1"/>
          </p:cNvSpPr>
          <p:nvPr>
            <p:ph type="title"/>
          </p:nvPr>
        </p:nvSpPr>
        <p:spPr>
          <a:prstGeom prst="rect">
            <a:avLst/>
          </a:prstGeom>
        </p:spPr>
        <p:txBody>
          <a:bodyPr/>
          <a:lstStyle/>
          <a:p>
            <a:r>
              <a:t>Title Text</a:t>
            </a:r>
          </a:p>
        </p:txBody>
      </p:sp>
      <p:sp>
        <p:nvSpPr>
          <p:cNvPr id="6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1"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el en object (groen)NIEUW">
    <p:spTree>
      <p:nvGrpSpPr>
        <p:cNvPr id="1" name=""/>
        <p:cNvGrpSpPr/>
        <p:nvPr/>
      </p:nvGrpSpPr>
      <p:grpSpPr>
        <a:xfrm>
          <a:off x="0" y="0"/>
          <a:ext cx="0" cy="0"/>
          <a:chOff x="0" y="0"/>
          <a:chExt cx="0" cy="0"/>
        </a:xfrm>
      </p:grpSpPr>
      <p:pic>
        <p:nvPicPr>
          <p:cNvPr id="91" name="Afbeelding 7" descr="Afbeelding 7"/>
          <p:cNvPicPr>
            <a:picLocks noChangeAspect="1"/>
          </p:cNvPicPr>
          <p:nvPr/>
        </p:nvPicPr>
        <p:blipFill>
          <a:blip r:embed="rId2"/>
          <a:stretch>
            <a:fillRect/>
          </a:stretch>
        </p:blipFill>
        <p:spPr>
          <a:xfrm>
            <a:off x="10286727" y="209259"/>
            <a:ext cx="1675948" cy="327014"/>
          </a:xfrm>
          <a:prstGeom prst="rect">
            <a:avLst/>
          </a:prstGeom>
          <a:ln w="12700">
            <a:miter lim="400000"/>
          </a:ln>
        </p:spPr>
      </p:pic>
      <p:sp>
        <p:nvSpPr>
          <p:cNvPr id="92" name="Title Text"/>
          <p:cNvSpPr txBox="1">
            <a:spLocks noGrp="1"/>
          </p:cNvSpPr>
          <p:nvPr>
            <p:ph type="title"/>
          </p:nvPr>
        </p:nvSpPr>
        <p:spPr>
          <a:xfrm>
            <a:off x="2076332" y="1459342"/>
            <a:ext cx="9277468" cy="781089"/>
          </a:xfrm>
          <a:prstGeom prst="rect">
            <a:avLst/>
          </a:prstGeom>
        </p:spPr>
        <p:txBody>
          <a:bodyPr/>
          <a:lstStyle/>
          <a:p>
            <a:r>
              <a:t>Title Text</a:t>
            </a:r>
          </a:p>
        </p:txBody>
      </p:sp>
      <p:sp>
        <p:nvSpPr>
          <p:cNvPr id="93" name="Body Level One…"/>
          <p:cNvSpPr txBox="1">
            <a:spLocks noGrp="1"/>
          </p:cNvSpPr>
          <p:nvPr>
            <p:ph type="body" sz="half" idx="1"/>
          </p:nvPr>
        </p:nvSpPr>
        <p:spPr>
          <a:xfrm>
            <a:off x="2076332" y="2398064"/>
            <a:ext cx="9277468" cy="255227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Rounded Rectangle"/>
          <p:cNvSpPr/>
          <p:nvPr/>
        </p:nvSpPr>
        <p:spPr>
          <a:xfrm rot="2700000" flipH="1">
            <a:off x="-618991" y="-89844"/>
            <a:ext cx="13429982" cy="7390061"/>
          </a:xfrm>
          <a:prstGeom prst="roundRect">
            <a:avLst>
              <a:gd name="adj" fmla="val 50000"/>
            </a:avLst>
          </a:prstGeom>
          <a:solidFill>
            <a:srgbClr val="50A865">
              <a:alpha val="9504"/>
            </a:srgbClr>
          </a:solidFill>
          <a:ln w="12700">
            <a:miter lim="400000"/>
          </a:ln>
        </p:spPr>
        <p:txBody>
          <a:bodyPr lIns="45719" rIns="45719" anchor="ctr"/>
          <a:lstStyle/>
          <a:p>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el en object (groen)NIEUW copy">
    <p:spTree>
      <p:nvGrpSpPr>
        <p:cNvPr id="1" name=""/>
        <p:cNvGrpSpPr/>
        <p:nvPr/>
      </p:nvGrpSpPr>
      <p:grpSpPr>
        <a:xfrm>
          <a:off x="0" y="0"/>
          <a:ext cx="0" cy="0"/>
          <a:chOff x="0" y="0"/>
          <a:chExt cx="0" cy="0"/>
        </a:xfrm>
      </p:grpSpPr>
      <p:sp>
        <p:nvSpPr>
          <p:cNvPr id="102" name="Rounded Rectangle"/>
          <p:cNvSpPr/>
          <p:nvPr/>
        </p:nvSpPr>
        <p:spPr>
          <a:xfrm rot="16200000" flipH="1">
            <a:off x="-2184182" y="3564220"/>
            <a:ext cx="10499427" cy="5777477"/>
          </a:xfrm>
          <a:prstGeom prst="roundRect">
            <a:avLst>
              <a:gd name="adj" fmla="val 50000"/>
            </a:avLst>
          </a:prstGeom>
          <a:solidFill>
            <a:srgbClr val="FFFFFF"/>
          </a:solidFill>
          <a:ln w="12700">
            <a:miter lim="400000"/>
          </a:ln>
        </p:spPr>
        <p:txBody>
          <a:bodyPr lIns="45719" rIns="45719" anchor="ctr"/>
          <a:lstStyle/>
          <a:p>
            <a:endParaRPr/>
          </a:p>
        </p:txBody>
      </p:sp>
      <p:sp>
        <p:nvSpPr>
          <p:cNvPr id="103" name="Rounded Rectangle"/>
          <p:cNvSpPr/>
          <p:nvPr/>
        </p:nvSpPr>
        <p:spPr>
          <a:xfrm rot="16200000" flipH="1">
            <a:off x="3876755" y="3564220"/>
            <a:ext cx="10499427" cy="5777477"/>
          </a:xfrm>
          <a:prstGeom prst="roundRect">
            <a:avLst>
              <a:gd name="adj" fmla="val 50000"/>
            </a:avLst>
          </a:prstGeom>
          <a:solidFill>
            <a:srgbClr val="FFFFFF"/>
          </a:solidFill>
          <a:ln w="12700">
            <a:miter lim="400000"/>
          </a:ln>
        </p:spPr>
        <p:txBody>
          <a:bodyPr lIns="45719" rIns="45719" anchor="ctr"/>
          <a:lstStyle/>
          <a:p>
            <a:endParaRPr/>
          </a:p>
        </p:txBody>
      </p:sp>
      <p:pic>
        <p:nvPicPr>
          <p:cNvPr id="104" name="Afbeelding 7" descr="Afbeelding 7"/>
          <p:cNvPicPr>
            <a:picLocks noChangeAspect="1"/>
          </p:cNvPicPr>
          <p:nvPr/>
        </p:nvPicPr>
        <p:blipFill>
          <a:blip r:embed="rId2"/>
          <a:stretch>
            <a:fillRect/>
          </a:stretch>
        </p:blipFill>
        <p:spPr>
          <a:xfrm>
            <a:off x="10286727" y="209259"/>
            <a:ext cx="1675948" cy="327014"/>
          </a:xfrm>
          <a:prstGeom prst="rect">
            <a:avLst/>
          </a:prstGeom>
          <a:ln w="12700">
            <a:miter lim="400000"/>
          </a:ln>
        </p:spPr>
      </p:pic>
      <p:sp>
        <p:nvSpPr>
          <p:cNvPr id="105" name="Title Text"/>
          <p:cNvSpPr txBox="1">
            <a:spLocks noGrp="1"/>
          </p:cNvSpPr>
          <p:nvPr>
            <p:ph type="title"/>
          </p:nvPr>
        </p:nvSpPr>
        <p:spPr>
          <a:xfrm>
            <a:off x="1457266" y="347335"/>
            <a:ext cx="9277468" cy="781089"/>
          </a:xfrm>
          <a:prstGeom prst="rect">
            <a:avLst/>
          </a:prstGeom>
        </p:spPr>
        <p:txBody>
          <a:bodyPr/>
          <a:lstStyle>
            <a:lvl1pPr algn="ctr"/>
          </a:lstStyle>
          <a:p>
            <a:r>
              <a:t>Title Text</a:t>
            </a:r>
          </a:p>
        </p:txBody>
      </p:sp>
      <p:sp>
        <p:nvSpPr>
          <p:cNvPr id="106" name="Body Level One…"/>
          <p:cNvSpPr txBox="1">
            <a:spLocks noGrp="1"/>
          </p:cNvSpPr>
          <p:nvPr>
            <p:ph type="body" sz="half" idx="1"/>
          </p:nvPr>
        </p:nvSpPr>
        <p:spPr>
          <a:xfrm>
            <a:off x="1111721" y="2528299"/>
            <a:ext cx="4192159" cy="424133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7" name="Body Level One…"/>
          <p:cNvSpPr txBox="1">
            <a:spLocks noGrp="1"/>
          </p:cNvSpPr>
          <p:nvPr>
            <p:ph type="body" sz="half" idx="21"/>
          </p:nvPr>
        </p:nvSpPr>
        <p:spPr>
          <a:xfrm>
            <a:off x="7172657" y="2528299"/>
            <a:ext cx="4192159" cy="424133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el en object (wit)NIEUW">
    <p:bg>
      <p:bgPr>
        <a:solidFill>
          <a:srgbClr val="FFFFFF"/>
        </a:solidFill>
        <a:effectLst/>
      </p:bgPr>
    </p:bg>
    <p:spTree>
      <p:nvGrpSpPr>
        <p:cNvPr id="1" name=""/>
        <p:cNvGrpSpPr/>
        <p:nvPr/>
      </p:nvGrpSpPr>
      <p:grpSpPr>
        <a:xfrm>
          <a:off x="0" y="0"/>
          <a:ext cx="0" cy="0"/>
          <a:chOff x="0" y="0"/>
          <a:chExt cx="0" cy="0"/>
        </a:xfrm>
      </p:grpSpPr>
      <p:sp>
        <p:nvSpPr>
          <p:cNvPr id="115" name="Rounded Rectangle"/>
          <p:cNvSpPr/>
          <p:nvPr/>
        </p:nvSpPr>
        <p:spPr>
          <a:xfrm rot="2700000" flipH="1">
            <a:off x="-618991" y="-89844"/>
            <a:ext cx="13429982" cy="7390061"/>
          </a:xfrm>
          <a:prstGeom prst="roundRect">
            <a:avLst>
              <a:gd name="adj" fmla="val 50000"/>
            </a:avLst>
          </a:prstGeom>
          <a:solidFill>
            <a:srgbClr val="D8F7E5">
              <a:alpha val="36311"/>
            </a:srgbClr>
          </a:solidFill>
          <a:ln w="12700">
            <a:miter lim="400000"/>
          </a:ln>
        </p:spPr>
        <p:txBody>
          <a:bodyPr lIns="45719" rIns="45719" anchor="ctr"/>
          <a:lstStyle/>
          <a:p>
            <a:endParaRPr/>
          </a:p>
        </p:txBody>
      </p:sp>
      <p:pic>
        <p:nvPicPr>
          <p:cNvPr id="116" name="Afbeelding 7" descr="Afbeelding 7"/>
          <p:cNvPicPr>
            <a:picLocks noChangeAspect="1"/>
          </p:cNvPicPr>
          <p:nvPr/>
        </p:nvPicPr>
        <p:blipFill>
          <a:blip r:embed="rId2"/>
          <a:stretch>
            <a:fillRect/>
          </a:stretch>
        </p:blipFill>
        <p:spPr>
          <a:xfrm>
            <a:off x="10286727" y="209259"/>
            <a:ext cx="1675948" cy="327014"/>
          </a:xfrm>
          <a:prstGeom prst="rect">
            <a:avLst/>
          </a:prstGeom>
          <a:ln w="12700">
            <a:miter lim="400000"/>
          </a:ln>
        </p:spPr>
      </p:pic>
      <p:sp>
        <p:nvSpPr>
          <p:cNvPr id="117" name="Title Text"/>
          <p:cNvSpPr txBox="1">
            <a:spLocks noGrp="1"/>
          </p:cNvSpPr>
          <p:nvPr>
            <p:ph type="title"/>
          </p:nvPr>
        </p:nvSpPr>
        <p:spPr>
          <a:xfrm>
            <a:off x="2076332" y="1459342"/>
            <a:ext cx="9277468" cy="781089"/>
          </a:xfrm>
          <a:prstGeom prst="rect">
            <a:avLst/>
          </a:prstGeom>
        </p:spPr>
        <p:txBody>
          <a:bodyPr/>
          <a:lstStyle/>
          <a:p>
            <a:r>
              <a:t>Title Text</a:t>
            </a:r>
          </a:p>
        </p:txBody>
      </p:sp>
      <p:sp>
        <p:nvSpPr>
          <p:cNvPr id="118" name="Body Level One…"/>
          <p:cNvSpPr txBox="1">
            <a:spLocks noGrp="1"/>
          </p:cNvSpPr>
          <p:nvPr>
            <p:ph type="body" sz="half" idx="1"/>
          </p:nvPr>
        </p:nvSpPr>
        <p:spPr>
          <a:xfrm>
            <a:off x="2076332" y="2398064"/>
            <a:ext cx="9277468" cy="255227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Sectiekop V1">
    <p:bg>
      <p:bgPr>
        <a:solidFill>
          <a:srgbClr val="183E41"/>
        </a:solidFill>
        <a:effectLst/>
      </p:bgPr>
    </p:bg>
    <p:spTree>
      <p:nvGrpSpPr>
        <p:cNvPr id="1" name=""/>
        <p:cNvGrpSpPr/>
        <p:nvPr/>
      </p:nvGrpSpPr>
      <p:grpSpPr>
        <a:xfrm>
          <a:off x="0" y="0"/>
          <a:ext cx="0" cy="0"/>
          <a:chOff x="0" y="0"/>
          <a:chExt cx="0" cy="0"/>
        </a:xfrm>
      </p:grpSpPr>
      <p:sp>
        <p:nvSpPr>
          <p:cNvPr id="177" name="Rounded Rectangle"/>
          <p:cNvSpPr/>
          <p:nvPr/>
        </p:nvSpPr>
        <p:spPr>
          <a:xfrm rot="2700000" flipH="1">
            <a:off x="4288774" y="275393"/>
            <a:ext cx="10284853" cy="5659404"/>
          </a:xfrm>
          <a:prstGeom prst="roundRect">
            <a:avLst>
              <a:gd name="adj" fmla="val 50000"/>
            </a:avLst>
          </a:prstGeom>
          <a:solidFill>
            <a:srgbClr val="D8F7E5">
              <a:alpha val="4968"/>
            </a:srgbClr>
          </a:solidFill>
          <a:ln w="12700">
            <a:miter lim="400000"/>
          </a:ln>
        </p:spPr>
        <p:txBody>
          <a:bodyPr lIns="45719" rIns="45719" anchor="ctr"/>
          <a:lstStyle/>
          <a:p>
            <a:endParaRPr/>
          </a:p>
        </p:txBody>
      </p:sp>
      <p:sp>
        <p:nvSpPr>
          <p:cNvPr id="178" name="Title Text"/>
          <p:cNvSpPr txBox="1">
            <a:spLocks noGrp="1"/>
          </p:cNvSpPr>
          <p:nvPr>
            <p:ph type="title"/>
          </p:nvPr>
        </p:nvSpPr>
        <p:spPr>
          <a:xfrm>
            <a:off x="831850" y="2295525"/>
            <a:ext cx="7359750" cy="2266950"/>
          </a:xfrm>
          <a:prstGeom prst="rect">
            <a:avLst/>
          </a:prstGeom>
        </p:spPr>
        <p:txBody>
          <a:bodyPr anchor="b"/>
          <a:lstStyle>
            <a:lvl1pPr>
              <a:defRPr sz="6000">
                <a:solidFill>
                  <a:srgbClr val="FFFFFF"/>
                </a:solidFill>
              </a:defRPr>
            </a:lvl1pPr>
          </a:lstStyle>
          <a:p>
            <a:r>
              <a:t>Title Text</a:t>
            </a:r>
          </a:p>
        </p:txBody>
      </p:sp>
      <p:sp>
        <p:nvSpPr>
          <p:cNvPr id="179" name="Body Level One…"/>
          <p:cNvSpPr txBox="1">
            <a:spLocks noGrp="1"/>
          </p:cNvSpPr>
          <p:nvPr>
            <p:ph type="body" sz="quarter" idx="1"/>
          </p:nvPr>
        </p:nvSpPr>
        <p:spPr>
          <a:xfrm>
            <a:off x="831850" y="4589462"/>
            <a:ext cx="7359750" cy="1500188"/>
          </a:xfrm>
          <a:prstGeom prst="rect">
            <a:avLst/>
          </a:prstGeom>
        </p:spPr>
        <p:txBody>
          <a:bodyPr/>
          <a:lstStyle>
            <a:lvl1pPr marL="0" indent="0">
              <a:buSzTx/>
              <a:buFontTx/>
              <a:buNone/>
              <a:defRPr sz="2400">
                <a:solidFill>
                  <a:srgbClr val="50A865"/>
                </a:solidFill>
              </a:defRPr>
            </a:lvl1pPr>
            <a:lvl2pPr marL="0" indent="457200">
              <a:buSzTx/>
              <a:buFontTx/>
              <a:buNone/>
              <a:defRPr>
                <a:solidFill>
                  <a:srgbClr val="50A865"/>
                </a:solidFill>
              </a:defRPr>
            </a:lvl2pPr>
            <a:lvl3pPr marL="0" indent="914400">
              <a:buSzTx/>
              <a:buFontTx/>
              <a:buNone/>
              <a:defRPr sz="2400">
                <a:solidFill>
                  <a:srgbClr val="50A865"/>
                </a:solidFill>
              </a:defRPr>
            </a:lvl3pPr>
            <a:lvl4pPr marL="0" indent="1371600">
              <a:buSzTx/>
              <a:buFontTx/>
              <a:buNone/>
              <a:defRPr sz="2400">
                <a:solidFill>
                  <a:srgbClr val="50A865"/>
                </a:solidFill>
              </a:defRPr>
            </a:lvl4pPr>
            <a:lvl5pPr marL="0" indent="1828800">
              <a:buSzTx/>
              <a:buFontTx/>
              <a:buNone/>
              <a:defRPr sz="2400">
                <a:solidFill>
                  <a:srgbClr val="50A865"/>
                </a:solidFill>
              </a:defRPr>
            </a:lvl5pPr>
          </a:lstStyle>
          <a:p>
            <a:r>
              <a:t>Body Level One</a:t>
            </a:r>
          </a:p>
          <a:p>
            <a:pPr lvl="1"/>
            <a:r>
              <a:t>Body Level Two</a:t>
            </a:r>
          </a:p>
          <a:p>
            <a:pPr lvl="2"/>
            <a:r>
              <a:t>Body Level Three</a:t>
            </a:r>
          </a:p>
          <a:p>
            <a:pPr lvl="3"/>
            <a:r>
              <a:t>Body Level Four</a:t>
            </a:r>
          </a:p>
          <a:p>
            <a:pPr lvl="4"/>
            <a:r>
              <a:t>Body Level Five</a:t>
            </a:r>
          </a:p>
        </p:txBody>
      </p:sp>
      <p:pic>
        <p:nvPicPr>
          <p:cNvPr id="180" name="Afbeelding 7" descr="Afbeelding 7"/>
          <p:cNvPicPr>
            <a:picLocks noChangeAspect="1"/>
          </p:cNvPicPr>
          <p:nvPr/>
        </p:nvPicPr>
        <p:blipFill>
          <a:blip r:embed="rId2"/>
          <a:stretch>
            <a:fillRect/>
          </a:stretch>
        </p:blipFill>
        <p:spPr>
          <a:xfrm>
            <a:off x="10286727" y="209259"/>
            <a:ext cx="1675948" cy="327014"/>
          </a:xfrm>
          <a:prstGeom prst="rect">
            <a:avLst/>
          </a:prstGeom>
          <a:ln w="12700">
            <a:miter lim="400000"/>
          </a:ln>
        </p:spPr>
      </p:pic>
      <p:sp>
        <p:nvSpPr>
          <p:cNvPr id="181" name="Rounded Rectangle"/>
          <p:cNvSpPr/>
          <p:nvPr/>
        </p:nvSpPr>
        <p:spPr>
          <a:xfrm rot="2700000" flipH="1">
            <a:off x="7749087" y="2008229"/>
            <a:ext cx="3986676" cy="2193732"/>
          </a:xfrm>
          <a:prstGeom prst="roundRect">
            <a:avLst>
              <a:gd name="adj" fmla="val 50000"/>
            </a:avLst>
          </a:prstGeom>
          <a:solidFill>
            <a:srgbClr val="51A865"/>
          </a:solidFill>
          <a:ln w="12700">
            <a:miter lim="400000"/>
          </a:ln>
        </p:spPr>
        <p:txBody>
          <a:bodyPr lIns="45719" rIns="45719" anchor="ctr"/>
          <a:lstStyle/>
          <a:p>
            <a:endParaRPr/>
          </a:p>
        </p:txBody>
      </p:sp>
      <p:pic>
        <p:nvPicPr>
          <p:cNvPr id="182" name="Image" descr="Image"/>
          <p:cNvPicPr>
            <a:picLocks noChangeAspect="1"/>
          </p:cNvPicPr>
          <p:nvPr/>
        </p:nvPicPr>
        <p:blipFill>
          <a:blip r:embed="rId3"/>
          <a:stretch>
            <a:fillRect/>
          </a:stretch>
        </p:blipFill>
        <p:spPr>
          <a:xfrm>
            <a:off x="9422204" y="1193920"/>
            <a:ext cx="653120" cy="3708786"/>
          </a:xfrm>
          <a:prstGeom prst="rect">
            <a:avLst/>
          </a:prstGeom>
          <a:ln w="12700">
            <a:miter lim="400000"/>
          </a:ln>
        </p:spPr>
      </p:pic>
      <p:sp>
        <p:nvSpPr>
          <p:cNvPr id="183"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8F7E5"/>
        </a:solidFill>
        <a:effectLst/>
      </p:bgPr>
    </p:bg>
    <p:spTree>
      <p:nvGrpSpPr>
        <p:cNvPr id="1" name=""/>
        <p:cNvGrpSpPr/>
        <p:nvPr/>
      </p:nvGrpSpPr>
      <p:grpSpPr>
        <a:xfrm>
          <a:off x="0" y="0"/>
          <a:ext cx="0" cy="0"/>
          <a:chOff x="0" y="0"/>
          <a:chExt cx="0" cy="0"/>
        </a:xfrm>
      </p:grpSpPr>
      <p:pic>
        <p:nvPicPr>
          <p:cNvPr id="2" name="Afbeelding 7" descr="Afbeelding 7"/>
          <p:cNvPicPr>
            <a:picLocks noChangeAspect="1"/>
          </p:cNvPicPr>
          <p:nvPr/>
        </p:nvPicPr>
        <p:blipFill>
          <a:blip r:embed="rId9"/>
          <a:stretch>
            <a:fillRect/>
          </a:stretch>
        </p:blipFill>
        <p:spPr>
          <a:xfrm>
            <a:off x="10286727" y="209259"/>
            <a:ext cx="1675948" cy="327014"/>
          </a:xfrm>
          <a:prstGeom prst="rect">
            <a:avLst/>
          </a:prstGeom>
          <a:ln w="12700">
            <a:miter lim="400000"/>
          </a:ln>
        </p:spPr>
      </p:pic>
      <p:sp>
        <p:nvSpPr>
          <p:cNvPr id="3" name="Title Text"/>
          <p:cNvSpPr txBox="1">
            <a:spLocks noGrp="1"/>
          </p:cNvSpPr>
          <p:nvPr>
            <p:ph type="title"/>
          </p:nvPr>
        </p:nvSpPr>
        <p:spPr>
          <a:xfrm>
            <a:off x="838200" y="805389"/>
            <a:ext cx="10515600" cy="8852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4"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lvl2pPr marL="723900" indent="-266700">
              <a:defRPr sz="2400"/>
            </a:lvl2pPr>
            <a:lvl3pPr marL="1234439" indent="-320039">
              <a:defRPr sz="2200"/>
            </a:lvl3pPr>
            <a:lvl4pPr marL="1727200" indent="-355600">
              <a:defRPr sz="2000"/>
            </a:lvl4pPr>
            <a:lvl5pPr marL="2184400" indent="-355600">
              <a:defRPr sz="1800"/>
            </a:lvl5pPr>
          </a:lstStyle>
          <a:p>
            <a:r>
              <a:t>Body Level One</a:t>
            </a:r>
          </a:p>
          <a:p>
            <a:pPr lvl="1"/>
            <a:r>
              <a:t>Body Level Two</a:t>
            </a:r>
          </a:p>
          <a:p>
            <a:pPr lvl="2"/>
            <a:r>
              <a:t>Body Level Three</a:t>
            </a:r>
          </a:p>
          <a:p>
            <a:pPr lvl="3"/>
            <a:r>
              <a:t>Body Level Four</a:t>
            </a:r>
          </a:p>
          <a:p>
            <a:pPr lvl="4"/>
            <a:r>
              <a:t>Body Level Five</a:t>
            </a:r>
          </a:p>
        </p:txBody>
      </p:sp>
      <p:pic>
        <p:nvPicPr>
          <p:cNvPr id="5" name="Asset 2.png" descr="Asset 2.png"/>
          <p:cNvPicPr>
            <a:picLocks noChangeAspect="1"/>
          </p:cNvPicPr>
          <p:nvPr/>
        </p:nvPicPr>
        <p:blipFill>
          <a:blip r:embed="rId10">
            <a:alphaModFix amt="5683"/>
          </a:blip>
          <a:stretch>
            <a:fillRect/>
          </a:stretch>
        </p:blipFill>
        <p:spPr>
          <a:xfrm>
            <a:off x="-48675" y="4409889"/>
            <a:ext cx="12289350" cy="2506466"/>
          </a:xfrm>
          <a:prstGeom prst="rect">
            <a:avLst/>
          </a:prstGeom>
          <a:ln w="12700">
            <a:miter lim="400000"/>
          </a:ln>
        </p:spPr>
      </p:pic>
      <p:sp>
        <p:nvSpPr>
          <p:cNvPr id="6" name="Slide Numb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6" r:id="rId5"/>
    <p:sldLayoutId id="2147483657" r:id="rId6"/>
    <p:sldLayoutId id="2147483663" r:id="rId7"/>
  </p:sldLayoutIdLst>
  <p:transition spd="med"/>
  <p:txStyles>
    <p:titleStyle>
      <a:lvl1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1pPr>
      <a:lvl2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2pPr>
      <a:lvl3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3pPr>
      <a:lvl4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4pPr>
      <a:lvl5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5pPr>
      <a:lvl6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6pPr>
      <a:lvl7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7pPr>
      <a:lvl8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8pPr>
      <a:lvl9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9pPr>
    </p:titleStyle>
    <p:bodyStyle>
      <a:lvl1pPr marL="228600" marR="0" indent="-2286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1pPr>
      <a:lvl2pPr marL="704850" marR="0" indent="-24765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2pPr>
      <a:lvl3pPr marL="1211580" marR="0" indent="-29718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3pPr>
      <a:lvl4pPr marL="17018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4pPr>
      <a:lvl5pPr marL="21590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5pPr>
      <a:lvl6pPr marL="26162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6pPr>
      <a:lvl7pPr marL="30734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7pPr>
      <a:lvl8pPr marL="35306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8pPr>
      <a:lvl9pPr marL="39878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ansluiting-voho010.nl/materiaal/QuickScan-Vaardigheden-instructie-school-opleiding" TargetMode="External"/><Relationship Id="rId2" Type="http://schemas.openxmlformats.org/officeDocument/2006/relationships/hyperlink" Target="https://www.aansluiting-voho010.nl/materiaal/QuckScan-Vaardigheden-instuctie-leerling-student"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mailto:samenwerkingvo-ho@hr.n"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ansluiting-voho010.nl/materiaal/het-vaardighedenraamwerk-inclusief-rubric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aansluiting-voho010.nl/artikel/Quickscan-Vaardigheden-sneak-preview" TargetMode="External"/><Relationship Id="rId2" Type="http://schemas.openxmlformats.org/officeDocument/2006/relationships/hyperlink" Target="https://www.youtube.com/watch?v=CGXpeHJXy70&amp;t=8s" TargetMode="External"/><Relationship Id="rId1" Type="http://schemas.openxmlformats.org/officeDocument/2006/relationships/slideLayout" Target="../slideLayouts/slideLayout4.xml"/><Relationship Id="rId4" Type="http://schemas.openxmlformats.org/officeDocument/2006/relationships/hyperlink" Target="https://www.aansluiting-voho010.nl/materiaal/Quickscan-Vaardigheden-kickoff-presentati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mailto:samenwerkingvo-ho@hr.nl"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Double-click to edit"/>
          <p:cNvSpPr txBox="1">
            <a:spLocks noGrp="1"/>
          </p:cNvSpPr>
          <p:nvPr>
            <p:ph type="ctrTitle"/>
          </p:nvPr>
        </p:nvSpPr>
        <p:spPr>
          <a:prstGeom prst="rect">
            <a:avLst/>
          </a:prstGeom>
        </p:spPr>
        <p:txBody>
          <a:bodyPr lIns="45719" tIns="45720" rIns="45719" bIns="45720" anchor="b">
            <a:normAutofit/>
          </a:bodyPr>
          <a:lstStyle/>
          <a:p>
            <a:r>
              <a:rPr lang="en-US" dirty="0"/>
              <a:t>QuickScan </a:t>
            </a:r>
            <a:r>
              <a:rPr lang="en-US" dirty="0" err="1"/>
              <a:t>Vaardigheden</a:t>
            </a:r>
            <a:endParaRPr dirty="0" err="1"/>
          </a:p>
        </p:txBody>
      </p:sp>
      <p:sp>
        <p:nvSpPr>
          <p:cNvPr id="2" name="TextBox 1">
            <a:extLst>
              <a:ext uri="{FF2B5EF4-FFF2-40B4-BE49-F238E27FC236}">
                <a16:creationId xmlns:a16="http://schemas.microsoft.com/office/drawing/2014/main" id="{FE6BC89C-286D-39E7-1C09-595ADD4388B1}"/>
              </a:ext>
            </a:extLst>
          </p:cNvPr>
          <p:cNvSpPr txBox="1"/>
          <p:nvPr/>
        </p:nvSpPr>
        <p:spPr>
          <a:xfrm>
            <a:off x="1085704" y="3277190"/>
            <a:ext cx="10026500"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fromWordArt="0" anchor="t" anchorCtr="0" forceAA="0" compatLnSpc="1">
            <a:prstTxWarp prst="textNoShape">
              <a:avLst/>
            </a:prstTxWarp>
            <a:spAutoFit/>
          </a:bodyPr>
          <a:lstStyle/>
          <a:p>
            <a:pPr algn="ctr"/>
            <a:r>
              <a:rPr lang="en-US" sz="2800">
                <a:solidFill>
                  <a:srgbClr val="FFFFFF"/>
                </a:solidFill>
                <a:latin typeface="Arial"/>
              </a:rPr>
              <a:t>Aan de slag met het in kaart brengen van vaardigheden</a:t>
            </a:r>
            <a:r>
              <a:rPr lang="en-US" sz="2800">
                <a:latin typeface="Arial"/>
                <a:cs typeface="Arial"/>
              </a:rPr>
              <a:t>​</a:t>
            </a:r>
            <a:endParaRPr lang="en-US"/>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Double-click to edit"/>
          <p:cNvSpPr txBox="1">
            <a:spLocks noGrp="1"/>
          </p:cNvSpPr>
          <p:nvPr>
            <p:ph type="title"/>
          </p:nvPr>
        </p:nvSpPr>
        <p:spPr>
          <a:xfrm>
            <a:off x="384692" y="581518"/>
            <a:ext cx="9277468" cy="781089"/>
          </a:xfrm>
          <a:prstGeom prst="rect">
            <a:avLst/>
          </a:prstGeom>
        </p:spPr>
        <p:txBody>
          <a:bodyPr lIns="45719" tIns="45720" rIns="45719" bIns="45720" anchor="ctr">
            <a:normAutofit/>
          </a:bodyPr>
          <a:lstStyle/>
          <a:p>
            <a:r>
              <a:rPr lang="en-US" dirty="0"/>
              <a:t>Aan de slag met de QuickScan</a:t>
            </a:r>
            <a:endParaRPr dirty="0"/>
          </a:p>
        </p:txBody>
      </p:sp>
      <p:sp>
        <p:nvSpPr>
          <p:cNvPr id="260" name="Double-click to edit"/>
          <p:cNvSpPr txBox="1">
            <a:spLocks noGrp="1"/>
          </p:cNvSpPr>
          <p:nvPr>
            <p:ph type="body" sz="half" idx="1"/>
          </p:nvPr>
        </p:nvSpPr>
        <p:spPr>
          <a:xfrm>
            <a:off x="384691" y="1556815"/>
            <a:ext cx="11295679" cy="4560955"/>
          </a:xfrm>
          <a:prstGeom prst="rect">
            <a:avLst/>
          </a:prstGeom>
        </p:spPr>
        <p:txBody>
          <a:bodyPr lIns="45719" tIns="45720" rIns="45719" bIns="45720" anchor="t">
            <a:normAutofit lnSpcReduction="10000"/>
          </a:bodyPr>
          <a:lstStyle/>
          <a:p>
            <a:pPr marL="0" indent="0">
              <a:buNone/>
            </a:pPr>
            <a:r>
              <a:rPr lang="en-US" sz="1800" b="1" dirty="0"/>
              <a:t>Fase 3: </a:t>
            </a:r>
            <a:r>
              <a:rPr lang="en-US" sz="1800" b="1" dirty="0" err="1"/>
              <a:t>Uitvoeren</a:t>
            </a:r>
            <a:r>
              <a:rPr lang="en-US" sz="1800" b="1" dirty="0"/>
              <a:t> QuickScan  </a:t>
            </a:r>
          </a:p>
          <a:p>
            <a:pPr marL="514350" indent="-514350">
              <a:buAutoNum type="arabicPeriod"/>
            </a:pPr>
            <a:r>
              <a:rPr lang="en-US" sz="1800" dirty="0" err="1"/>
              <a:t>Zodra</a:t>
            </a:r>
            <a:r>
              <a:rPr lang="en-US" sz="1800" dirty="0"/>
              <a:t> je </a:t>
            </a:r>
            <a:r>
              <a:rPr lang="en-US" sz="1800" dirty="0" err="1"/>
              <a:t>inloggegevens</a:t>
            </a:r>
            <a:r>
              <a:rPr lang="en-US" sz="1800" dirty="0"/>
              <a:t> van Business Monitor </a:t>
            </a:r>
            <a:r>
              <a:rPr lang="en-US" sz="1800" dirty="0" err="1"/>
              <a:t>hebt</a:t>
            </a:r>
            <a:r>
              <a:rPr lang="en-US" sz="1800" dirty="0"/>
              <a:t> </a:t>
            </a:r>
            <a:r>
              <a:rPr lang="en-US" sz="1800" dirty="0" err="1"/>
              <a:t>ontvangen</a:t>
            </a:r>
            <a:r>
              <a:rPr lang="en-US" sz="1800" dirty="0"/>
              <a:t> </a:t>
            </a:r>
            <a:r>
              <a:rPr lang="en-US" sz="1800" dirty="0" err="1"/>
              <a:t>kun</a:t>
            </a:r>
            <a:r>
              <a:rPr lang="en-US" sz="1800" dirty="0"/>
              <a:t> je </a:t>
            </a:r>
            <a:r>
              <a:rPr lang="en-US" sz="1800" dirty="0" err="1"/>
              <a:t>een</a:t>
            </a:r>
            <a:r>
              <a:rPr lang="en-US" sz="1800" dirty="0"/>
              <a:t> account </a:t>
            </a:r>
            <a:r>
              <a:rPr lang="en-US" sz="1800" dirty="0" err="1"/>
              <a:t>voor</a:t>
            </a:r>
            <a:r>
              <a:rPr lang="en-US" sz="1800" dirty="0"/>
              <a:t> </a:t>
            </a:r>
            <a:r>
              <a:rPr lang="en-US" sz="1800" dirty="0" err="1"/>
              <a:t>jouw</a:t>
            </a:r>
            <a:r>
              <a:rPr lang="en-US" sz="1800" dirty="0"/>
              <a:t> school/</a:t>
            </a:r>
            <a:r>
              <a:rPr lang="en-US" sz="1800" dirty="0" err="1"/>
              <a:t>instelling</a:t>
            </a:r>
            <a:r>
              <a:rPr lang="en-US" sz="1800" dirty="0"/>
              <a:t> </a:t>
            </a:r>
            <a:r>
              <a:rPr lang="en-US" sz="1800" dirty="0" err="1"/>
              <a:t>aanmaken</a:t>
            </a:r>
            <a:r>
              <a:rPr lang="en-US" sz="1800" dirty="0"/>
              <a:t> (</a:t>
            </a:r>
            <a:r>
              <a:rPr lang="en-US" sz="1800" dirty="0" err="1"/>
              <a:t>Kartrekker</a:t>
            </a:r>
            <a:r>
              <a:rPr lang="en-US" sz="1800" dirty="0"/>
              <a:t>).  </a:t>
            </a:r>
          </a:p>
          <a:p>
            <a:pPr marL="514350" indent="-514350">
              <a:buAutoNum type="arabicPeriod"/>
            </a:pPr>
            <a:r>
              <a:rPr lang="en-US" sz="1800" dirty="0"/>
              <a:t>Maak codes </a:t>
            </a:r>
            <a:r>
              <a:rPr lang="en-US" sz="1800" dirty="0" err="1"/>
              <a:t>voor</a:t>
            </a:r>
            <a:r>
              <a:rPr lang="en-US" sz="1800" dirty="0"/>
              <a:t> </a:t>
            </a:r>
            <a:r>
              <a:rPr lang="en-US" sz="1800" dirty="0" err="1"/>
              <a:t>docenten</a:t>
            </a:r>
            <a:r>
              <a:rPr lang="en-US" sz="1800" dirty="0"/>
              <a:t> </a:t>
            </a:r>
            <a:r>
              <a:rPr lang="en-US" sz="1800" dirty="0" err="1"/>
              <a:t>aan</a:t>
            </a:r>
            <a:r>
              <a:rPr lang="en-US" sz="1800" dirty="0"/>
              <a:t> </a:t>
            </a:r>
            <a:r>
              <a:rPr lang="en-US" sz="1800" dirty="0" err="1"/>
              <a:t>en</a:t>
            </a:r>
            <a:r>
              <a:rPr lang="en-US" sz="1800" dirty="0"/>
              <a:t> </a:t>
            </a:r>
            <a:r>
              <a:rPr lang="en-US" sz="1800" dirty="0" err="1"/>
              <a:t>nodig</a:t>
            </a:r>
            <a:r>
              <a:rPr lang="en-US" sz="1800" dirty="0"/>
              <a:t> ze </a:t>
            </a:r>
            <a:r>
              <a:rPr lang="en-US" sz="1800" dirty="0" err="1"/>
              <a:t>uit</a:t>
            </a:r>
            <a:r>
              <a:rPr lang="en-US" sz="1800" dirty="0"/>
              <a:t> om de QuickScan in </a:t>
            </a:r>
            <a:r>
              <a:rPr lang="en-US" sz="1800" dirty="0" err="1"/>
              <a:t>te</a:t>
            </a:r>
            <a:r>
              <a:rPr lang="en-US" sz="1800" dirty="0"/>
              <a:t> </a:t>
            </a:r>
            <a:r>
              <a:rPr lang="en-US" sz="1800" dirty="0" err="1"/>
              <a:t>vullen</a:t>
            </a:r>
            <a:r>
              <a:rPr lang="en-US" sz="1800" dirty="0"/>
              <a:t> (</a:t>
            </a:r>
            <a:r>
              <a:rPr lang="en-US" sz="1800" dirty="0" err="1"/>
              <a:t>Kartrekker</a:t>
            </a:r>
            <a:r>
              <a:rPr lang="en-US" sz="1800" dirty="0"/>
              <a:t>). </a:t>
            </a:r>
          </a:p>
          <a:p>
            <a:pPr marL="514350" indent="-514350">
              <a:buAutoNum type="arabicPeriod"/>
            </a:pPr>
            <a:r>
              <a:rPr lang="en-US" sz="1800" dirty="0"/>
              <a:t>Maak codes </a:t>
            </a:r>
            <a:r>
              <a:rPr lang="en-US" sz="1800" dirty="0" err="1"/>
              <a:t>voor</a:t>
            </a:r>
            <a:r>
              <a:rPr lang="en-US" sz="1800" dirty="0"/>
              <a:t> </a:t>
            </a:r>
            <a:r>
              <a:rPr lang="en-US" sz="1800" dirty="0" err="1"/>
              <a:t>leerlingen</a:t>
            </a:r>
            <a:r>
              <a:rPr lang="en-US" sz="1800" dirty="0"/>
              <a:t>/</a:t>
            </a:r>
            <a:r>
              <a:rPr lang="en-US" sz="1800" dirty="0" err="1"/>
              <a:t>studenten</a:t>
            </a:r>
            <a:r>
              <a:rPr lang="en-US" sz="1800" dirty="0"/>
              <a:t> </a:t>
            </a:r>
            <a:r>
              <a:rPr lang="en-US" sz="1800" dirty="0" err="1"/>
              <a:t>aan</a:t>
            </a:r>
            <a:r>
              <a:rPr lang="en-US" sz="1800" dirty="0"/>
              <a:t> </a:t>
            </a:r>
            <a:r>
              <a:rPr lang="en-US" sz="1800" dirty="0" err="1"/>
              <a:t>en</a:t>
            </a:r>
            <a:r>
              <a:rPr lang="en-US" sz="1800" dirty="0"/>
              <a:t> </a:t>
            </a:r>
            <a:r>
              <a:rPr lang="en-US" sz="1800" dirty="0" err="1"/>
              <a:t>nodig</a:t>
            </a:r>
            <a:r>
              <a:rPr lang="en-US" sz="1800" dirty="0"/>
              <a:t> ze via </a:t>
            </a:r>
            <a:r>
              <a:rPr lang="en-US" sz="1800" dirty="0" err="1"/>
              <a:t>een</a:t>
            </a:r>
            <a:r>
              <a:rPr lang="en-US" sz="1800" dirty="0"/>
              <a:t> docent </a:t>
            </a:r>
            <a:r>
              <a:rPr lang="en-US" sz="1800" dirty="0" err="1"/>
              <a:t>uit</a:t>
            </a:r>
            <a:r>
              <a:rPr lang="en-US" sz="1800" dirty="0"/>
              <a:t> om de QuickScan in </a:t>
            </a:r>
            <a:r>
              <a:rPr lang="en-US" sz="1800" dirty="0" err="1"/>
              <a:t>te</a:t>
            </a:r>
            <a:r>
              <a:rPr lang="en-US" sz="1800" dirty="0"/>
              <a:t> </a:t>
            </a:r>
            <a:r>
              <a:rPr lang="en-US" sz="1800" dirty="0" err="1"/>
              <a:t>vullen</a:t>
            </a:r>
            <a:r>
              <a:rPr lang="en-US" sz="1800" dirty="0"/>
              <a:t> (</a:t>
            </a:r>
            <a:r>
              <a:rPr lang="en-US" sz="1800" dirty="0" err="1"/>
              <a:t>Kartrekker</a:t>
            </a:r>
            <a:r>
              <a:rPr lang="en-US" sz="1800" dirty="0"/>
              <a:t>). </a:t>
            </a:r>
            <a:br>
              <a:rPr lang="en-US" sz="1800" dirty="0"/>
            </a:br>
            <a:br>
              <a:rPr lang="en-US" sz="1800" dirty="0"/>
            </a:br>
            <a:r>
              <a:rPr lang="en-US" sz="1800" dirty="0"/>
              <a:t>Ons </a:t>
            </a:r>
            <a:r>
              <a:rPr lang="en-US" sz="1800" dirty="0" err="1"/>
              <a:t>advies</a:t>
            </a:r>
            <a:r>
              <a:rPr lang="en-US" sz="1800" dirty="0"/>
              <a:t> is om </a:t>
            </a:r>
            <a:r>
              <a:rPr lang="en-US" sz="1800" dirty="0" err="1"/>
              <a:t>leerlingen</a:t>
            </a:r>
            <a:r>
              <a:rPr lang="en-US" sz="1800" dirty="0"/>
              <a:t>/</a:t>
            </a:r>
            <a:r>
              <a:rPr lang="en-US" sz="1800" dirty="0" err="1"/>
              <a:t>studenten</a:t>
            </a:r>
            <a:r>
              <a:rPr lang="en-US" sz="1800" dirty="0"/>
              <a:t> in de les </a:t>
            </a:r>
            <a:r>
              <a:rPr lang="en-US" sz="1800" dirty="0" err="1"/>
              <a:t>tijd</a:t>
            </a:r>
            <a:r>
              <a:rPr lang="en-US" sz="1800" dirty="0"/>
              <a:t> </a:t>
            </a:r>
            <a:r>
              <a:rPr lang="en-US" sz="1800" dirty="0" err="1"/>
              <a:t>te</a:t>
            </a:r>
            <a:r>
              <a:rPr lang="en-US" sz="1800" dirty="0"/>
              <a:t> </a:t>
            </a:r>
            <a:r>
              <a:rPr lang="en-US" sz="1800" dirty="0" err="1"/>
              <a:t>geven</a:t>
            </a:r>
            <a:r>
              <a:rPr lang="en-US" sz="1800" dirty="0"/>
              <a:t> om de QuickScan in </a:t>
            </a:r>
            <a:r>
              <a:rPr lang="en-US" sz="1800" dirty="0" err="1"/>
              <a:t>te</a:t>
            </a:r>
            <a:r>
              <a:rPr lang="en-US" sz="1800" dirty="0"/>
              <a:t> </a:t>
            </a:r>
            <a:r>
              <a:rPr lang="en-US" sz="1800" dirty="0" err="1"/>
              <a:t>vullen</a:t>
            </a:r>
            <a:r>
              <a:rPr lang="en-US" sz="1800" dirty="0"/>
              <a:t>. </a:t>
            </a:r>
            <a:r>
              <a:rPr lang="en-US" sz="1800" dirty="0" err="1"/>
              <a:t>Introduceer</a:t>
            </a:r>
            <a:r>
              <a:rPr lang="en-US" sz="1800" dirty="0"/>
              <a:t> het </a:t>
            </a:r>
            <a:r>
              <a:rPr lang="en-US" sz="1800" dirty="0" err="1"/>
              <a:t>doel</a:t>
            </a:r>
            <a:r>
              <a:rPr lang="en-US" sz="1800" dirty="0"/>
              <a:t> van de QuickScan in de </a:t>
            </a:r>
            <a:r>
              <a:rPr lang="en-US" sz="1800" dirty="0" err="1"/>
              <a:t>mentorles</a:t>
            </a:r>
            <a:r>
              <a:rPr lang="en-US" sz="1800" dirty="0"/>
              <a:t>/SLC/coaching </a:t>
            </a:r>
            <a:r>
              <a:rPr lang="en-US" sz="1800" dirty="0" err="1"/>
              <a:t>o.i.d</a:t>
            </a:r>
            <a:r>
              <a:rPr lang="en-US" sz="1800" dirty="0"/>
              <a:t> (Docent). </a:t>
            </a:r>
            <a:br>
              <a:rPr lang="en-US" sz="1800" dirty="0"/>
            </a:br>
            <a:r>
              <a:rPr lang="en-US" sz="1800" b="1" dirty="0"/>
              <a:t>Tip:</a:t>
            </a:r>
            <a:r>
              <a:rPr lang="en-US" sz="1800" dirty="0"/>
              <a:t> </a:t>
            </a:r>
            <a:r>
              <a:rPr lang="en-US" sz="1800" dirty="0" err="1"/>
              <a:t>Gebruik</a:t>
            </a:r>
            <a:r>
              <a:rPr lang="en-US" sz="1800" dirty="0"/>
              <a:t> </a:t>
            </a:r>
            <a:r>
              <a:rPr lang="en-US" sz="1800" dirty="0" err="1"/>
              <a:t>hiervoor</a:t>
            </a:r>
            <a:r>
              <a:rPr lang="en-US" sz="1800" dirty="0"/>
              <a:t> het document </a:t>
            </a:r>
            <a:r>
              <a:rPr lang="nl-NL" sz="1800" dirty="0">
                <a:solidFill>
                  <a:srgbClr val="0070C0"/>
                </a:solidFill>
                <a:hlinkClick r:id="rId2">
                  <a:extLst>
                    <a:ext uri="{A12FA001-AC4F-418D-AE19-62706E023703}">
                      <ahyp:hlinkClr xmlns:ahyp="http://schemas.microsoft.com/office/drawing/2018/hyperlinkcolor" val="tx"/>
                    </a:ext>
                  </a:extLst>
                </a:hlinkClick>
              </a:rPr>
              <a:t>aansluiting-voho010.nl/materiaal/</a:t>
            </a:r>
            <a:r>
              <a:rPr lang="nl-NL" sz="1800" dirty="0" err="1">
                <a:solidFill>
                  <a:srgbClr val="0070C0"/>
                </a:solidFill>
                <a:hlinkClick r:id="rId2">
                  <a:extLst>
                    <a:ext uri="{A12FA001-AC4F-418D-AE19-62706E023703}">
                      <ahyp:hlinkClr xmlns:ahyp="http://schemas.microsoft.com/office/drawing/2018/hyperlinkcolor" val="tx"/>
                    </a:ext>
                  </a:extLst>
                </a:hlinkClick>
              </a:rPr>
              <a:t>QuckScan</a:t>
            </a:r>
            <a:r>
              <a:rPr lang="nl-NL" sz="1800" dirty="0">
                <a:solidFill>
                  <a:srgbClr val="0070C0"/>
                </a:solidFill>
                <a:hlinkClick r:id="rId2">
                  <a:extLst>
                    <a:ext uri="{A12FA001-AC4F-418D-AE19-62706E023703}">
                      <ahyp:hlinkClr xmlns:ahyp="http://schemas.microsoft.com/office/drawing/2018/hyperlinkcolor" val="tx"/>
                    </a:ext>
                  </a:extLst>
                </a:hlinkClick>
              </a:rPr>
              <a:t>-Vaardigheden-</a:t>
            </a:r>
            <a:r>
              <a:rPr lang="nl-NL" sz="1800" dirty="0" err="1">
                <a:solidFill>
                  <a:srgbClr val="0070C0"/>
                </a:solidFill>
                <a:hlinkClick r:id="rId2">
                  <a:extLst>
                    <a:ext uri="{A12FA001-AC4F-418D-AE19-62706E023703}">
                      <ahyp:hlinkClr xmlns:ahyp="http://schemas.microsoft.com/office/drawing/2018/hyperlinkcolor" val="tx"/>
                    </a:ext>
                  </a:extLst>
                </a:hlinkClick>
              </a:rPr>
              <a:t>instuctie</a:t>
            </a:r>
            <a:r>
              <a:rPr lang="nl-NL" sz="1800" dirty="0">
                <a:solidFill>
                  <a:srgbClr val="0070C0"/>
                </a:solidFill>
                <a:hlinkClick r:id="rId2">
                  <a:extLst>
                    <a:ext uri="{A12FA001-AC4F-418D-AE19-62706E023703}">
                      <ahyp:hlinkClr xmlns:ahyp="http://schemas.microsoft.com/office/drawing/2018/hyperlinkcolor" val="tx"/>
                    </a:ext>
                  </a:extLst>
                </a:hlinkClick>
              </a:rPr>
              <a:t>-leerling-student</a:t>
            </a:r>
            <a:br>
              <a:rPr lang="en-US" sz="1800" dirty="0"/>
            </a:br>
            <a:endParaRPr lang="en-US" sz="1800" dirty="0"/>
          </a:p>
          <a:p>
            <a:pPr marL="514350" indent="-514350">
              <a:buAutoNum type="arabicPeriod"/>
            </a:pPr>
            <a:r>
              <a:rPr lang="en-US" sz="1800" dirty="0" err="1"/>
              <a:t>Stuur</a:t>
            </a:r>
            <a:r>
              <a:rPr lang="en-US" sz="1800" dirty="0"/>
              <a:t> </a:t>
            </a:r>
            <a:r>
              <a:rPr lang="en-US" sz="1800" dirty="0" err="1"/>
              <a:t>indien</a:t>
            </a:r>
            <a:r>
              <a:rPr lang="en-US" sz="1800" dirty="0"/>
              <a:t> </a:t>
            </a:r>
            <a:r>
              <a:rPr lang="en-US" sz="1800" dirty="0" err="1"/>
              <a:t>nodig</a:t>
            </a:r>
            <a:r>
              <a:rPr lang="en-US" sz="1800" dirty="0"/>
              <a:t> </a:t>
            </a:r>
            <a:r>
              <a:rPr lang="en-US" sz="1800" dirty="0" err="1"/>
              <a:t>een</a:t>
            </a:r>
            <a:r>
              <a:rPr lang="en-US" sz="1800" dirty="0"/>
              <a:t> reminder (</a:t>
            </a:r>
            <a:r>
              <a:rPr lang="en-US" sz="1800" dirty="0" err="1"/>
              <a:t>Kartrekker</a:t>
            </a:r>
            <a:r>
              <a:rPr lang="en-US" sz="1800" dirty="0"/>
              <a:t>). </a:t>
            </a:r>
          </a:p>
          <a:p>
            <a:pPr marL="514350" indent="-514350">
              <a:buAutoNum type="arabicPeriod"/>
            </a:pPr>
            <a:endParaRPr lang="en-US" dirty="0"/>
          </a:p>
          <a:p>
            <a:pPr marL="0" indent="0">
              <a:buNone/>
            </a:pPr>
            <a:r>
              <a:rPr lang="en-US" sz="1800" dirty="0" err="1"/>
              <a:t>Bekijk</a:t>
            </a:r>
            <a:r>
              <a:rPr lang="en-US" sz="1800" dirty="0"/>
              <a:t> </a:t>
            </a:r>
            <a:r>
              <a:rPr lang="en-US" sz="1800" dirty="0" err="1"/>
              <a:t>voor</a:t>
            </a:r>
            <a:r>
              <a:rPr lang="en-US" sz="1800" dirty="0"/>
              <a:t> </a:t>
            </a:r>
            <a:r>
              <a:rPr lang="en-US" sz="1800" dirty="0" err="1"/>
              <a:t>een</a:t>
            </a:r>
            <a:r>
              <a:rPr lang="en-US" sz="1800" dirty="0"/>
              <a:t> </a:t>
            </a:r>
            <a:r>
              <a:rPr lang="en-US" sz="1800" dirty="0" err="1"/>
              <a:t>uitgebreidere</a:t>
            </a:r>
            <a:r>
              <a:rPr lang="en-US" sz="1800" dirty="0"/>
              <a:t> </a:t>
            </a:r>
            <a:r>
              <a:rPr lang="en-US" sz="1800" dirty="0" err="1"/>
              <a:t>instructie</a:t>
            </a:r>
            <a:r>
              <a:rPr lang="en-US" sz="1800" dirty="0"/>
              <a:t> van de </a:t>
            </a:r>
            <a:r>
              <a:rPr lang="en-US" sz="1800" dirty="0" err="1"/>
              <a:t>bovenstaande</a:t>
            </a:r>
            <a:r>
              <a:rPr lang="en-US" sz="1800" dirty="0"/>
              <a:t> </a:t>
            </a:r>
            <a:r>
              <a:rPr lang="en-US" sz="1800" dirty="0" err="1"/>
              <a:t>stappen</a:t>
            </a:r>
            <a:r>
              <a:rPr lang="en-US" sz="1800" dirty="0"/>
              <a:t> </a:t>
            </a:r>
            <a:r>
              <a:rPr lang="nl-NL" sz="1800" dirty="0">
                <a:solidFill>
                  <a:srgbClr val="0070C0"/>
                </a:solidFill>
                <a:hlinkClick r:id="rId3">
                  <a:extLst>
                    <a:ext uri="{A12FA001-AC4F-418D-AE19-62706E023703}">
                      <ahyp:hlinkClr xmlns:ahyp="http://schemas.microsoft.com/office/drawing/2018/hyperlinkcolor" val="tx"/>
                    </a:ext>
                  </a:extLst>
                </a:hlinkClick>
              </a:rPr>
              <a:t>aansluiting-voho010.nl/materiaal/QuickScan-Vaardigheden-instructie-school-opleiding</a:t>
            </a:r>
            <a:endParaRPr lang="en-US" sz="1800" dirty="0">
              <a:solidFill>
                <a:srgbClr val="0070C0"/>
              </a:solidFill>
            </a:endParaRPr>
          </a:p>
          <a:p>
            <a:pPr marL="514350" indent="-514350">
              <a:buAutoNum type="arabicPeriod"/>
            </a:pPr>
            <a:endParaRPr dirty="0"/>
          </a:p>
        </p:txBody>
      </p:sp>
    </p:spTree>
    <p:extLst>
      <p:ext uri="{BB962C8B-B14F-4D97-AF65-F5344CB8AC3E}">
        <p14:creationId xmlns:p14="http://schemas.microsoft.com/office/powerpoint/2010/main" val="328916212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Double-click to edit"/>
          <p:cNvSpPr txBox="1">
            <a:spLocks noGrp="1"/>
          </p:cNvSpPr>
          <p:nvPr>
            <p:ph type="title"/>
          </p:nvPr>
        </p:nvSpPr>
        <p:spPr>
          <a:xfrm>
            <a:off x="384692" y="581518"/>
            <a:ext cx="9277468" cy="781089"/>
          </a:xfrm>
          <a:prstGeom prst="rect">
            <a:avLst/>
          </a:prstGeom>
        </p:spPr>
        <p:txBody>
          <a:bodyPr lIns="45719" tIns="45720" rIns="45719" bIns="45720" anchor="ctr">
            <a:normAutofit/>
          </a:bodyPr>
          <a:lstStyle/>
          <a:p>
            <a:r>
              <a:rPr lang="en-US" dirty="0"/>
              <a:t>Aan de slag met de QuickScan</a:t>
            </a:r>
            <a:endParaRPr dirty="0"/>
          </a:p>
        </p:txBody>
      </p:sp>
      <p:sp>
        <p:nvSpPr>
          <p:cNvPr id="260" name="Double-click to edit"/>
          <p:cNvSpPr txBox="1">
            <a:spLocks noGrp="1"/>
          </p:cNvSpPr>
          <p:nvPr>
            <p:ph type="body" sz="half" idx="1"/>
          </p:nvPr>
        </p:nvSpPr>
        <p:spPr>
          <a:xfrm>
            <a:off x="384692" y="1556816"/>
            <a:ext cx="11319628" cy="2552272"/>
          </a:xfrm>
          <a:prstGeom prst="rect">
            <a:avLst/>
          </a:prstGeom>
        </p:spPr>
        <p:txBody>
          <a:bodyPr lIns="45719" tIns="45720" rIns="45719" bIns="45720" anchor="t">
            <a:normAutofit/>
          </a:bodyPr>
          <a:lstStyle/>
          <a:p>
            <a:pPr marL="0" indent="0">
              <a:buNone/>
            </a:pPr>
            <a:r>
              <a:rPr lang="en-US" sz="1800" b="1" dirty="0"/>
              <a:t>Fase 4: </a:t>
            </a:r>
            <a:r>
              <a:rPr lang="en-US" sz="1800" b="1" dirty="0" err="1"/>
              <a:t>Analyseren</a:t>
            </a:r>
            <a:r>
              <a:rPr lang="en-US" sz="1800" b="1" dirty="0"/>
              <a:t> QuickScan  </a:t>
            </a:r>
          </a:p>
          <a:p>
            <a:pPr marL="514350" indent="-514350">
              <a:buAutoNum type="arabicPeriod"/>
            </a:pPr>
            <a:r>
              <a:rPr lang="en-US" sz="1800" dirty="0" err="1"/>
              <a:t>Bekijk</a:t>
            </a:r>
            <a:r>
              <a:rPr lang="en-US" sz="1800" dirty="0"/>
              <a:t> de </a:t>
            </a:r>
            <a:r>
              <a:rPr lang="en-US" sz="1800" dirty="0" err="1"/>
              <a:t>resultaten</a:t>
            </a:r>
            <a:r>
              <a:rPr lang="en-US" sz="1800" dirty="0"/>
              <a:t> (</a:t>
            </a:r>
            <a:r>
              <a:rPr lang="en-US" sz="1800" dirty="0" err="1"/>
              <a:t>Kartrekker</a:t>
            </a:r>
            <a:r>
              <a:rPr lang="en-US" sz="1800" dirty="0"/>
              <a:t>). </a:t>
            </a:r>
          </a:p>
          <a:p>
            <a:pPr marL="514350" indent="-514350">
              <a:buFont typeface="Arial"/>
              <a:buAutoNum type="arabicPeriod"/>
            </a:pPr>
            <a:r>
              <a:rPr lang="en-US" sz="1800" dirty="0"/>
              <a:t>Deel de </a:t>
            </a:r>
            <a:r>
              <a:rPr lang="en-US" sz="1800" dirty="0" err="1"/>
              <a:t>resultaten</a:t>
            </a:r>
            <a:r>
              <a:rPr lang="en-US" sz="1800" dirty="0"/>
              <a:t> met </a:t>
            </a:r>
            <a:r>
              <a:rPr lang="en-US" sz="1800" dirty="0" err="1"/>
              <a:t>belanghebbenden</a:t>
            </a:r>
            <a:r>
              <a:rPr lang="en-US" sz="1800" dirty="0"/>
              <a:t> (</a:t>
            </a:r>
            <a:r>
              <a:rPr lang="en-US" sz="1800" dirty="0" err="1"/>
              <a:t>Kartrekker</a:t>
            </a:r>
            <a:r>
              <a:rPr lang="en-US" sz="1800" dirty="0"/>
              <a:t>). </a:t>
            </a:r>
          </a:p>
          <a:p>
            <a:pPr marL="514350" indent="-514350">
              <a:buAutoNum type="arabicPeriod"/>
            </a:pPr>
            <a:r>
              <a:rPr lang="en-US" sz="1800" dirty="0"/>
              <a:t>Maak </a:t>
            </a:r>
            <a:r>
              <a:rPr lang="en-US" sz="1800" dirty="0" err="1"/>
              <a:t>een</a:t>
            </a:r>
            <a:r>
              <a:rPr lang="en-US" sz="1800" dirty="0"/>
              <a:t> </a:t>
            </a:r>
            <a:r>
              <a:rPr lang="en-US" sz="1800" dirty="0" err="1"/>
              <a:t>actieplan</a:t>
            </a:r>
            <a:r>
              <a:rPr lang="en-US" sz="1800" dirty="0"/>
              <a:t> </a:t>
            </a:r>
            <a:r>
              <a:rPr lang="en-US" sz="1800" dirty="0" err="1"/>
              <a:t>waarin</a:t>
            </a:r>
            <a:r>
              <a:rPr lang="en-US" sz="1800" dirty="0"/>
              <a:t> je </a:t>
            </a:r>
            <a:r>
              <a:rPr lang="en-US" sz="1800" dirty="0" err="1"/>
              <a:t>aangeeft</a:t>
            </a:r>
            <a:r>
              <a:rPr lang="en-US" sz="1800" dirty="0"/>
              <a:t> hoe je </a:t>
            </a:r>
            <a:r>
              <a:rPr lang="en-US" sz="1800" dirty="0" err="1"/>
              <a:t>aan</a:t>
            </a:r>
            <a:r>
              <a:rPr lang="en-US" sz="1800" dirty="0"/>
              <a:t> de slag </a:t>
            </a:r>
            <a:r>
              <a:rPr lang="en-US" sz="1800" dirty="0" err="1"/>
              <a:t>gaat</a:t>
            </a:r>
            <a:r>
              <a:rPr lang="en-US" sz="1800" dirty="0"/>
              <a:t> met </a:t>
            </a:r>
            <a:r>
              <a:rPr lang="en-US" sz="1800" dirty="0" err="1"/>
              <a:t>vaardigheden</a:t>
            </a:r>
            <a:r>
              <a:rPr lang="en-US" sz="1800" dirty="0"/>
              <a:t>. Doe </a:t>
            </a:r>
            <a:r>
              <a:rPr lang="en-US" sz="1800" dirty="0" err="1"/>
              <a:t>dit</a:t>
            </a:r>
            <a:r>
              <a:rPr lang="en-US" sz="1800" dirty="0"/>
              <a:t> </a:t>
            </a:r>
            <a:r>
              <a:rPr lang="en-US" sz="1800" dirty="0" err="1"/>
              <a:t>a.d.h.v</a:t>
            </a:r>
            <a:r>
              <a:rPr lang="en-US" sz="1800" dirty="0"/>
              <a:t>. de </a:t>
            </a:r>
            <a:r>
              <a:rPr lang="en-US" sz="1800" dirty="0" err="1"/>
              <a:t>resultaten</a:t>
            </a:r>
            <a:r>
              <a:rPr lang="en-US" sz="1800" dirty="0"/>
              <a:t> van de QuickScan (</a:t>
            </a:r>
            <a:r>
              <a:rPr lang="en-US" sz="1800" dirty="0" err="1"/>
              <a:t>Kartrekker</a:t>
            </a:r>
            <a:r>
              <a:rPr lang="en-US" sz="1800" dirty="0"/>
              <a:t> </a:t>
            </a:r>
            <a:r>
              <a:rPr lang="en-US" sz="1800" dirty="0" err="1"/>
              <a:t>en</a:t>
            </a:r>
            <a:r>
              <a:rPr lang="en-US" sz="1800" dirty="0"/>
              <a:t> </a:t>
            </a:r>
            <a:r>
              <a:rPr lang="en-US" sz="1800" dirty="0" err="1"/>
              <a:t>directie</a:t>
            </a:r>
            <a:r>
              <a:rPr lang="en-US" sz="1800" dirty="0"/>
              <a:t>). </a:t>
            </a:r>
            <a:r>
              <a:rPr lang="en-US" sz="1800" dirty="0" err="1"/>
              <a:t>Gebruik</a:t>
            </a:r>
            <a:r>
              <a:rPr lang="en-US" sz="1800" dirty="0"/>
              <a:t> </a:t>
            </a:r>
            <a:r>
              <a:rPr lang="en-US" sz="1800" dirty="0" err="1"/>
              <a:t>hiervoor</a:t>
            </a:r>
            <a:r>
              <a:rPr lang="en-US" sz="1800" dirty="0"/>
              <a:t> “</a:t>
            </a:r>
            <a:r>
              <a:rPr lang="en-US" sz="1800" dirty="0" err="1"/>
              <a:t>aan</a:t>
            </a:r>
            <a:r>
              <a:rPr lang="en-US" sz="1800" dirty="0"/>
              <a:t> de slag” </a:t>
            </a:r>
            <a:r>
              <a:rPr lang="en-US" sz="1800" dirty="0" err="1"/>
              <a:t>uit</a:t>
            </a:r>
            <a:r>
              <a:rPr lang="en-US" sz="1800" dirty="0"/>
              <a:t> de QuickScan. </a:t>
            </a:r>
            <a:endParaRPr lang="en-US"/>
          </a:p>
          <a:p>
            <a:pPr marL="514350" indent="-514350">
              <a:buAutoNum type="arabicPeriod"/>
            </a:pPr>
            <a:r>
              <a:rPr lang="en-US" sz="1800" dirty="0"/>
              <a:t>Denk </a:t>
            </a:r>
            <a:r>
              <a:rPr lang="en-US" sz="1800" dirty="0" err="1"/>
              <a:t>na</a:t>
            </a:r>
            <a:r>
              <a:rPr lang="en-US" sz="1800" dirty="0"/>
              <a:t> over </a:t>
            </a:r>
            <a:r>
              <a:rPr lang="en-US" sz="1800" dirty="0" err="1"/>
              <a:t>wanneer</a:t>
            </a:r>
            <a:r>
              <a:rPr lang="en-US" sz="1800" dirty="0"/>
              <a:t> de QuickScan </a:t>
            </a:r>
            <a:r>
              <a:rPr lang="en-US" sz="1800" dirty="0" err="1"/>
              <a:t>herhaald</a:t>
            </a:r>
            <a:r>
              <a:rPr lang="en-US" sz="1800" dirty="0"/>
              <a:t> </a:t>
            </a:r>
            <a:r>
              <a:rPr lang="en-US" sz="1800" dirty="0" err="1"/>
              <a:t>moet</a:t>
            </a:r>
            <a:r>
              <a:rPr lang="en-US" sz="1800" dirty="0"/>
              <a:t> </a:t>
            </a:r>
            <a:r>
              <a:rPr lang="en-US" sz="1800" dirty="0" err="1"/>
              <a:t>worden</a:t>
            </a:r>
            <a:r>
              <a:rPr lang="en-US" sz="1800" dirty="0"/>
              <a:t> om de </a:t>
            </a:r>
            <a:r>
              <a:rPr lang="en-US" sz="1800" dirty="0" err="1"/>
              <a:t>effecten</a:t>
            </a:r>
            <a:r>
              <a:rPr lang="en-US" sz="1800" dirty="0"/>
              <a:t> van het </a:t>
            </a:r>
            <a:r>
              <a:rPr lang="en-US" sz="1800" dirty="0" err="1"/>
              <a:t>actieplan</a:t>
            </a:r>
            <a:r>
              <a:rPr lang="en-US" sz="1800" dirty="0"/>
              <a:t> in </a:t>
            </a:r>
            <a:r>
              <a:rPr lang="en-US" sz="1800" dirty="0" err="1"/>
              <a:t>kaart</a:t>
            </a:r>
            <a:r>
              <a:rPr lang="en-US" sz="1800" dirty="0"/>
              <a:t> </a:t>
            </a:r>
            <a:r>
              <a:rPr lang="en-US" sz="1800" dirty="0" err="1"/>
              <a:t>te</a:t>
            </a:r>
            <a:r>
              <a:rPr lang="en-US" sz="1800" dirty="0"/>
              <a:t> </a:t>
            </a:r>
            <a:r>
              <a:rPr lang="en-US" sz="1800" dirty="0" err="1"/>
              <a:t>brengen</a:t>
            </a:r>
            <a:r>
              <a:rPr lang="en-US" sz="1800" dirty="0"/>
              <a:t>. </a:t>
            </a:r>
          </a:p>
          <a:p>
            <a:pPr marL="514350" indent="-514350">
              <a:buAutoNum type="arabicPeriod"/>
            </a:pPr>
            <a:endParaRPr lang="en-US"/>
          </a:p>
          <a:p>
            <a:pPr marL="514350" indent="-514350">
              <a:buAutoNum type="arabicPeriod"/>
            </a:pPr>
            <a:endParaRPr lang="en-US"/>
          </a:p>
          <a:p>
            <a:pPr marL="514350" indent="-514350">
              <a:buAutoNum type="arabicPeriod"/>
            </a:pPr>
            <a:endParaRPr/>
          </a:p>
        </p:txBody>
      </p:sp>
    </p:spTree>
    <p:extLst>
      <p:ext uri="{BB962C8B-B14F-4D97-AF65-F5344CB8AC3E}">
        <p14:creationId xmlns:p14="http://schemas.microsoft.com/office/powerpoint/2010/main" val="117085658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Double-click to edit"/>
          <p:cNvSpPr txBox="1">
            <a:spLocks noGrp="1"/>
          </p:cNvSpPr>
          <p:nvPr>
            <p:ph type="title"/>
          </p:nvPr>
        </p:nvSpPr>
        <p:spPr>
          <a:prstGeom prst="rect">
            <a:avLst/>
          </a:prstGeom>
        </p:spPr>
        <p:txBody>
          <a:bodyPr/>
          <a:lstStyle/>
          <a:p>
            <a:r>
              <a:rPr lang="en-US"/>
              <a:t>Support </a:t>
            </a:r>
            <a:r>
              <a:rPr lang="en-US" err="1"/>
              <a:t>nodig</a:t>
            </a:r>
            <a:r>
              <a:rPr lang="en-US"/>
              <a:t>?</a:t>
            </a:r>
            <a:endParaRPr/>
          </a:p>
        </p:txBody>
      </p:sp>
      <p:sp>
        <p:nvSpPr>
          <p:cNvPr id="279" name="Double-click to edit"/>
          <p:cNvSpPr txBox="1">
            <a:spLocks noGrp="1"/>
          </p:cNvSpPr>
          <p:nvPr>
            <p:ph type="body" sz="quarter" idx="1"/>
          </p:nvPr>
        </p:nvSpPr>
        <p:spPr>
          <a:xfrm>
            <a:off x="831850" y="4589462"/>
            <a:ext cx="9080246" cy="1500188"/>
          </a:xfrm>
          <a:prstGeom prst="rect">
            <a:avLst/>
          </a:prstGeom>
        </p:spPr>
        <p:txBody>
          <a:bodyPr lIns="45719" tIns="45720" rIns="45719" bIns="45720" anchor="t">
            <a:normAutofit/>
          </a:bodyPr>
          <a:lstStyle/>
          <a:p>
            <a:r>
              <a:rPr lang="en-US" dirty="0"/>
              <a:t>Neem contact op met het </a:t>
            </a:r>
            <a:r>
              <a:rPr lang="en-US" err="1"/>
              <a:t>samenwerkingsverband</a:t>
            </a:r>
            <a:r>
              <a:rPr lang="en-US" dirty="0"/>
              <a:t> via: </a:t>
            </a:r>
            <a:r>
              <a:rPr lang="en-US" dirty="0">
                <a:hlinkClick r:id="rId2">
                  <a:extLst>
                    <a:ext uri="{A12FA001-AC4F-418D-AE19-62706E023703}">
                      <ahyp:hlinkClr xmlns:ahyp="http://schemas.microsoft.com/office/drawing/2018/hyperlinkcolor" val="tx"/>
                    </a:ext>
                  </a:extLst>
                </a:hlinkClick>
              </a:rPr>
              <a:t>samenwerkingvo-ho@hr.n</a:t>
            </a:r>
            <a:r>
              <a:rPr lang="en-US"/>
              <a:t>l</a:t>
            </a:r>
          </a:p>
          <a:p>
            <a:endParaRPr lang="en-US"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Double-click to edit"/>
          <p:cNvSpPr txBox="1">
            <a:spLocks noGrp="1"/>
          </p:cNvSpPr>
          <p:nvPr>
            <p:ph type="title"/>
          </p:nvPr>
        </p:nvSpPr>
        <p:spPr>
          <a:xfrm>
            <a:off x="507542" y="1712032"/>
            <a:ext cx="6915412" cy="2726835"/>
          </a:xfrm>
          <a:prstGeom prst="rect">
            <a:avLst/>
          </a:prstGeom>
        </p:spPr>
        <p:txBody>
          <a:bodyPr lIns="45719" tIns="45720" rIns="45719" bIns="45720" anchor="b">
            <a:normAutofit/>
          </a:bodyPr>
          <a:lstStyle/>
          <a:p>
            <a:r>
              <a:rPr lang="en-US" sz="4400" dirty="0" err="1"/>
              <a:t>Waarom</a:t>
            </a:r>
            <a:r>
              <a:rPr lang="en-US" sz="4400" dirty="0"/>
              <a:t> </a:t>
            </a:r>
            <a:r>
              <a:rPr lang="en-US" sz="4400" dirty="0" err="1"/>
              <a:t>zetten</a:t>
            </a:r>
            <a:r>
              <a:rPr lang="en-US" sz="4400" dirty="0"/>
              <a:t> we de QuickScan </a:t>
            </a:r>
            <a:r>
              <a:rPr lang="en-US" sz="4400" dirty="0" err="1"/>
              <a:t>Vaardigheden</a:t>
            </a:r>
            <a:r>
              <a:rPr lang="en-US" sz="4400" dirty="0"/>
              <a:t> in?</a:t>
            </a:r>
          </a:p>
        </p:txBody>
      </p:sp>
    </p:spTree>
    <p:extLst>
      <p:ext uri="{BB962C8B-B14F-4D97-AF65-F5344CB8AC3E}">
        <p14:creationId xmlns:p14="http://schemas.microsoft.com/office/powerpoint/2010/main" val="408742422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Double-click to edit"/>
          <p:cNvSpPr txBox="1">
            <a:spLocks noGrp="1"/>
          </p:cNvSpPr>
          <p:nvPr>
            <p:ph type="title"/>
          </p:nvPr>
        </p:nvSpPr>
        <p:spPr>
          <a:prstGeom prst="rect">
            <a:avLst/>
          </a:prstGeom>
        </p:spPr>
        <p:txBody>
          <a:bodyPr lIns="45719" tIns="45720" rIns="45719" bIns="45720" anchor="ctr">
            <a:normAutofit/>
          </a:bodyPr>
          <a:lstStyle/>
          <a:p>
            <a:r>
              <a:rPr lang="en-US" dirty="0" err="1"/>
              <a:t>Waarom</a:t>
            </a:r>
            <a:r>
              <a:rPr lang="en-US" dirty="0"/>
              <a:t> </a:t>
            </a:r>
            <a:r>
              <a:rPr lang="en-US" dirty="0" err="1"/>
              <a:t>zetten</a:t>
            </a:r>
            <a:r>
              <a:rPr lang="en-US" dirty="0"/>
              <a:t> we de QuickScan in?</a:t>
            </a:r>
            <a:endParaRPr dirty="0"/>
          </a:p>
        </p:txBody>
      </p:sp>
      <p:sp>
        <p:nvSpPr>
          <p:cNvPr id="246" name="Double-click to edit"/>
          <p:cNvSpPr txBox="1">
            <a:spLocks noGrp="1"/>
          </p:cNvSpPr>
          <p:nvPr>
            <p:ph type="body" idx="1"/>
          </p:nvPr>
        </p:nvSpPr>
        <p:spPr>
          <a:xfrm>
            <a:off x="838200" y="1689764"/>
            <a:ext cx="10704623" cy="5002367"/>
          </a:xfrm>
          <a:prstGeom prst="rect">
            <a:avLst/>
          </a:prstGeom>
        </p:spPr>
        <p:txBody>
          <a:bodyPr lIns="45719" tIns="45720" rIns="45719" bIns="45720" anchor="t">
            <a:noAutofit/>
          </a:bodyPr>
          <a:lstStyle/>
          <a:p>
            <a:pPr marL="0" indent="0" rtl="0">
              <a:lnSpc>
                <a:spcPct val="120000"/>
              </a:lnSpc>
              <a:spcBef>
                <a:spcPts val="0"/>
              </a:spcBef>
              <a:spcAft>
                <a:spcPts val="800"/>
              </a:spcAft>
              <a:buNone/>
            </a:pPr>
            <a:r>
              <a:rPr lang="nl-NL" sz="1800" b="0" i="0" u="none" strike="noStrike" dirty="0">
                <a:solidFill>
                  <a:srgbClr val="000000"/>
                </a:solidFill>
                <a:effectLst/>
                <a:latin typeface="Calibri"/>
              </a:rPr>
              <a:t>Vaardigheden krijgen een steeds belangrijkere plek in het onderwijs. Om leerlingen en studenten voor te bereiden op hun toekomst wordt er, naast specifieke vaardigheden gekoppeld aan een opleiding, van hen verwacht dat zij ook complexe generieke vaardigheden (</a:t>
            </a:r>
            <a:r>
              <a:rPr lang="nl-NL" sz="1800" dirty="0">
                <a:solidFill>
                  <a:srgbClr val="000000"/>
                </a:solidFill>
                <a:latin typeface="Calibri"/>
              </a:rPr>
              <a:t>bijv.</a:t>
            </a:r>
            <a:r>
              <a:rPr lang="nl-NL" sz="1800" b="0" i="0" u="none" strike="noStrike" dirty="0">
                <a:solidFill>
                  <a:srgbClr val="000000"/>
                </a:solidFill>
                <a:effectLst/>
                <a:latin typeface="Calibri"/>
              </a:rPr>
              <a:t> 21</a:t>
            </a:r>
            <a:r>
              <a:rPr lang="nl-NL" sz="1800" b="0" i="0" u="none" strike="noStrike" baseline="30000" dirty="0">
                <a:solidFill>
                  <a:srgbClr val="000000"/>
                </a:solidFill>
                <a:effectLst/>
                <a:latin typeface="Calibri"/>
              </a:rPr>
              <a:t>e</a:t>
            </a:r>
            <a:r>
              <a:rPr lang="nl-NL" sz="1800" b="0" i="0" u="none" strike="noStrike" dirty="0">
                <a:solidFill>
                  <a:srgbClr val="000000"/>
                </a:solidFill>
                <a:effectLst/>
                <a:latin typeface="Calibri"/>
              </a:rPr>
              <a:t>-eeuwse vaardigheden/</a:t>
            </a:r>
            <a:r>
              <a:rPr lang="nl-NL" sz="1800" dirty="0">
                <a:solidFill>
                  <a:srgbClr val="000000"/>
                </a:solidFill>
                <a:latin typeface="Calibri"/>
              </a:rPr>
              <a:t>levensvaardigheden</a:t>
            </a:r>
            <a:r>
              <a:rPr lang="nl-NL" sz="1800" b="0" i="0" u="none" strike="noStrike" dirty="0">
                <a:solidFill>
                  <a:srgbClr val="000000"/>
                </a:solidFill>
                <a:effectLst/>
                <a:latin typeface="Calibri"/>
              </a:rPr>
              <a:t>) ontwikkelen.</a:t>
            </a:r>
            <a:endParaRPr lang="nl-NL" sz="1800" b="0">
              <a:effectLst/>
              <a:latin typeface="Calibri"/>
            </a:endParaRPr>
          </a:p>
          <a:p>
            <a:pPr marL="0" indent="0" rtl="0">
              <a:lnSpc>
                <a:spcPct val="120000"/>
              </a:lnSpc>
              <a:spcBef>
                <a:spcPts val="0"/>
              </a:spcBef>
              <a:spcAft>
                <a:spcPts val="800"/>
              </a:spcAft>
              <a:buNone/>
            </a:pPr>
            <a:r>
              <a:rPr lang="nl-NL" sz="1800" b="0" i="0" u="none" strike="noStrike" dirty="0">
                <a:solidFill>
                  <a:srgbClr val="000000"/>
                </a:solidFill>
                <a:effectLst/>
                <a:latin typeface="Calibri"/>
              </a:rPr>
              <a:t>De vaardigheden zijn in het bijzonder van belang in de bovenbouw van het vo en bij de transitie van het vo naar het ho. Een goede beheersing van vaardigheden helpt prestaties verbeteren en leerlingen en studenten voor te bereiden op hun professionele toekomst. </a:t>
            </a:r>
          </a:p>
          <a:p>
            <a:pPr marL="0" indent="0" rtl="0">
              <a:lnSpc>
                <a:spcPct val="120000"/>
              </a:lnSpc>
              <a:spcBef>
                <a:spcPts val="0"/>
              </a:spcBef>
              <a:spcAft>
                <a:spcPts val="800"/>
              </a:spcAft>
              <a:buNone/>
            </a:pPr>
            <a:r>
              <a:rPr lang="nl-NL" sz="1800" b="0" i="0" u="none" strike="noStrike" dirty="0">
                <a:solidFill>
                  <a:srgbClr val="000000"/>
                </a:solidFill>
                <a:effectLst/>
                <a:latin typeface="Calibri"/>
              </a:rPr>
              <a:t>Om een vaardighedenleerlijn te kunnen ontwikkelen en borgen is inzicht nodig in hoe deze vaardigheden worden aangeboden op school of instellingsniveau.</a:t>
            </a:r>
            <a:r>
              <a:rPr lang="nl-NL" sz="1800" dirty="0">
                <a:solidFill>
                  <a:srgbClr val="000000"/>
                </a:solidFill>
                <a:latin typeface="Calibri"/>
              </a:rPr>
              <a:t> </a:t>
            </a:r>
            <a:r>
              <a:rPr lang="nl-NL" sz="1800" b="0" i="0" u="none" strike="noStrike" dirty="0">
                <a:solidFill>
                  <a:srgbClr val="000000"/>
                </a:solidFill>
                <a:effectLst/>
                <a:latin typeface="Calibri"/>
              </a:rPr>
              <a:t>Dat kan met de </a:t>
            </a:r>
            <a:r>
              <a:rPr lang="nl-NL" sz="1800" dirty="0">
                <a:solidFill>
                  <a:srgbClr val="000000"/>
                </a:solidFill>
                <a:latin typeface="Calibri"/>
              </a:rPr>
              <a:t>QuickScan. </a:t>
            </a:r>
            <a:endParaRPr lang="nl-NL" sz="1800">
              <a:solidFill>
                <a:srgbClr val="000000"/>
              </a:solidFill>
              <a:latin typeface="Calibri" panose="020F0502020204030204" pitchFamily="34" charset="0"/>
            </a:endParaRPr>
          </a:p>
          <a:p>
            <a:pPr marL="0" indent="0" rtl="0">
              <a:lnSpc>
                <a:spcPct val="120000"/>
              </a:lnSpc>
              <a:spcBef>
                <a:spcPts val="0"/>
              </a:spcBef>
              <a:spcAft>
                <a:spcPts val="800"/>
              </a:spcAft>
              <a:buNone/>
            </a:pPr>
            <a:r>
              <a:rPr lang="nl-NL" sz="1800" dirty="0">
                <a:solidFill>
                  <a:srgbClr val="000000"/>
                </a:solidFill>
                <a:latin typeface="Calibri"/>
              </a:rPr>
              <a:t>De QuickScan meet of en hoe er al aan bepaalde vaardigheden wordt gewerkt. </a:t>
            </a:r>
            <a:r>
              <a:rPr lang="nl-NL" sz="1800" b="0" i="0" u="none" strike="noStrike" dirty="0">
                <a:solidFill>
                  <a:srgbClr val="000000"/>
                </a:solidFill>
                <a:effectLst/>
                <a:latin typeface="Calibri"/>
              </a:rPr>
              <a:t>Daarbij wordt uitgegaan van </a:t>
            </a:r>
            <a:r>
              <a:rPr lang="nl-NL" sz="1800" dirty="0">
                <a:solidFill>
                  <a:srgbClr val="000000"/>
                </a:solidFill>
                <a:latin typeface="Calibri"/>
              </a:rPr>
              <a:t>het ontwikkelde vaardighedenraamwerk met bijbehorende </a:t>
            </a:r>
            <a:r>
              <a:rPr lang="nl-NL" sz="1800" err="1">
                <a:solidFill>
                  <a:srgbClr val="000000"/>
                </a:solidFill>
                <a:latin typeface="Calibri"/>
              </a:rPr>
              <a:t>rubrics</a:t>
            </a:r>
            <a:r>
              <a:rPr lang="nl-NL" sz="1800" dirty="0">
                <a:solidFill>
                  <a:srgbClr val="000000"/>
                </a:solidFill>
                <a:latin typeface="Calibri"/>
              </a:rPr>
              <a:t> van het samenwerkingsverband 'Samen werken aan een betere aansluiting vo-ho'. </a:t>
            </a:r>
            <a:r>
              <a:rPr lang="nl-NL" sz="1800" b="0" i="0" u="none" strike="noStrike" dirty="0">
                <a:solidFill>
                  <a:srgbClr val="000000"/>
                </a:solidFill>
                <a:effectLst/>
                <a:latin typeface="Calibri"/>
              </a:rPr>
              <a:t>In dit </a:t>
            </a:r>
            <a:r>
              <a:rPr lang="nl-NL" sz="1800" dirty="0">
                <a:solidFill>
                  <a:srgbClr val="000000"/>
                </a:solidFill>
                <a:latin typeface="Calibri"/>
                <a:hlinkClick r:id="rId2"/>
              </a:rPr>
              <a:t>vaardighedenraamwerk</a:t>
            </a:r>
            <a:r>
              <a:rPr lang="nl-NL" sz="1800" b="0" i="0" u="none" strike="noStrike" dirty="0">
                <a:solidFill>
                  <a:srgbClr val="000000"/>
                </a:solidFill>
                <a:effectLst/>
                <a:latin typeface="Calibri"/>
                <a:hlinkClick r:id="rId2"/>
              </a:rPr>
              <a:t> </a:t>
            </a:r>
            <a:r>
              <a:rPr lang="nl-NL" sz="1800" b="0" i="0" u="none" strike="noStrike" dirty="0">
                <a:solidFill>
                  <a:srgbClr val="000000"/>
                </a:solidFill>
                <a:effectLst/>
                <a:latin typeface="Calibri"/>
              </a:rPr>
              <a:t>ligt de focus op persoonlijke vaardigheden, sociale vaardigheden en studievaardigheden.</a:t>
            </a:r>
            <a:endParaRPr lang="nl-NL" sz="180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Double-click to edit"/>
          <p:cNvSpPr txBox="1">
            <a:spLocks noGrp="1"/>
          </p:cNvSpPr>
          <p:nvPr>
            <p:ph type="title"/>
          </p:nvPr>
        </p:nvSpPr>
        <p:spPr>
          <a:prstGeom prst="rect">
            <a:avLst/>
          </a:prstGeom>
        </p:spPr>
        <p:txBody>
          <a:bodyPr lIns="45719" tIns="45720" rIns="45719" bIns="45720" anchor="ctr">
            <a:normAutofit/>
          </a:bodyPr>
          <a:lstStyle/>
          <a:p>
            <a:r>
              <a:rPr lang="en-US" dirty="0" err="1"/>
              <a:t>Waarom</a:t>
            </a:r>
            <a:r>
              <a:rPr lang="en-US" dirty="0"/>
              <a:t> </a:t>
            </a:r>
            <a:r>
              <a:rPr lang="en-US" dirty="0" err="1"/>
              <a:t>zetten</a:t>
            </a:r>
            <a:r>
              <a:rPr lang="en-US" dirty="0"/>
              <a:t> we de </a:t>
            </a:r>
            <a:r>
              <a:rPr lang="en-US" dirty="0" err="1"/>
              <a:t>Quickscan</a:t>
            </a:r>
            <a:r>
              <a:rPr lang="en-US" dirty="0"/>
              <a:t> in?</a:t>
            </a:r>
            <a:endParaRPr dirty="0"/>
          </a:p>
        </p:txBody>
      </p:sp>
      <p:sp>
        <p:nvSpPr>
          <p:cNvPr id="246" name="Double-click to edit"/>
          <p:cNvSpPr txBox="1">
            <a:spLocks noGrp="1"/>
          </p:cNvSpPr>
          <p:nvPr>
            <p:ph type="body" idx="1"/>
          </p:nvPr>
        </p:nvSpPr>
        <p:spPr>
          <a:prstGeom prst="rect">
            <a:avLst/>
          </a:prstGeom>
        </p:spPr>
        <p:txBody>
          <a:bodyPr lIns="45719" tIns="45720" rIns="45719" bIns="45720" anchor="t">
            <a:noAutofit/>
          </a:bodyPr>
          <a:lstStyle/>
          <a:p>
            <a:pPr marL="0" indent="0">
              <a:spcBef>
                <a:spcPts val="0"/>
              </a:spcBef>
              <a:spcAft>
                <a:spcPts val="800"/>
              </a:spcAft>
              <a:buNone/>
            </a:pPr>
            <a:r>
              <a:rPr lang="nl-NL" sz="1800" b="0" dirty="0">
                <a:solidFill>
                  <a:srgbClr val="000000"/>
                </a:solidFill>
                <a:effectLst/>
              </a:rPr>
              <a:t>De </a:t>
            </a:r>
            <a:r>
              <a:rPr lang="nl-NL" sz="1800" dirty="0">
                <a:solidFill>
                  <a:srgbClr val="000000"/>
                </a:solidFill>
              </a:rPr>
              <a:t>QuickScan </a:t>
            </a:r>
            <a:r>
              <a:rPr lang="nl-NL" sz="1800" b="0" dirty="0">
                <a:solidFill>
                  <a:srgbClr val="000000"/>
                </a:solidFill>
                <a:effectLst/>
              </a:rPr>
              <a:t>meet</a:t>
            </a:r>
            <a:r>
              <a:rPr lang="nl-NL" sz="1800" dirty="0">
                <a:solidFill>
                  <a:srgbClr val="000000"/>
                </a:solidFill>
              </a:rPr>
              <a:t> bij leerlingen/studenten, docenten en beleidsmakers:</a:t>
            </a:r>
          </a:p>
          <a:p>
            <a:pPr>
              <a:buFont typeface="Arial,Sans-Serif"/>
              <a:buChar char="•"/>
            </a:pPr>
            <a:r>
              <a:rPr lang="nl-NL" sz="1800" dirty="0">
                <a:solidFill>
                  <a:srgbClr val="000000"/>
                </a:solidFill>
              </a:rPr>
              <a:t>de huidige staat van het vaardighedenonderwijs in de school/instelling;</a:t>
            </a:r>
            <a:endParaRPr lang="en-US" sz="1800">
              <a:solidFill>
                <a:srgbClr val="000000"/>
              </a:solidFill>
            </a:endParaRPr>
          </a:p>
          <a:p>
            <a:pPr>
              <a:spcBef>
                <a:spcPts val="0"/>
              </a:spcBef>
              <a:buFont typeface="Arial,Sans-Serif"/>
              <a:buChar char="•"/>
            </a:pPr>
            <a:r>
              <a:rPr lang="nl-NL" sz="1800" dirty="0">
                <a:solidFill>
                  <a:srgbClr val="000000"/>
                </a:solidFill>
              </a:rPr>
              <a:t>per vak uitgesplitst hoe dit onderwijs nu </a:t>
            </a:r>
            <a:r>
              <a:rPr lang="nl-NL" sz="1800" b="0" i="0" u="none" strike="noStrike" dirty="0">
                <a:solidFill>
                  <a:srgbClr val="000000"/>
                </a:solidFill>
                <a:effectLst/>
              </a:rPr>
              <a:t>wordt </a:t>
            </a:r>
            <a:r>
              <a:rPr lang="nl-NL" sz="1800" dirty="0">
                <a:solidFill>
                  <a:srgbClr val="000000"/>
                </a:solidFill>
              </a:rPr>
              <a:t>aangeboden;</a:t>
            </a:r>
          </a:p>
          <a:p>
            <a:pPr>
              <a:spcBef>
                <a:spcPts val="0"/>
              </a:spcBef>
              <a:buFont typeface="Arial,Sans-Serif"/>
              <a:buChar char="•"/>
            </a:pPr>
            <a:r>
              <a:rPr lang="nl-NL" sz="1800" dirty="0">
                <a:solidFill>
                  <a:srgbClr val="000000"/>
                </a:solidFill>
              </a:rPr>
              <a:t>Welke vaardigheden al goed geborgd zijn in het curriculum; </a:t>
            </a:r>
            <a:endParaRPr lang="en-US" sz="1800">
              <a:solidFill>
                <a:srgbClr val="000000"/>
              </a:solidFill>
            </a:endParaRPr>
          </a:p>
          <a:p>
            <a:pPr>
              <a:spcBef>
                <a:spcPts val="0"/>
              </a:spcBef>
              <a:spcAft>
                <a:spcPts val="0"/>
              </a:spcAft>
              <a:buFont typeface="Arial,Sans-Serif"/>
              <a:buChar char="•"/>
            </a:pPr>
            <a:r>
              <a:rPr lang="nl-NL" sz="1800" b="0" i="0" u="none" strike="noStrike" dirty="0">
                <a:solidFill>
                  <a:srgbClr val="000000"/>
                </a:solidFill>
                <a:effectLst/>
              </a:rPr>
              <a:t>Welke vaardigheden nog onvoldoende geborgd zijn in het curriculum. </a:t>
            </a:r>
            <a:endParaRPr lang="en-US" sz="1800">
              <a:solidFill>
                <a:srgbClr val="000000"/>
              </a:solidFill>
            </a:endParaRPr>
          </a:p>
          <a:p>
            <a:pPr>
              <a:spcBef>
                <a:spcPts val="0"/>
              </a:spcBef>
              <a:spcAft>
                <a:spcPts val="0"/>
              </a:spcAft>
              <a:buFont typeface="Arial,Sans-Serif"/>
              <a:buChar char="•"/>
            </a:pPr>
            <a:endParaRPr lang="nl-NL" sz="1800" dirty="0">
              <a:solidFill>
                <a:srgbClr val="000000"/>
              </a:solidFill>
            </a:endParaRPr>
          </a:p>
          <a:p>
            <a:pPr marL="0" indent="0">
              <a:spcBef>
                <a:spcPts val="0"/>
              </a:spcBef>
              <a:buNone/>
            </a:pPr>
            <a:r>
              <a:rPr lang="nl-NL" sz="1800" b="0" i="0" u="none" strike="noStrike" dirty="0">
                <a:solidFill>
                  <a:srgbClr val="000000"/>
                </a:solidFill>
                <a:effectLst/>
              </a:rPr>
              <a:t>De </a:t>
            </a:r>
            <a:r>
              <a:rPr lang="nl-NL" sz="1800" dirty="0">
                <a:solidFill>
                  <a:srgbClr val="000000"/>
                </a:solidFill>
              </a:rPr>
              <a:t>QuickScan </a:t>
            </a:r>
            <a:r>
              <a:rPr lang="nl-NL" sz="1800" b="0" i="0" u="none" strike="noStrike" dirty="0">
                <a:solidFill>
                  <a:srgbClr val="000000"/>
                </a:solidFill>
                <a:effectLst/>
              </a:rPr>
              <a:t>biedt</a:t>
            </a:r>
            <a:r>
              <a:rPr lang="nl-NL" sz="1800" dirty="0">
                <a:solidFill>
                  <a:srgbClr val="000000"/>
                </a:solidFill>
              </a:rPr>
              <a:t>:</a:t>
            </a:r>
            <a:endParaRPr lang="en-US" sz="1800">
              <a:solidFill>
                <a:srgbClr val="000000"/>
              </a:solidFill>
            </a:endParaRPr>
          </a:p>
          <a:p>
            <a:pPr>
              <a:spcBef>
                <a:spcPts val="0"/>
              </a:spcBef>
              <a:spcAft>
                <a:spcPts val="0"/>
              </a:spcAft>
              <a:buFont typeface="Arial,Sans-Serif"/>
              <a:buChar char="•"/>
            </a:pPr>
            <a:r>
              <a:rPr lang="nl-NL" sz="1800" b="0" i="0" u="none" strike="noStrike" dirty="0">
                <a:solidFill>
                  <a:srgbClr val="000000"/>
                </a:solidFill>
                <a:effectLst/>
              </a:rPr>
              <a:t>Advies om leerlijnen te ontwikkelen</a:t>
            </a:r>
            <a:r>
              <a:rPr lang="nl-NL" sz="1800" dirty="0">
                <a:solidFill>
                  <a:srgbClr val="000000"/>
                </a:solidFill>
              </a:rPr>
              <a:t>;</a:t>
            </a:r>
            <a:endParaRPr lang="en-US" sz="1800">
              <a:solidFill>
                <a:srgbClr val="000000"/>
              </a:solidFill>
            </a:endParaRPr>
          </a:p>
          <a:p>
            <a:pPr>
              <a:spcBef>
                <a:spcPts val="0"/>
              </a:spcBef>
              <a:buFont typeface="Arial,Sans-Serif"/>
              <a:buChar char="•"/>
            </a:pPr>
            <a:r>
              <a:rPr lang="nl-NL" sz="1800" b="0" i="0" u="none" strike="noStrike" dirty="0">
                <a:solidFill>
                  <a:srgbClr val="000000"/>
                </a:solidFill>
                <a:effectLst/>
              </a:rPr>
              <a:t>Concrete actiestappen en adviezen om de lacunes weg te werken.</a:t>
            </a:r>
            <a:endParaRPr lang="nl-NL" sz="1800" dirty="0"/>
          </a:p>
        </p:txBody>
      </p:sp>
    </p:spTree>
    <p:extLst>
      <p:ext uri="{BB962C8B-B14F-4D97-AF65-F5344CB8AC3E}">
        <p14:creationId xmlns:p14="http://schemas.microsoft.com/office/powerpoint/2010/main" val="80216051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Double-click to edit"/>
          <p:cNvSpPr txBox="1">
            <a:spLocks noGrp="1"/>
          </p:cNvSpPr>
          <p:nvPr>
            <p:ph type="title"/>
          </p:nvPr>
        </p:nvSpPr>
        <p:spPr>
          <a:prstGeom prst="rect">
            <a:avLst/>
          </a:prstGeom>
        </p:spPr>
        <p:txBody>
          <a:bodyPr lIns="45719" tIns="45720" rIns="45719" bIns="45720" anchor="ctr">
            <a:normAutofit/>
          </a:bodyPr>
          <a:lstStyle/>
          <a:p>
            <a:r>
              <a:rPr lang="en-US" dirty="0" err="1"/>
              <a:t>Belang</a:t>
            </a:r>
            <a:r>
              <a:rPr lang="en-US" dirty="0"/>
              <a:t> </a:t>
            </a:r>
            <a:r>
              <a:rPr lang="en-US" dirty="0" err="1"/>
              <a:t>voor</a:t>
            </a:r>
            <a:r>
              <a:rPr lang="en-US" dirty="0"/>
              <a:t> </a:t>
            </a:r>
            <a:r>
              <a:rPr lang="en-US" dirty="0" err="1"/>
              <a:t>vo</a:t>
            </a:r>
            <a:r>
              <a:rPr lang="en-US" dirty="0"/>
              <a:t> </a:t>
            </a:r>
            <a:r>
              <a:rPr lang="en-US" dirty="0" err="1"/>
              <a:t>en</a:t>
            </a:r>
            <a:r>
              <a:rPr lang="en-US" dirty="0"/>
              <a:t> ho</a:t>
            </a:r>
            <a:endParaRPr dirty="0"/>
          </a:p>
        </p:txBody>
      </p:sp>
      <p:sp>
        <p:nvSpPr>
          <p:cNvPr id="249" name="Double-click to edit"/>
          <p:cNvSpPr txBox="1">
            <a:spLocks noGrp="1"/>
          </p:cNvSpPr>
          <p:nvPr>
            <p:ph type="body" sz="half" idx="1"/>
          </p:nvPr>
        </p:nvSpPr>
        <p:spPr>
          <a:prstGeom prst="rect">
            <a:avLst/>
          </a:prstGeom>
        </p:spPr>
        <p:txBody>
          <a:bodyPr>
            <a:normAutofit/>
          </a:bodyPr>
          <a:lstStyle/>
          <a:p>
            <a:pPr marL="0" indent="0" rtl="0">
              <a:lnSpc>
                <a:spcPct val="100000"/>
              </a:lnSpc>
              <a:buNone/>
            </a:pPr>
            <a:r>
              <a:rPr lang="nl-NL" sz="1900" b="0" i="0" u="none" strike="noStrike">
                <a:solidFill>
                  <a:srgbClr val="000000"/>
                </a:solidFill>
                <a:effectLst/>
                <a:latin typeface="Calibri" panose="020F0502020204030204" pitchFamily="34" charset="0"/>
              </a:rPr>
              <a:t>De QuickScan zorgt ervoor dat op vo-scholen inzicht ontstaat in de vaardigheidsleerlijnen per vak en leerjaar. Dit inzicht is een voorwaarde om in een volgende stap beleid en leerlijnen te ontwikkelen om het aanbod in de verschillende vakken te synchroniseren en zo het vaardigheidsonderwijs te verbeteren.  </a:t>
            </a:r>
            <a:endParaRPr/>
          </a:p>
        </p:txBody>
      </p:sp>
      <p:sp>
        <p:nvSpPr>
          <p:cNvPr id="250" name="Body Level One…"/>
          <p:cNvSpPr txBox="1">
            <a:spLocks noGrp="1"/>
          </p:cNvSpPr>
          <p:nvPr>
            <p:ph type="body" idx="21"/>
          </p:nvPr>
        </p:nvSpPr>
        <p:spPr>
          <a:prstGeom prst="rect">
            <a:avLst/>
          </a:prstGeom>
        </p:spPr>
        <p:txBody>
          <a:bodyPr lIns="45719" tIns="45720" rIns="45719" bIns="45720" anchor="t">
            <a:normAutofit/>
          </a:bodyPr>
          <a:lstStyle/>
          <a:p>
            <a:pPr marL="0" indent="0" rtl="0">
              <a:lnSpc>
                <a:spcPct val="100000"/>
              </a:lnSpc>
              <a:buNone/>
            </a:pPr>
            <a:r>
              <a:rPr lang="nl-NL" sz="1900" b="0" i="0" u="none" strike="noStrike" dirty="0">
                <a:solidFill>
                  <a:srgbClr val="000000"/>
                </a:solidFill>
                <a:effectLst/>
                <a:latin typeface="Calibri"/>
              </a:rPr>
              <a:t>Voor het hoger onderwijs geeft de </a:t>
            </a:r>
            <a:r>
              <a:rPr lang="nl-NL" sz="1900" dirty="0">
                <a:solidFill>
                  <a:srgbClr val="000000"/>
                </a:solidFill>
                <a:latin typeface="Calibri"/>
              </a:rPr>
              <a:t>QuickScan</a:t>
            </a:r>
            <a:r>
              <a:rPr lang="nl-NL" sz="1900" b="0" i="0" u="none" strike="noStrike" dirty="0">
                <a:solidFill>
                  <a:srgbClr val="000000"/>
                </a:solidFill>
                <a:effectLst/>
                <a:latin typeface="Calibri"/>
              </a:rPr>
              <a:t> inzicht om per sector</a:t>
            </a:r>
            <a:r>
              <a:rPr lang="nl-NL" sz="1900" dirty="0">
                <a:solidFill>
                  <a:srgbClr val="000000"/>
                </a:solidFill>
                <a:latin typeface="Calibri"/>
              </a:rPr>
              <a:t>, </a:t>
            </a:r>
            <a:r>
              <a:rPr lang="nl-NL" sz="1900" b="0" i="0" u="none" strike="noStrike" dirty="0">
                <a:solidFill>
                  <a:srgbClr val="000000"/>
                </a:solidFill>
                <a:effectLst/>
                <a:latin typeface="Calibri"/>
              </a:rPr>
              <a:t>cluster</a:t>
            </a:r>
            <a:r>
              <a:rPr lang="nl-NL" sz="1900" dirty="0">
                <a:solidFill>
                  <a:srgbClr val="000000"/>
                </a:solidFill>
                <a:latin typeface="Calibri"/>
              </a:rPr>
              <a:t>,</a:t>
            </a:r>
            <a:r>
              <a:rPr lang="nl-NL" sz="1900" b="0" i="0" u="none" strike="noStrike" dirty="0">
                <a:solidFill>
                  <a:srgbClr val="000000"/>
                </a:solidFill>
                <a:effectLst/>
                <a:latin typeface="Calibri"/>
              </a:rPr>
              <a:t> </a:t>
            </a:r>
            <a:r>
              <a:rPr lang="nl-NL" sz="1900" dirty="0">
                <a:solidFill>
                  <a:srgbClr val="000000"/>
                </a:solidFill>
                <a:latin typeface="Calibri"/>
              </a:rPr>
              <a:t>opleiding en leerjaar </a:t>
            </a:r>
            <a:r>
              <a:rPr lang="nl-NL" sz="1900" b="0" i="0" u="none" strike="noStrike" dirty="0">
                <a:solidFill>
                  <a:srgbClr val="000000"/>
                </a:solidFill>
                <a:effectLst/>
                <a:latin typeface="Calibri"/>
              </a:rPr>
              <a:t>aan te geven welke vaardigheden belangrijk zijn</a:t>
            </a:r>
            <a:r>
              <a:rPr lang="nl-NL" sz="1900" dirty="0">
                <a:solidFill>
                  <a:srgbClr val="000000"/>
                </a:solidFill>
                <a:latin typeface="Calibri"/>
              </a:rPr>
              <a:t> en </a:t>
            </a:r>
            <a:r>
              <a:rPr lang="nl-NL" sz="1900" b="0" i="0" u="none" strike="noStrike" dirty="0">
                <a:solidFill>
                  <a:srgbClr val="000000"/>
                </a:solidFill>
                <a:effectLst/>
                <a:latin typeface="Calibri"/>
              </a:rPr>
              <a:t>welke vaardigheden onvoldoende beheerst worden door instromende studenten. De </a:t>
            </a:r>
            <a:r>
              <a:rPr lang="nl-NL" sz="1900" dirty="0">
                <a:solidFill>
                  <a:srgbClr val="000000"/>
                </a:solidFill>
                <a:latin typeface="Calibri"/>
              </a:rPr>
              <a:t>QuickScan</a:t>
            </a:r>
            <a:r>
              <a:rPr lang="nl-NL" sz="1900" b="0" i="0" u="none" strike="noStrike" dirty="0">
                <a:solidFill>
                  <a:srgbClr val="000000"/>
                </a:solidFill>
                <a:effectLst/>
                <a:latin typeface="Calibri"/>
              </a:rPr>
              <a:t> geeft inzicht in wat er verwacht mag worden van de instromende student aan </a:t>
            </a:r>
            <a:r>
              <a:rPr lang="nl-NL" sz="1900" dirty="0" err="1">
                <a:solidFill>
                  <a:srgbClr val="000000"/>
                </a:solidFill>
                <a:latin typeface="Calibri"/>
              </a:rPr>
              <a:t>ho-vaardigheden</a:t>
            </a:r>
            <a:r>
              <a:rPr lang="nl-NL" sz="1900" b="0" i="0" u="none" strike="noStrike" dirty="0">
                <a:solidFill>
                  <a:srgbClr val="000000"/>
                </a:solidFill>
                <a:effectLst/>
                <a:latin typeface="Calibri"/>
              </a:rPr>
              <a:t>. </a:t>
            </a:r>
            <a:endParaRPr dirty="0">
              <a:latin typeface="Calibri"/>
            </a:endParaRPr>
          </a:p>
        </p:txBody>
      </p:sp>
      <p:sp>
        <p:nvSpPr>
          <p:cNvPr id="2" name="TextBox 1">
            <a:extLst>
              <a:ext uri="{FF2B5EF4-FFF2-40B4-BE49-F238E27FC236}">
                <a16:creationId xmlns:a16="http://schemas.microsoft.com/office/drawing/2014/main" id="{DB67B999-5108-D9A9-F4EA-CF3EC0BF9880}"/>
              </a:ext>
            </a:extLst>
          </p:cNvPr>
          <p:cNvSpPr txBox="1"/>
          <p:nvPr/>
        </p:nvSpPr>
        <p:spPr>
          <a:xfrm>
            <a:off x="2407700" y="1819656"/>
            <a:ext cx="1600200"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2800" b="1" dirty="0"/>
              <a:t>Vo</a:t>
            </a:r>
            <a:endParaRPr lang="en-US" sz="2800" b="1" u="none" strike="noStrike" cap="none" spc="0" normalizeH="0" baseline="0" dirty="0">
              <a:ln>
                <a:noFill/>
              </a:ln>
              <a:solidFill>
                <a:srgbClr val="000000"/>
              </a:solidFill>
              <a:effectLst/>
              <a:uFillTx/>
              <a:latin typeface="+mj-lt"/>
              <a:ea typeface="+mj-ea"/>
              <a:cs typeface="+mj-cs"/>
            </a:endParaRPr>
          </a:p>
        </p:txBody>
      </p:sp>
      <p:sp>
        <p:nvSpPr>
          <p:cNvPr id="3" name="TextBox 2">
            <a:extLst>
              <a:ext uri="{FF2B5EF4-FFF2-40B4-BE49-F238E27FC236}">
                <a16:creationId xmlns:a16="http://schemas.microsoft.com/office/drawing/2014/main" id="{8ED0CAD2-7336-9DE3-CD1E-7F6F4CBB1E25}"/>
              </a:ext>
            </a:extLst>
          </p:cNvPr>
          <p:cNvSpPr txBox="1"/>
          <p:nvPr/>
        </p:nvSpPr>
        <p:spPr>
          <a:xfrm>
            <a:off x="8595140" y="1716024"/>
            <a:ext cx="1600200"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2800" b="1" dirty="0"/>
              <a:t>Ho</a:t>
            </a:r>
            <a:endParaRPr lang="en-US" sz="2800" b="1" u="none" strike="noStrike" cap="none" spc="0" normalizeH="0" baseline="0" dirty="0">
              <a:ln>
                <a:noFill/>
              </a:ln>
              <a:solidFill>
                <a:srgbClr val="000000"/>
              </a:solidFill>
              <a:effectLst/>
              <a:uFillTx/>
              <a:latin typeface="+mj-lt"/>
              <a:ea typeface="+mj-ea"/>
              <a:cs typeface="+mj-cs"/>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Double-click to edit"/>
          <p:cNvSpPr txBox="1">
            <a:spLocks noGrp="1"/>
          </p:cNvSpPr>
          <p:nvPr>
            <p:ph type="title"/>
          </p:nvPr>
        </p:nvSpPr>
        <p:spPr>
          <a:prstGeom prst="rect">
            <a:avLst/>
          </a:prstGeom>
        </p:spPr>
        <p:txBody>
          <a:bodyPr>
            <a:normAutofit/>
          </a:bodyPr>
          <a:lstStyle/>
          <a:p>
            <a:r>
              <a:rPr lang="en-US" err="1"/>
              <a:t>Stappenplan</a:t>
            </a:r>
            <a:endParaRPr/>
          </a:p>
        </p:txBody>
      </p:sp>
      <p:sp>
        <p:nvSpPr>
          <p:cNvPr id="240" name="Double-click to edit"/>
          <p:cNvSpPr txBox="1">
            <a:spLocks noGrp="1"/>
          </p:cNvSpPr>
          <p:nvPr>
            <p:ph type="body" sz="quarter" idx="1"/>
          </p:nvPr>
        </p:nvSpPr>
        <p:spPr>
          <a:prstGeom prst="rect">
            <a:avLst/>
          </a:prstGeom>
        </p:spPr>
        <p:txBody>
          <a:bodyPr/>
          <a:lstStyle/>
          <a:p>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Double-click to edit"/>
          <p:cNvSpPr txBox="1">
            <a:spLocks noGrp="1"/>
          </p:cNvSpPr>
          <p:nvPr>
            <p:ph type="title"/>
          </p:nvPr>
        </p:nvSpPr>
        <p:spPr>
          <a:xfrm>
            <a:off x="6462840" y="618094"/>
            <a:ext cx="2755111" cy="781089"/>
          </a:xfrm>
          <a:prstGeom prst="rect">
            <a:avLst/>
          </a:prstGeom>
        </p:spPr>
        <p:txBody>
          <a:bodyPr/>
          <a:lstStyle/>
          <a:p>
            <a:r>
              <a:rPr lang="en-US"/>
              <a:t>Rollen</a:t>
            </a:r>
            <a:endParaRPr/>
          </a:p>
        </p:txBody>
      </p:sp>
      <p:sp>
        <p:nvSpPr>
          <p:cNvPr id="263" name="Double-click to edit"/>
          <p:cNvSpPr txBox="1">
            <a:spLocks noGrp="1"/>
          </p:cNvSpPr>
          <p:nvPr>
            <p:ph type="body" sz="half" idx="1"/>
          </p:nvPr>
        </p:nvSpPr>
        <p:spPr>
          <a:xfrm>
            <a:off x="6462840" y="1395131"/>
            <a:ext cx="5504459" cy="2559670"/>
          </a:xfrm>
          <a:prstGeom prst="rect">
            <a:avLst/>
          </a:prstGeom>
        </p:spPr>
        <p:txBody>
          <a:bodyPr lIns="45719" tIns="45720" rIns="45719" bIns="45720" anchor="t">
            <a:normAutofit/>
          </a:bodyPr>
          <a:lstStyle/>
          <a:p>
            <a:r>
              <a:rPr lang="en-US" sz="1800" err="1"/>
              <a:t>Kartrekker</a:t>
            </a:r>
            <a:endParaRPr lang="en-US" sz="1800"/>
          </a:p>
          <a:p>
            <a:r>
              <a:rPr lang="en-US" sz="1800" dirty="0" err="1"/>
              <a:t>Teamleider</a:t>
            </a:r>
            <a:r>
              <a:rPr lang="en-US" sz="1800" dirty="0"/>
              <a:t>/</a:t>
            </a:r>
            <a:r>
              <a:rPr lang="en-US" sz="1800" dirty="0" err="1"/>
              <a:t>directie</a:t>
            </a:r>
            <a:endParaRPr lang="en-US" sz="1800"/>
          </a:p>
          <a:p>
            <a:r>
              <a:rPr lang="en-US" sz="1800" dirty="0" err="1"/>
              <a:t>Docenten</a:t>
            </a:r>
            <a:r>
              <a:rPr lang="en-US" sz="1800" dirty="0"/>
              <a:t>, </a:t>
            </a:r>
            <a:r>
              <a:rPr lang="en-US" sz="1800" dirty="0" err="1"/>
              <a:t>leerlingen</a:t>
            </a:r>
            <a:r>
              <a:rPr lang="en-US" sz="1800" dirty="0"/>
              <a:t>/</a:t>
            </a:r>
            <a:r>
              <a:rPr lang="en-US" sz="1800" dirty="0" err="1"/>
              <a:t>studenten</a:t>
            </a:r>
            <a:r>
              <a:rPr lang="en-US" sz="1800" dirty="0"/>
              <a:t>, </a:t>
            </a:r>
            <a:r>
              <a:rPr lang="en-US" sz="1800" dirty="0" err="1"/>
              <a:t>schoolleider</a:t>
            </a:r>
            <a:r>
              <a:rPr lang="en-US" sz="1800" dirty="0"/>
              <a:t>/MT</a:t>
            </a:r>
          </a:p>
          <a:p>
            <a:r>
              <a:rPr lang="en-US" sz="1800" dirty="0" err="1"/>
              <a:t>Kartrekker</a:t>
            </a:r>
          </a:p>
          <a:p>
            <a:endParaRPr lang="en-US"/>
          </a:p>
        </p:txBody>
      </p:sp>
      <p:sp>
        <p:nvSpPr>
          <p:cNvPr id="3" name="Double-click to edit">
            <a:extLst>
              <a:ext uri="{FF2B5EF4-FFF2-40B4-BE49-F238E27FC236}">
                <a16:creationId xmlns:a16="http://schemas.microsoft.com/office/drawing/2014/main" id="{E2359564-8D97-63A0-26D9-C7BC6702C0F2}"/>
              </a:ext>
            </a:extLst>
          </p:cNvPr>
          <p:cNvSpPr txBox="1">
            <a:spLocks/>
          </p:cNvSpPr>
          <p:nvPr/>
        </p:nvSpPr>
        <p:spPr>
          <a:xfrm>
            <a:off x="438830" y="625351"/>
            <a:ext cx="2755111" cy="781089"/>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tIns="45720" rIns="45719" bIns="45720" anchor="ctr">
            <a:normAutofit/>
          </a:bodyPr>
          <a:lstStyle>
            <a:lvl1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1pPr>
            <a:lvl2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2pPr>
            <a:lvl3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3pPr>
            <a:lvl4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4pPr>
            <a:lvl5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5pPr>
            <a:lvl6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6pPr>
            <a:lvl7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7pPr>
            <a:lvl8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8pPr>
            <a:lvl9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9pPr>
          </a:lstStyle>
          <a:p>
            <a:pPr hangingPunct="1"/>
            <a:r>
              <a:rPr lang="en-US"/>
              <a:t>Fasen</a:t>
            </a:r>
          </a:p>
        </p:txBody>
      </p:sp>
      <p:sp>
        <p:nvSpPr>
          <p:cNvPr id="5" name="Double-click to edit">
            <a:extLst>
              <a:ext uri="{FF2B5EF4-FFF2-40B4-BE49-F238E27FC236}">
                <a16:creationId xmlns:a16="http://schemas.microsoft.com/office/drawing/2014/main" id="{9F6DD133-69D7-A6A7-53E9-AEAE6A4B2637}"/>
              </a:ext>
            </a:extLst>
          </p:cNvPr>
          <p:cNvSpPr txBox="1">
            <a:spLocks/>
          </p:cNvSpPr>
          <p:nvPr/>
        </p:nvSpPr>
        <p:spPr>
          <a:xfrm>
            <a:off x="438830" y="1391643"/>
            <a:ext cx="4483526" cy="255967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tIns="45720" rIns="45719" bIns="45720" anchor="t">
            <a:normAutofit/>
          </a:bodyPr>
          <a:lstStyle>
            <a:lvl1pPr marL="228600" marR="0" indent="-2286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1pPr>
            <a:lvl2pPr marL="723900" marR="0" indent="-266700" algn="l" defTabSz="914400" latinLnBrk="0">
              <a:lnSpc>
                <a:spcPct val="90000"/>
              </a:lnSpc>
              <a:spcBef>
                <a:spcPts val="1000"/>
              </a:spcBef>
              <a:spcAft>
                <a:spcPts val="0"/>
              </a:spcAft>
              <a:buClrTx/>
              <a:buSzPct val="100000"/>
              <a:buFont typeface="Arial"/>
              <a:buChar char="•"/>
              <a:tabLst/>
              <a:defRPr sz="2400" b="0" i="0" u="none" strike="noStrike" cap="none" spc="0" baseline="0">
                <a:solidFill>
                  <a:srgbClr val="183E41"/>
                </a:solidFill>
                <a:uFillTx/>
                <a:latin typeface="Arial"/>
                <a:ea typeface="Arial"/>
                <a:cs typeface="Arial"/>
                <a:sym typeface="Arial"/>
              </a:defRPr>
            </a:lvl2pPr>
            <a:lvl3pPr marL="1234439" marR="0" indent="-320039" algn="l" defTabSz="914400" latinLnBrk="0">
              <a:lnSpc>
                <a:spcPct val="90000"/>
              </a:lnSpc>
              <a:spcBef>
                <a:spcPts val="1000"/>
              </a:spcBef>
              <a:spcAft>
                <a:spcPts val="0"/>
              </a:spcAft>
              <a:buClrTx/>
              <a:buSzPct val="100000"/>
              <a:buFont typeface="Arial"/>
              <a:buChar char="•"/>
              <a:tabLst/>
              <a:defRPr sz="2200" b="0" i="0" u="none" strike="noStrike" cap="none" spc="0" baseline="0">
                <a:solidFill>
                  <a:srgbClr val="183E41"/>
                </a:solidFill>
                <a:uFillTx/>
                <a:latin typeface="Arial"/>
                <a:ea typeface="Arial"/>
                <a:cs typeface="Arial"/>
                <a:sym typeface="Arial"/>
              </a:defRPr>
            </a:lvl3pPr>
            <a:lvl4pPr marL="1727200" marR="0" indent="-355600" algn="l" defTabSz="914400" latinLnBrk="0">
              <a:lnSpc>
                <a:spcPct val="90000"/>
              </a:lnSpc>
              <a:spcBef>
                <a:spcPts val="1000"/>
              </a:spcBef>
              <a:spcAft>
                <a:spcPts val="0"/>
              </a:spcAft>
              <a:buClrTx/>
              <a:buSzPct val="100000"/>
              <a:buFont typeface="Arial"/>
              <a:buChar char="•"/>
              <a:tabLst/>
              <a:defRPr sz="2000" b="0" i="0" u="none" strike="noStrike" cap="none" spc="0" baseline="0">
                <a:solidFill>
                  <a:srgbClr val="183E41"/>
                </a:solidFill>
                <a:uFillTx/>
                <a:latin typeface="Arial"/>
                <a:ea typeface="Arial"/>
                <a:cs typeface="Arial"/>
                <a:sym typeface="Arial"/>
              </a:defRPr>
            </a:lvl4pPr>
            <a:lvl5pPr marL="2184400" marR="0" indent="-355600" algn="l" defTabSz="914400" latinLnBrk="0">
              <a:lnSpc>
                <a:spcPct val="90000"/>
              </a:lnSpc>
              <a:spcBef>
                <a:spcPts val="1000"/>
              </a:spcBef>
              <a:spcAft>
                <a:spcPts val="0"/>
              </a:spcAft>
              <a:buClrTx/>
              <a:buSzPct val="100000"/>
              <a:buFont typeface="Arial"/>
              <a:buChar char="•"/>
              <a:tabLst/>
              <a:defRPr sz="1800" b="0" i="0" u="none" strike="noStrike" cap="none" spc="0" baseline="0">
                <a:solidFill>
                  <a:srgbClr val="183E41"/>
                </a:solidFill>
                <a:uFillTx/>
                <a:latin typeface="Arial"/>
                <a:ea typeface="Arial"/>
                <a:cs typeface="Arial"/>
                <a:sym typeface="Arial"/>
              </a:defRPr>
            </a:lvl5pPr>
            <a:lvl6pPr marL="26162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6pPr>
            <a:lvl7pPr marL="30734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7pPr>
            <a:lvl8pPr marL="35306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8pPr>
            <a:lvl9pPr marL="39878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9pPr>
          </a:lstStyle>
          <a:p>
            <a:pPr hangingPunct="1"/>
            <a:r>
              <a:rPr lang="en-US" sz="1800" b="1" dirty="0"/>
              <a:t>Fase 1: </a:t>
            </a:r>
            <a:r>
              <a:rPr lang="en-US" sz="1800" dirty="0" err="1"/>
              <a:t>Voorbereiden</a:t>
            </a:r>
            <a:endParaRPr lang="en-US" sz="1800"/>
          </a:p>
          <a:p>
            <a:r>
              <a:rPr lang="en-US" sz="1800" b="1" dirty="0"/>
              <a:t>Fase 2: </a:t>
            </a:r>
            <a:r>
              <a:rPr lang="en-US" sz="1800" dirty="0" err="1"/>
              <a:t>Aanvragen</a:t>
            </a:r>
            <a:r>
              <a:rPr lang="en-US" sz="1800" dirty="0"/>
              <a:t> QuickScan</a:t>
            </a:r>
          </a:p>
          <a:p>
            <a:r>
              <a:rPr lang="en-US" sz="1800" b="1" dirty="0"/>
              <a:t>Fase 3: </a:t>
            </a:r>
            <a:r>
              <a:rPr lang="en-US" sz="1800" dirty="0" err="1"/>
              <a:t>Uitvoeren</a:t>
            </a:r>
            <a:r>
              <a:rPr lang="en-US" sz="1800" dirty="0"/>
              <a:t> QuickScan    </a:t>
            </a:r>
          </a:p>
          <a:p>
            <a:r>
              <a:rPr lang="en-US" sz="1800" b="1" dirty="0"/>
              <a:t>Fase 4:</a:t>
            </a:r>
            <a:r>
              <a:rPr lang="en-US" sz="1800" dirty="0"/>
              <a:t> </a:t>
            </a:r>
            <a:r>
              <a:rPr lang="en-US" sz="1800" dirty="0" err="1"/>
              <a:t>Analyseren</a:t>
            </a:r>
            <a:r>
              <a:rPr lang="en-US" sz="1800" dirty="0"/>
              <a:t> QuickScan </a:t>
            </a:r>
          </a:p>
          <a:p>
            <a:endParaRPr lang="en-US" sz="1800"/>
          </a:p>
          <a:p>
            <a:endParaRPr lang="en-US" sz="1800"/>
          </a:p>
          <a:p>
            <a:pPr hangingPunct="1"/>
            <a:endParaRPr lang="en-US"/>
          </a:p>
        </p:txBody>
      </p:sp>
    </p:spTree>
    <p:extLst>
      <p:ext uri="{BB962C8B-B14F-4D97-AF65-F5344CB8AC3E}">
        <p14:creationId xmlns:p14="http://schemas.microsoft.com/office/powerpoint/2010/main" val="363612577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Double-click to edit"/>
          <p:cNvSpPr txBox="1">
            <a:spLocks noGrp="1"/>
          </p:cNvSpPr>
          <p:nvPr>
            <p:ph type="title"/>
          </p:nvPr>
        </p:nvSpPr>
        <p:spPr>
          <a:xfrm>
            <a:off x="384692" y="581518"/>
            <a:ext cx="9277468" cy="781089"/>
          </a:xfrm>
          <a:prstGeom prst="rect">
            <a:avLst/>
          </a:prstGeom>
        </p:spPr>
        <p:txBody>
          <a:bodyPr lIns="45719" tIns="45720" rIns="45719" bIns="45720" anchor="ctr">
            <a:normAutofit/>
          </a:bodyPr>
          <a:lstStyle/>
          <a:p>
            <a:r>
              <a:rPr lang="en-US" dirty="0"/>
              <a:t>Aan de slag met de QuickScan</a:t>
            </a:r>
            <a:endParaRPr dirty="0"/>
          </a:p>
        </p:txBody>
      </p:sp>
      <p:sp>
        <p:nvSpPr>
          <p:cNvPr id="260" name="Double-click to edit"/>
          <p:cNvSpPr txBox="1">
            <a:spLocks noGrp="1"/>
          </p:cNvSpPr>
          <p:nvPr>
            <p:ph type="body" sz="half" idx="1"/>
          </p:nvPr>
        </p:nvSpPr>
        <p:spPr>
          <a:xfrm>
            <a:off x="384691" y="1556815"/>
            <a:ext cx="11480737" cy="5116127"/>
          </a:xfrm>
          <a:prstGeom prst="rect">
            <a:avLst/>
          </a:prstGeom>
        </p:spPr>
        <p:txBody>
          <a:bodyPr lIns="45719" tIns="45720" rIns="45719" bIns="45720" anchor="t">
            <a:normAutofit/>
          </a:bodyPr>
          <a:lstStyle/>
          <a:p>
            <a:pPr marL="0" indent="0">
              <a:buNone/>
            </a:pPr>
            <a:r>
              <a:rPr lang="en-US" sz="1800" b="1" dirty="0"/>
              <a:t>Fase 1: </a:t>
            </a:r>
            <a:r>
              <a:rPr lang="en-US" sz="1800" b="1" dirty="0" err="1"/>
              <a:t>Voorbereiden</a:t>
            </a:r>
            <a:r>
              <a:rPr lang="en-US" sz="1800" b="1" dirty="0"/>
              <a:t> </a:t>
            </a:r>
          </a:p>
          <a:p>
            <a:pPr marL="514350" indent="-514350">
              <a:buAutoNum type="arabicPeriod"/>
            </a:pPr>
            <a:r>
              <a:rPr lang="en-US" sz="1800" dirty="0" err="1"/>
              <a:t>Bekijk</a:t>
            </a:r>
            <a:r>
              <a:rPr lang="en-US" sz="1800" dirty="0"/>
              <a:t> de </a:t>
            </a:r>
            <a:r>
              <a:rPr lang="en-US" sz="1800" dirty="0" err="1"/>
              <a:t>promovideo</a:t>
            </a:r>
            <a:r>
              <a:rPr lang="en-US" sz="1800" dirty="0"/>
              <a:t> van de </a:t>
            </a:r>
            <a:r>
              <a:rPr lang="en-US" sz="1800" dirty="0" err="1"/>
              <a:t>Quickscan</a:t>
            </a:r>
            <a:r>
              <a:rPr lang="en-US" sz="1800" dirty="0"/>
              <a:t> via: </a:t>
            </a:r>
            <a:r>
              <a:rPr lang="en-US" sz="1800" dirty="0">
                <a:hlinkClick r:id="rId2"/>
              </a:rPr>
              <a:t>https://www.youtube.com/watch?v=CGXpeHJXy70&amp;t=8s</a:t>
            </a:r>
            <a:r>
              <a:rPr lang="en-US" sz="1800" dirty="0"/>
              <a:t> (</a:t>
            </a:r>
            <a:r>
              <a:rPr lang="en-US" sz="1800" dirty="0" err="1"/>
              <a:t>Kartrekker</a:t>
            </a:r>
            <a:r>
              <a:rPr lang="en-US" sz="1800" dirty="0"/>
              <a:t>)</a:t>
            </a:r>
          </a:p>
          <a:p>
            <a:pPr marL="514350" indent="-514350">
              <a:buAutoNum type="arabicPeriod"/>
            </a:pPr>
            <a:r>
              <a:rPr lang="en-US" sz="1800" dirty="0" err="1"/>
              <a:t>Bekijk</a:t>
            </a:r>
            <a:r>
              <a:rPr lang="en-US" sz="1800" dirty="0"/>
              <a:t> de preview van de QuickScan via: </a:t>
            </a:r>
            <a:r>
              <a:rPr lang="en-US" sz="1800" dirty="0">
                <a:hlinkClick r:id="rId3"/>
              </a:rPr>
              <a:t>https://www.aansluiting-voho010.nl/artikel/Quickscan-Vaardigheden-sneak-preview</a:t>
            </a:r>
            <a:r>
              <a:rPr lang="en-US" sz="1800" dirty="0"/>
              <a:t> (</a:t>
            </a:r>
            <a:r>
              <a:rPr lang="en-US" sz="1800" dirty="0" err="1"/>
              <a:t>kartrekker</a:t>
            </a:r>
            <a:r>
              <a:rPr lang="en-US" sz="1800" dirty="0"/>
              <a:t>)</a:t>
            </a:r>
            <a:endParaRPr lang="en-US" dirty="0"/>
          </a:p>
          <a:p>
            <a:pPr marL="514350" indent="-514350">
              <a:buAutoNum type="arabicPeriod"/>
            </a:pPr>
            <a:r>
              <a:rPr lang="en-US" sz="1800" dirty="0"/>
              <a:t>Denk </a:t>
            </a:r>
            <a:r>
              <a:rPr lang="en-US" sz="1800" dirty="0" err="1"/>
              <a:t>na</a:t>
            </a:r>
            <a:r>
              <a:rPr lang="en-US" sz="1800" dirty="0"/>
              <a:t> over het </a:t>
            </a:r>
            <a:r>
              <a:rPr lang="en-US" sz="1800" dirty="0" err="1"/>
              <a:t>doel</a:t>
            </a:r>
            <a:r>
              <a:rPr lang="en-US" sz="1800" dirty="0"/>
              <a:t> </a:t>
            </a:r>
            <a:r>
              <a:rPr lang="en-US" sz="1800" dirty="0" err="1"/>
              <a:t>waarom</a:t>
            </a:r>
            <a:r>
              <a:rPr lang="en-US" sz="1800" dirty="0"/>
              <a:t> je de QuickScan wilt </a:t>
            </a:r>
            <a:r>
              <a:rPr lang="en-US" sz="1800" dirty="0" err="1"/>
              <a:t>gebruiken</a:t>
            </a:r>
            <a:r>
              <a:rPr lang="en-US" sz="1800" dirty="0"/>
              <a:t>. (</a:t>
            </a:r>
            <a:r>
              <a:rPr lang="en-US" sz="1800" dirty="0" err="1"/>
              <a:t>Kartrekker</a:t>
            </a:r>
            <a:r>
              <a:rPr lang="en-US" sz="1800" dirty="0"/>
              <a:t> </a:t>
            </a:r>
            <a:r>
              <a:rPr lang="en-US" sz="1800" dirty="0" err="1"/>
              <a:t>en</a:t>
            </a:r>
            <a:r>
              <a:rPr lang="en-US" sz="1800" dirty="0"/>
              <a:t> </a:t>
            </a:r>
            <a:r>
              <a:rPr lang="en-US" sz="1800" dirty="0" err="1"/>
              <a:t>directie</a:t>
            </a:r>
            <a:r>
              <a:rPr lang="en-US" sz="1800" dirty="0"/>
              <a:t>)</a:t>
            </a:r>
          </a:p>
          <a:p>
            <a:pPr marL="1009650" lvl="1" indent="-514350"/>
            <a:r>
              <a:rPr lang="en-US" sz="1800" dirty="0"/>
              <a:t>Breng in </a:t>
            </a:r>
            <a:r>
              <a:rPr lang="en-US" sz="1800" dirty="0" err="1"/>
              <a:t>kaart</a:t>
            </a:r>
            <a:r>
              <a:rPr lang="en-US" sz="1800" dirty="0"/>
              <a:t> wat je wilt </a:t>
            </a:r>
            <a:r>
              <a:rPr lang="en-US" sz="1800" dirty="0" err="1"/>
              <a:t>meten</a:t>
            </a:r>
            <a:r>
              <a:rPr lang="en-US" sz="1800" dirty="0"/>
              <a:t> met de QuickScan</a:t>
            </a:r>
          </a:p>
          <a:p>
            <a:pPr marL="1009650" lvl="1" indent="-514350"/>
            <a:r>
              <a:rPr lang="en-US" sz="1800" dirty="0" err="1"/>
              <a:t>Bedenk</a:t>
            </a:r>
            <a:r>
              <a:rPr lang="en-US" sz="1800" dirty="0"/>
              <a:t> wat je met de </a:t>
            </a:r>
            <a:r>
              <a:rPr lang="en-US" sz="1800" dirty="0" err="1"/>
              <a:t>uitkomsten</a:t>
            </a:r>
            <a:r>
              <a:rPr lang="en-US" sz="1800" dirty="0"/>
              <a:t> wilt </a:t>
            </a:r>
            <a:r>
              <a:rPr lang="en-US" sz="1800" dirty="0" err="1"/>
              <a:t>gaan</a:t>
            </a:r>
            <a:r>
              <a:rPr lang="en-US" sz="1800" dirty="0"/>
              <a:t> </a:t>
            </a:r>
            <a:r>
              <a:rPr lang="en-US" sz="1800" dirty="0" err="1"/>
              <a:t>doen</a:t>
            </a:r>
            <a:r>
              <a:rPr lang="en-US" sz="1800" dirty="0"/>
              <a:t>.</a:t>
            </a:r>
          </a:p>
          <a:p>
            <a:pPr marL="514350" indent="-514350">
              <a:buAutoNum type="arabicPeriod"/>
            </a:pPr>
            <a:r>
              <a:rPr lang="en-US" sz="1800" dirty="0" err="1"/>
              <a:t>Creëer</a:t>
            </a:r>
            <a:r>
              <a:rPr lang="en-US" sz="1800" dirty="0"/>
              <a:t> </a:t>
            </a:r>
            <a:r>
              <a:rPr lang="en-US" sz="1800" dirty="0" err="1"/>
              <a:t>draagvlak</a:t>
            </a:r>
            <a:r>
              <a:rPr lang="en-US" sz="1800" dirty="0"/>
              <a:t> </a:t>
            </a:r>
            <a:r>
              <a:rPr lang="en-US" sz="1800" dirty="0" err="1"/>
              <a:t>binnen</a:t>
            </a:r>
            <a:r>
              <a:rPr lang="en-US" sz="1800" dirty="0"/>
              <a:t> de school om </a:t>
            </a:r>
            <a:r>
              <a:rPr lang="en-US" sz="1800" dirty="0" err="1"/>
              <a:t>aan</a:t>
            </a:r>
            <a:r>
              <a:rPr lang="en-US" sz="1800" dirty="0"/>
              <a:t> de slag </a:t>
            </a:r>
            <a:r>
              <a:rPr lang="en-US" sz="1800" dirty="0" err="1"/>
              <a:t>te</a:t>
            </a:r>
            <a:r>
              <a:rPr lang="en-US" sz="1800" dirty="0"/>
              <a:t> </a:t>
            </a:r>
            <a:r>
              <a:rPr lang="en-US" sz="1800" dirty="0" err="1"/>
              <a:t>gaan</a:t>
            </a:r>
            <a:r>
              <a:rPr lang="en-US" sz="1800" dirty="0"/>
              <a:t> met de QuickScan. (</a:t>
            </a:r>
            <a:r>
              <a:rPr lang="en-US" sz="1800" dirty="0" err="1"/>
              <a:t>Kartrekker</a:t>
            </a:r>
            <a:r>
              <a:rPr lang="en-US" sz="1800" dirty="0"/>
              <a:t> </a:t>
            </a:r>
            <a:r>
              <a:rPr lang="en-US" sz="1800" dirty="0" err="1"/>
              <a:t>en</a:t>
            </a:r>
            <a:r>
              <a:rPr lang="en-US" sz="1800" dirty="0"/>
              <a:t> </a:t>
            </a:r>
            <a:r>
              <a:rPr lang="en-US" sz="1800" dirty="0" err="1"/>
              <a:t>directie</a:t>
            </a:r>
            <a:r>
              <a:rPr lang="en-US" sz="1800" dirty="0"/>
              <a:t>)</a:t>
            </a:r>
            <a:endParaRPr lang="en-US" dirty="0"/>
          </a:p>
          <a:p>
            <a:pPr marL="514350" indent="-514350">
              <a:buAutoNum type="arabicPeriod"/>
            </a:pPr>
            <a:r>
              <a:rPr lang="en-US" sz="1800" dirty="0" err="1"/>
              <a:t>Informeer</a:t>
            </a:r>
            <a:r>
              <a:rPr lang="en-US" sz="1800" dirty="0"/>
              <a:t> de </a:t>
            </a:r>
            <a:r>
              <a:rPr lang="en-US" sz="1800" dirty="0" err="1"/>
              <a:t>docenten</a:t>
            </a:r>
            <a:r>
              <a:rPr lang="en-US" sz="1800" dirty="0"/>
              <a:t> </a:t>
            </a:r>
            <a:r>
              <a:rPr lang="en-US" sz="1800" dirty="0" err="1"/>
              <a:t>en</a:t>
            </a:r>
            <a:r>
              <a:rPr lang="en-US" sz="1800" dirty="0"/>
              <a:t> </a:t>
            </a:r>
            <a:r>
              <a:rPr lang="en-US" sz="1800" dirty="0" err="1"/>
              <a:t>mentoren</a:t>
            </a:r>
            <a:r>
              <a:rPr lang="en-US" sz="1800" dirty="0"/>
              <a:t> over het </a:t>
            </a:r>
            <a:r>
              <a:rPr lang="en-US" sz="1800" dirty="0" err="1"/>
              <a:t>proces</a:t>
            </a:r>
            <a:r>
              <a:rPr lang="en-US" sz="1800" dirty="0"/>
              <a:t>. (</a:t>
            </a:r>
            <a:r>
              <a:rPr lang="en-US" sz="1800" dirty="0" err="1"/>
              <a:t>Kartrekker</a:t>
            </a:r>
            <a:r>
              <a:rPr lang="en-US" sz="1800" dirty="0"/>
              <a:t>) </a:t>
            </a:r>
            <a:br>
              <a:rPr lang="en-US" sz="1800" dirty="0"/>
            </a:br>
            <a:r>
              <a:rPr lang="en-US" sz="1800" b="1" dirty="0"/>
              <a:t>Tip: </a:t>
            </a:r>
            <a:r>
              <a:rPr lang="en-US" sz="1800" dirty="0" err="1"/>
              <a:t>Verzorg</a:t>
            </a:r>
            <a:r>
              <a:rPr lang="en-US" sz="1800" dirty="0"/>
              <a:t> </a:t>
            </a:r>
            <a:r>
              <a:rPr lang="en-US" sz="1800" dirty="0" err="1"/>
              <a:t>een</a:t>
            </a:r>
            <a:r>
              <a:rPr lang="en-US" sz="1800" dirty="0"/>
              <a:t> </a:t>
            </a:r>
            <a:r>
              <a:rPr lang="en-US" sz="1800" dirty="0" err="1"/>
              <a:t>presentatie</a:t>
            </a:r>
            <a:r>
              <a:rPr lang="en-US" sz="1800" dirty="0"/>
              <a:t> </a:t>
            </a:r>
            <a:r>
              <a:rPr lang="en-US" sz="1800" dirty="0" err="1"/>
              <a:t>voor</a:t>
            </a:r>
            <a:r>
              <a:rPr lang="en-US" sz="1800" dirty="0"/>
              <a:t> alle </a:t>
            </a:r>
            <a:r>
              <a:rPr lang="en-US" sz="1800" dirty="0" err="1"/>
              <a:t>betrokkenen</a:t>
            </a:r>
            <a:r>
              <a:rPr lang="en-US" sz="1800" dirty="0"/>
              <a:t>. </a:t>
            </a:r>
            <a:r>
              <a:rPr lang="en-US" sz="1800" dirty="0" err="1"/>
              <a:t>Gebruik</a:t>
            </a:r>
            <a:r>
              <a:rPr lang="en-US" sz="1800" dirty="0"/>
              <a:t> </a:t>
            </a:r>
            <a:r>
              <a:rPr lang="en-US" sz="1800" dirty="0" err="1"/>
              <a:t>hiervoor</a:t>
            </a:r>
            <a:r>
              <a:rPr lang="en-US" sz="1800" dirty="0"/>
              <a:t> de </a:t>
            </a:r>
            <a:r>
              <a:rPr lang="nl-NL" sz="1800" dirty="0">
                <a:hlinkClick r:id="rId4"/>
              </a:rPr>
              <a:t>aansluiting-voho010.nl/materiaal/</a:t>
            </a:r>
            <a:r>
              <a:rPr lang="nl-NL" sz="1800" dirty="0" err="1">
                <a:hlinkClick r:id="rId4"/>
              </a:rPr>
              <a:t>Quickscan</a:t>
            </a:r>
            <a:r>
              <a:rPr lang="nl-NL" sz="1800" dirty="0">
                <a:hlinkClick r:id="rId4"/>
              </a:rPr>
              <a:t>-Vaardigheden-</a:t>
            </a:r>
            <a:r>
              <a:rPr lang="nl-NL" sz="1800" dirty="0" err="1">
                <a:hlinkClick r:id="rId4"/>
              </a:rPr>
              <a:t>kickoff</a:t>
            </a:r>
            <a:r>
              <a:rPr lang="nl-NL" sz="1800" dirty="0">
                <a:hlinkClick r:id="rId4"/>
              </a:rPr>
              <a:t>-presentatie</a:t>
            </a:r>
            <a:r>
              <a:rPr lang="en-US" sz="1800" dirty="0"/>
              <a:t> </a:t>
            </a:r>
            <a:r>
              <a:rPr lang="en-US" sz="1800" dirty="0" err="1"/>
              <a:t>Deze</a:t>
            </a:r>
            <a:r>
              <a:rPr lang="en-US" sz="1800" dirty="0"/>
              <a:t> </a:t>
            </a:r>
            <a:r>
              <a:rPr lang="en-US" sz="1800" dirty="0" err="1"/>
              <a:t>kan</a:t>
            </a:r>
            <a:r>
              <a:rPr lang="en-US" sz="1800" dirty="0"/>
              <a:t> </a:t>
            </a:r>
            <a:r>
              <a:rPr lang="en-US" sz="1800" dirty="0" err="1"/>
              <a:t>aangepast</a:t>
            </a:r>
            <a:r>
              <a:rPr lang="en-US" sz="1800" dirty="0"/>
              <a:t> </a:t>
            </a:r>
            <a:r>
              <a:rPr lang="en-US" sz="1800" dirty="0" err="1"/>
              <a:t>worden</a:t>
            </a:r>
            <a:r>
              <a:rPr lang="en-US" sz="1800" dirty="0"/>
              <a:t> </a:t>
            </a:r>
            <a:r>
              <a:rPr lang="en-US" sz="1800" dirty="0" err="1"/>
              <a:t>naar</a:t>
            </a:r>
            <a:r>
              <a:rPr lang="en-US" sz="1800" dirty="0"/>
              <a:t> eigen </a:t>
            </a:r>
            <a:r>
              <a:rPr lang="en-US" sz="1800" dirty="0" err="1"/>
              <a:t>inzicht</a:t>
            </a:r>
            <a:r>
              <a:rPr lang="en-US" sz="1800" dirty="0"/>
              <a:t>. </a:t>
            </a:r>
            <a:endParaRPr lang="en-US" dirty="0"/>
          </a:p>
          <a:p>
            <a:pPr marL="514350" indent="-514350">
              <a:buAutoNum type="arabicPeriod"/>
            </a:pPr>
            <a:r>
              <a:rPr lang="en-US" sz="1800" dirty="0" err="1"/>
              <a:t>Selecteer</a:t>
            </a:r>
            <a:r>
              <a:rPr lang="en-US" sz="1800" dirty="0"/>
              <a:t> </a:t>
            </a:r>
            <a:r>
              <a:rPr lang="en-US" sz="1800" dirty="0" err="1"/>
              <a:t>welke</a:t>
            </a:r>
            <a:r>
              <a:rPr lang="en-US" sz="1800" dirty="0"/>
              <a:t> </a:t>
            </a:r>
            <a:r>
              <a:rPr lang="en-US" sz="1800" dirty="0" err="1"/>
              <a:t>vaardigheden</a:t>
            </a:r>
            <a:r>
              <a:rPr lang="en-US" sz="1800" dirty="0"/>
              <a:t> </a:t>
            </a:r>
            <a:r>
              <a:rPr lang="en-US" sz="1800" dirty="0" err="1"/>
              <a:t>uit</a:t>
            </a:r>
            <a:r>
              <a:rPr lang="en-US" sz="1800" dirty="0"/>
              <a:t> het </a:t>
            </a:r>
            <a:r>
              <a:rPr lang="en-US" sz="1800" dirty="0" err="1"/>
              <a:t>raamwerk</a:t>
            </a:r>
            <a:r>
              <a:rPr lang="en-US" sz="1800" dirty="0"/>
              <a:t> je wilt </a:t>
            </a:r>
            <a:r>
              <a:rPr lang="en-US" sz="1800" dirty="0" err="1"/>
              <a:t>meten</a:t>
            </a:r>
            <a:r>
              <a:rPr lang="en-US" sz="1800" dirty="0"/>
              <a:t> met de QuickScan. (</a:t>
            </a:r>
            <a:r>
              <a:rPr lang="en-US" sz="1800" dirty="0" err="1"/>
              <a:t>Kartrekker</a:t>
            </a:r>
            <a:r>
              <a:rPr lang="en-US" sz="1800" dirty="0"/>
              <a:t> en </a:t>
            </a:r>
            <a:r>
              <a:rPr lang="en-US" sz="1800" dirty="0" err="1"/>
              <a:t>directie</a:t>
            </a:r>
            <a:r>
              <a:rPr lang="en-US" sz="1800" dirty="0"/>
              <a:t>)</a:t>
            </a:r>
            <a:endParaRPr lang="en-US" dirty="0"/>
          </a:p>
          <a:p>
            <a:pPr marL="514350" indent="-514350">
              <a:buAutoNum type="arabicPeriod"/>
            </a:pPr>
            <a:r>
              <a:rPr lang="en-US" sz="1800" dirty="0" err="1"/>
              <a:t>Selecteer</a:t>
            </a:r>
            <a:r>
              <a:rPr lang="en-US" sz="1800" dirty="0"/>
              <a:t> </a:t>
            </a:r>
            <a:r>
              <a:rPr lang="en-US" sz="1800" dirty="0" err="1"/>
              <a:t>welke</a:t>
            </a:r>
            <a:r>
              <a:rPr lang="en-US" sz="1800" dirty="0"/>
              <a:t> </a:t>
            </a:r>
            <a:r>
              <a:rPr lang="en-US" sz="1800" dirty="0" err="1"/>
              <a:t>leerlingen</a:t>
            </a:r>
            <a:r>
              <a:rPr lang="en-US" sz="1800" dirty="0"/>
              <a:t>/</a:t>
            </a:r>
            <a:r>
              <a:rPr lang="en-US" sz="1800" dirty="0" err="1"/>
              <a:t>studenten</a:t>
            </a:r>
            <a:r>
              <a:rPr lang="en-US" sz="1800" dirty="0"/>
              <a:t> </a:t>
            </a:r>
            <a:r>
              <a:rPr lang="en-US" sz="1800" dirty="0" err="1"/>
              <a:t>en</a:t>
            </a:r>
            <a:r>
              <a:rPr lang="en-US" sz="1800" dirty="0"/>
              <a:t> </a:t>
            </a:r>
            <a:r>
              <a:rPr lang="en-US" sz="1800" dirty="0" err="1"/>
              <a:t>docenten</a:t>
            </a:r>
            <a:r>
              <a:rPr lang="en-US" sz="1800" dirty="0"/>
              <a:t> de QuickScan </a:t>
            </a:r>
            <a:r>
              <a:rPr lang="en-US" sz="1800" dirty="0" err="1"/>
              <a:t>invullen</a:t>
            </a:r>
            <a:r>
              <a:rPr lang="en-US" sz="1800" dirty="0"/>
              <a:t>. (</a:t>
            </a:r>
            <a:r>
              <a:rPr lang="en-US" sz="1800" dirty="0" err="1"/>
              <a:t>Kartrekker</a:t>
            </a:r>
            <a:r>
              <a:rPr lang="en-US" sz="1800" dirty="0"/>
              <a:t> </a:t>
            </a:r>
            <a:r>
              <a:rPr lang="en-US" sz="1800" dirty="0" err="1"/>
              <a:t>en</a:t>
            </a:r>
            <a:r>
              <a:rPr lang="en-US" sz="1800" dirty="0"/>
              <a:t> </a:t>
            </a:r>
            <a:r>
              <a:rPr lang="en-US" sz="1800" dirty="0" err="1"/>
              <a:t>directie</a:t>
            </a:r>
            <a:r>
              <a:rPr lang="en-US" sz="1800" dirty="0"/>
              <a:t>)</a:t>
            </a:r>
          </a:p>
          <a:p>
            <a:pPr marL="514350" indent="-514350">
              <a:buAutoNum type="arabicPeriod"/>
            </a:pPr>
            <a:endParaRPr sz="1800" dirty="0"/>
          </a:p>
        </p:txBody>
      </p:sp>
    </p:spTree>
    <p:extLst>
      <p:ext uri="{BB962C8B-B14F-4D97-AF65-F5344CB8AC3E}">
        <p14:creationId xmlns:p14="http://schemas.microsoft.com/office/powerpoint/2010/main" val="378105087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Double-click to edit"/>
          <p:cNvSpPr txBox="1">
            <a:spLocks noGrp="1"/>
          </p:cNvSpPr>
          <p:nvPr>
            <p:ph type="title"/>
          </p:nvPr>
        </p:nvSpPr>
        <p:spPr>
          <a:xfrm>
            <a:off x="384692" y="581518"/>
            <a:ext cx="9277468" cy="781089"/>
          </a:xfrm>
          <a:prstGeom prst="rect">
            <a:avLst/>
          </a:prstGeom>
        </p:spPr>
        <p:txBody>
          <a:bodyPr lIns="45719" tIns="45720" rIns="45719" bIns="45720" anchor="ctr">
            <a:normAutofit/>
          </a:bodyPr>
          <a:lstStyle/>
          <a:p>
            <a:r>
              <a:rPr lang="en-US" dirty="0"/>
              <a:t>Aan de slag met de QuickScan</a:t>
            </a:r>
            <a:endParaRPr dirty="0"/>
          </a:p>
        </p:txBody>
      </p:sp>
      <p:sp>
        <p:nvSpPr>
          <p:cNvPr id="260" name="Double-click to edit"/>
          <p:cNvSpPr txBox="1">
            <a:spLocks noGrp="1"/>
          </p:cNvSpPr>
          <p:nvPr>
            <p:ph type="body" sz="half" idx="1"/>
          </p:nvPr>
        </p:nvSpPr>
        <p:spPr>
          <a:xfrm>
            <a:off x="384691" y="1556816"/>
            <a:ext cx="11317451" cy="3412594"/>
          </a:xfrm>
          <a:prstGeom prst="rect">
            <a:avLst/>
          </a:prstGeom>
        </p:spPr>
        <p:txBody>
          <a:bodyPr lIns="45719" tIns="45720" rIns="45719" bIns="45720" anchor="t">
            <a:normAutofit/>
          </a:bodyPr>
          <a:lstStyle/>
          <a:p>
            <a:pPr marL="0" indent="0">
              <a:buNone/>
            </a:pPr>
            <a:r>
              <a:rPr lang="en-US" sz="1800" b="1" dirty="0"/>
              <a:t>Fase 2: </a:t>
            </a:r>
            <a:r>
              <a:rPr lang="en-US" sz="1800" b="1" dirty="0" err="1"/>
              <a:t>Aanvragen</a:t>
            </a:r>
            <a:r>
              <a:rPr lang="en-US" sz="1800" b="1" dirty="0"/>
              <a:t> </a:t>
            </a:r>
            <a:r>
              <a:rPr lang="en-US" sz="1800" b="1" dirty="0" err="1"/>
              <a:t>QuicScan</a:t>
            </a:r>
            <a:r>
              <a:rPr lang="en-US" sz="1800" b="1" dirty="0"/>
              <a:t>  </a:t>
            </a:r>
          </a:p>
          <a:p>
            <a:pPr marL="514350" indent="-514350">
              <a:buAutoNum type="arabicPeriod"/>
            </a:pPr>
            <a:r>
              <a:rPr lang="en-US" sz="1700" dirty="0" err="1"/>
              <a:t>Vraag</a:t>
            </a:r>
            <a:r>
              <a:rPr lang="en-US" sz="1700" dirty="0"/>
              <a:t> de QuickScan </a:t>
            </a:r>
            <a:r>
              <a:rPr lang="en-US" sz="1700" dirty="0" err="1"/>
              <a:t>aan</a:t>
            </a:r>
            <a:r>
              <a:rPr lang="en-US" sz="1700" dirty="0"/>
              <a:t> via </a:t>
            </a:r>
            <a:r>
              <a:rPr lang="en-US" sz="1700" dirty="0">
                <a:hlinkClick r:id="rId2">
                  <a:extLst>
                    <a:ext uri="{A12FA001-AC4F-418D-AE19-62706E023703}">
                      <ahyp:hlinkClr xmlns:ahyp="http://schemas.microsoft.com/office/drawing/2018/hyperlinkcolor" val="tx"/>
                    </a:ext>
                  </a:extLst>
                </a:hlinkClick>
              </a:rPr>
              <a:t>samenwerkingvo-ho@hr.nl</a:t>
            </a:r>
            <a:r>
              <a:rPr lang="en-US" sz="1700" dirty="0"/>
              <a:t> (</a:t>
            </a:r>
            <a:r>
              <a:rPr lang="en-US" sz="1700" dirty="0" err="1"/>
              <a:t>kartrekker</a:t>
            </a:r>
            <a:r>
              <a:rPr lang="en-US" sz="1700" dirty="0"/>
              <a:t>). </a:t>
            </a:r>
            <a:r>
              <a:rPr lang="en-US" sz="1700" dirty="0" err="1"/>
              <a:t>Vermeld</a:t>
            </a:r>
            <a:r>
              <a:rPr lang="en-US" sz="1700" dirty="0"/>
              <a:t> in je </a:t>
            </a:r>
            <a:r>
              <a:rPr lang="en-US" sz="1700" dirty="0" err="1"/>
              <a:t>aanvraag</a:t>
            </a:r>
            <a:r>
              <a:rPr lang="en-US" sz="1700" dirty="0"/>
              <a:t> de </a:t>
            </a:r>
            <a:r>
              <a:rPr lang="en-US" sz="1700" dirty="0" err="1"/>
              <a:t>onderstaande</a:t>
            </a:r>
            <a:r>
              <a:rPr lang="en-US" sz="1700" dirty="0"/>
              <a:t> </a:t>
            </a:r>
            <a:r>
              <a:rPr lang="en-US" sz="1700" dirty="0" err="1"/>
              <a:t>gegevens</a:t>
            </a:r>
            <a:r>
              <a:rPr lang="en-US" sz="1700" dirty="0"/>
              <a:t>:</a:t>
            </a:r>
          </a:p>
          <a:p>
            <a:pPr marL="1009650" lvl="1" indent="-514350">
              <a:buFont typeface="Courier New"/>
              <a:buChar char="o"/>
            </a:pPr>
            <a:r>
              <a:rPr lang="en-US" sz="1700" dirty="0"/>
              <a:t>Naam van je school/</a:t>
            </a:r>
            <a:r>
              <a:rPr lang="en-US" sz="1700" dirty="0" err="1"/>
              <a:t>instelling</a:t>
            </a:r>
            <a:endParaRPr lang="en-US" sz="1700" dirty="0"/>
          </a:p>
          <a:p>
            <a:pPr marL="1009650" lvl="1" indent="-514350">
              <a:buFont typeface="Courier New"/>
              <a:buChar char="o"/>
            </a:pPr>
            <a:r>
              <a:rPr lang="en-US" sz="1700" dirty="0"/>
              <a:t>Naam </a:t>
            </a:r>
            <a:r>
              <a:rPr lang="en-US" sz="1700" dirty="0" err="1"/>
              <a:t>aanvrager</a:t>
            </a:r>
            <a:r>
              <a:rPr lang="en-US" sz="1700" dirty="0"/>
              <a:t> (</a:t>
            </a:r>
            <a:r>
              <a:rPr lang="en-US" sz="1700" dirty="0" err="1"/>
              <a:t>kartrekker</a:t>
            </a:r>
            <a:r>
              <a:rPr lang="en-US" sz="1700" dirty="0"/>
              <a:t>)</a:t>
            </a:r>
          </a:p>
          <a:p>
            <a:pPr marL="1009650" lvl="1" indent="-514350">
              <a:buFont typeface="Courier New"/>
              <a:buChar char="o"/>
            </a:pPr>
            <a:r>
              <a:rPr lang="en-US" sz="1700" dirty="0" err="1"/>
              <a:t>Mailadres</a:t>
            </a:r>
            <a:r>
              <a:rPr lang="en-US" sz="1700" dirty="0"/>
              <a:t> </a:t>
            </a:r>
            <a:r>
              <a:rPr lang="en-US" sz="1700" dirty="0" err="1"/>
              <a:t>aanvrager</a:t>
            </a:r>
            <a:r>
              <a:rPr lang="en-US" sz="1700" dirty="0"/>
              <a:t> (</a:t>
            </a:r>
            <a:r>
              <a:rPr lang="en-US" sz="1700" dirty="0" err="1"/>
              <a:t>kartrekker</a:t>
            </a:r>
            <a:r>
              <a:rPr lang="en-US" sz="1700" dirty="0"/>
              <a:t>)</a:t>
            </a:r>
          </a:p>
          <a:p>
            <a:pPr marL="495300" lvl="1" indent="0">
              <a:buNone/>
            </a:pPr>
            <a:r>
              <a:rPr lang="en-US" sz="1700" dirty="0"/>
              <a:t>Via </a:t>
            </a:r>
            <a:r>
              <a:rPr lang="en-US" sz="1700" dirty="0" err="1"/>
              <a:t>onze</a:t>
            </a:r>
            <a:r>
              <a:rPr lang="en-US" sz="1700" dirty="0"/>
              <a:t> </a:t>
            </a:r>
            <a:r>
              <a:rPr lang="en-US" sz="1700" dirty="0" err="1"/>
              <a:t>samenwerkingspartner</a:t>
            </a:r>
            <a:r>
              <a:rPr lang="en-US" sz="1700" dirty="0"/>
              <a:t> Business Monitor </a:t>
            </a:r>
            <a:r>
              <a:rPr lang="en-US" sz="1700" dirty="0" err="1"/>
              <a:t>krijg</a:t>
            </a:r>
            <a:r>
              <a:rPr lang="en-US" sz="1700" dirty="0"/>
              <a:t> je </a:t>
            </a:r>
            <a:r>
              <a:rPr lang="en-US" sz="1700" dirty="0" err="1"/>
              <a:t>toegang</a:t>
            </a:r>
            <a:r>
              <a:rPr lang="en-US" sz="1700" dirty="0"/>
              <a:t> tot </a:t>
            </a:r>
            <a:r>
              <a:rPr lang="en-US" sz="1700" dirty="0" err="1"/>
              <a:t>jullie</a:t>
            </a:r>
            <a:r>
              <a:rPr lang="en-US" sz="1700" dirty="0"/>
              <a:t> eigen </a:t>
            </a:r>
            <a:r>
              <a:rPr lang="en-US" sz="1700" dirty="0" err="1"/>
              <a:t>schoolportal</a:t>
            </a:r>
            <a:r>
              <a:rPr lang="en-US" sz="1700" dirty="0"/>
              <a:t>. Dit </a:t>
            </a:r>
            <a:r>
              <a:rPr lang="en-US" sz="1700" dirty="0" err="1"/>
              <a:t>duurt</a:t>
            </a:r>
            <a:r>
              <a:rPr lang="en-US" sz="1700" dirty="0"/>
              <a:t> </a:t>
            </a:r>
            <a:r>
              <a:rPr lang="en-US" sz="1700" dirty="0" err="1"/>
              <a:t>maximaal</a:t>
            </a:r>
            <a:r>
              <a:rPr lang="en-US" sz="1700" dirty="0"/>
              <a:t> </a:t>
            </a:r>
            <a:r>
              <a:rPr lang="en-US" sz="1700" dirty="0" err="1"/>
              <a:t>vijf</a:t>
            </a:r>
            <a:r>
              <a:rPr lang="en-US" sz="1700" dirty="0"/>
              <a:t> </a:t>
            </a:r>
            <a:r>
              <a:rPr lang="en-US" sz="1700" dirty="0" err="1"/>
              <a:t>werkdagen</a:t>
            </a:r>
            <a:r>
              <a:rPr lang="en-US" sz="1700" dirty="0"/>
              <a:t>.</a:t>
            </a:r>
          </a:p>
          <a:p>
            <a:pPr marL="0" indent="0">
              <a:buNone/>
            </a:pPr>
            <a:endParaRPr lang="en-US" sz="1800"/>
          </a:p>
          <a:p>
            <a:pPr marL="0" indent="0">
              <a:buNone/>
            </a:pPr>
            <a:endParaRPr lang="en-US" sz="1800"/>
          </a:p>
          <a:p>
            <a:pPr marL="514350" indent="-514350">
              <a:buAutoNum type="arabicPeriod"/>
            </a:pPr>
            <a:endParaRPr lang="en-US"/>
          </a:p>
          <a:p>
            <a:pPr marL="514350" indent="-514350">
              <a:buAutoNum type="arabicPeriod"/>
            </a:pPr>
            <a:endParaRPr lang="en-US"/>
          </a:p>
          <a:p>
            <a:pPr marL="514350" indent="-514350">
              <a:buAutoNum type="arabicPeriod"/>
            </a:pPr>
            <a:endParaRPr lang="en-US"/>
          </a:p>
        </p:txBody>
      </p:sp>
    </p:spTree>
    <p:extLst>
      <p:ext uri="{BB962C8B-B14F-4D97-AF65-F5344CB8AC3E}">
        <p14:creationId xmlns:p14="http://schemas.microsoft.com/office/powerpoint/2010/main" val="1518727536"/>
      </p:ext>
    </p:extLst>
  </p:cSld>
  <p:clrMapOvr>
    <a:masterClrMapping/>
  </p:clrMapOvr>
  <p:transition spd="med"/>
</p:sld>
</file>

<file path=ppt/theme/theme1.xml><?xml version="1.0" encoding="utf-8"?>
<a:theme xmlns:a="http://schemas.openxmlformats.org/drawingml/2006/main" name="Kantoorthema">
  <a:themeElements>
    <a:clrScheme name="Kantoorthema">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Kantoorthema">
      <a:majorFont>
        <a:latin typeface="Calibri"/>
        <a:ea typeface="Calibri"/>
        <a:cs typeface="Calibri"/>
      </a:majorFont>
      <a:minorFont>
        <a:latin typeface="Helvetica"/>
        <a:ea typeface="Helvetica"/>
        <a:cs typeface="Helvetica"/>
      </a:minorFont>
    </a:fontScheme>
    <a:fmtScheme name="Kantoorth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Kantoorthema">
  <a:themeElements>
    <a:clrScheme name="Kantoorthema">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Kantoorthema">
      <a:majorFont>
        <a:latin typeface="Calibri"/>
        <a:ea typeface="Calibri"/>
        <a:cs typeface="Calibri"/>
      </a:majorFont>
      <a:minorFont>
        <a:latin typeface="Helvetica"/>
        <a:ea typeface="Helvetica"/>
        <a:cs typeface="Helvetica"/>
      </a:minorFont>
    </a:fontScheme>
    <a:fmtScheme name="Kantoorth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dda33ac-2b91-41b8-96ad-698e948a7b97">
      <Terms xmlns="http://schemas.microsoft.com/office/infopath/2007/PartnerControls"/>
    </lcf76f155ced4ddcb4097134ff3c332f>
    <TaxCatchAll xmlns="9bdd6869-4aba-4fba-bb8a-1d6e32298fa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F03486823DD1E46B3B25BD87BB4BDBF" ma:contentTypeVersion="24" ma:contentTypeDescription="Create a new document." ma:contentTypeScope="" ma:versionID="36a500784c7ca9028504c64c6cb42774">
  <xsd:schema xmlns:xsd="http://www.w3.org/2001/XMLSchema" xmlns:xs="http://www.w3.org/2001/XMLSchema" xmlns:p="http://schemas.microsoft.com/office/2006/metadata/properties" xmlns:ns2="3dda33ac-2b91-41b8-96ad-698e948a7b97" xmlns:ns3="9bdd6869-4aba-4fba-bb8a-1d6e32298fa8" targetNamespace="http://schemas.microsoft.com/office/2006/metadata/properties" ma:root="true" ma:fieldsID="6c2b5b5aff619d7a61feafa7a5264a1a" ns2:_="" ns3:_="">
    <xsd:import namespace="3dda33ac-2b91-41b8-96ad-698e948a7b97"/>
    <xsd:import namespace="9bdd6869-4aba-4fba-bb8a-1d6e32298fa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a33ac-2b91-41b8-96ad-698e948a7b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d5477cde-f098-4d32-ba13-c78038edde3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dd6869-4aba-4fba-bb8a-1d6e32298fa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93564af3-7a4d-42b2-a8ed-10e7e073496f}" ma:internalName="TaxCatchAll" ma:showField="CatchAllData" ma:web="9bdd6869-4aba-4fba-bb8a-1d6e32298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E407A8-57A2-481E-BAB7-7F2960268EB6}">
  <ds:schemaRefs>
    <ds:schemaRef ds:uri="7d72cfb0-93eb-4063-87f3-e5e68767ae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3dda33ac-2b91-41b8-96ad-698e948a7b97"/>
    <ds:schemaRef ds:uri="9bdd6869-4aba-4fba-bb8a-1d6e32298fa8"/>
  </ds:schemaRefs>
</ds:datastoreItem>
</file>

<file path=customXml/itemProps2.xml><?xml version="1.0" encoding="utf-8"?>
<ds:datastoreItem xmlns:ds="http://schemas.openxmlformats.org/officeDocument/2006/customXml" ds:itemID="{1BA352F1-BBA5-4A0B-885D-23203A5C07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da33ac-2b91-41b8-96ad-698e948a7b97"/>
    <ds:schemaRef ds:uri="9bdd6869-4aba-4fba-bb8a-1d6e32298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5FFBA5-FA83-4A14-80BB-6B5AEA5A65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945</Words>
  <Application>Microsoft Office PowerPoint</Application>
  <PresentationFormat>Breedbeeld</PresentationFormat>
  <Paragraphs>73</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Arial,Sans-Serif</vt:lpstr>
      <vt:lpstr>Calibri</vt:lpstr>
      <vt:lpstr>Courier New</vt:lpstr>
      <vt:lpstr>Kantoorthema</vt:lpstr>
      <vt:lpstr>QuickScan Vaardigheden</vt:lpstr>
      <vt:lpstr>Waarom zetten we de QuickScan Vaardigheden in?</vt:lpstr>
      <vt:lpstr>Waarom zetten we de QuickScan in?</vt:lpstr>
      <vt:lpstr>Waarom zetten we de Quickscan in?</vt:lpstr>
      <vt:lpstr>Belang voor vo en ho</vt:lpstr>
      <vt:lpstr>Stappenplan</vt:lpstr>
      <vt:lpstr>Rollen</vt:lpstr>
      <vt:lpstr>Aan de slag met de QuickScan</vt:lpstr>
      <vt:lpstr>Aan de slag met de QuickScan</vt:lpstr>
      <vt:lpstr>Aan de slag met de QuickScan</vt:lpstr>
      <vt:lpstr>Aan de slag met de QuickScan</vt:lpstr>
      <vt:lpstr>Support nodig?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Wertenbroek, E.J.M. (Ellis)</dc:creator>
  <cp:lastModifiedBy>Spek, C.A. (Carla)</cp:lastModifiedBy>
  <cp:revision>164</cp:revision>
  <dcterms:modified xsi:type="dcterms:W3CDTF">2024-09-16T20:27:46Z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0x010100CF03486823DD1E46B3B25BD87BB4BDBF</vt:lpwstr>
  </property>
  <property fmtid="{D5CDD505-2E9C-101B-9397-08002B2CF9AE}" pid="3" name="MSIP_Label_8772ba27-cab8-4042-a351-a31f6e4eacdc_Enabled">
    <vt:lpwstr>true</vt:lpwstr>
  </property>
  <property fmtid="{D5CDD505-2E9C-101B-9397-08002B2CF9AE}" pid="4" name="MSIP_Label_8772ba27-cab8-4042-a351-a31f6e4eacdc_SetDate">
    <vt:lpwstr>2024-07-04T09:12:06Z</vt:lpwstr>
  </property>
  <property fmtid="{D5CDD505-2E9C-101B-9397-08002B2CF9AE}" pid="5" name="MSIP_Label_8772ba27-cab8-4042-a351-a31f6e4eacdc_Method">
    <vt:lpwstr>Standard</vt:lpwstr>
  </property>
  <property fmtid="{D5CDD505-2E9C-101B-9397-08002B2CF9AE}" pid="6" name="MSIP_Label_8772ba27-cab8-4042-a351-a31f6e4eacdc_Name">
    <vt:lpwstr>Internal</vt:lpwstr>
  </property>
  <property fmtid="{D5CDD505-2E9C-101B-9397-08002B2CF9AE}" pid="7" name="MSIP_Label_8772ba27-cab8-4042-a351-a31f6e4eacdc_SiteId">
    <vt:lpwstr>715902d6-f63e-4b8d-929b-4bb170bad492</vt:lpwstr>
  </property>
  <property fmtid="{D5CDD505-2E9C-101B-9397-08002B2CF9AE}" pid="8" name="MSIP_Label_8772ba27-cab8-4042-a351-a31f6e4eacdc_ActionId">
    <vt:lpwstr>78624a32-abcb-4897-af83-3c152491649d</vt:lpwstr>
  </property>
  <property fmtid="{D5CDD505-2E9C-101B-9397-08002B2CF9AE}" pid="9" name="MSIP_Label_8772ba27-cab8-4042-a351-a31f6e4eacdc_ContentBits">
    <vt:lpwstr>0</vt:lpwstr>
  </property>
  <property fmtid="{D5CDD505-2E9C-101B-9397-08002B2CF9AE}" pid="10" name="Order">
    <vt:r8>900</vt:r8>
  </property>
  <property fmtid="{D5CDD505-2E9C-101B-9397-08002B2CF9AE}" pid="11" name="xd_Signature">
    <vt:bool>false</vt:bool>
  </property>
  <property fmtid="{D5CDD505-2E9C-101B-9397-08002B2CF9AE}" pid="12" name="xd_ProgID">
    <vt:lpwstr/>
  </property>
  <property fmtid="{D5CDD505-2E9C-101B-9397-08002B2CF9AE}" pid="13" name="ComplianceAssetId">
    <vt:lpwstr/>
  </property>
  <property fmtid="{D5CDD505-2E9C-101B-9397-08002B2CF9AE}" pid="14" name="TemplateUrl">
    <vt:lpwstr/>
  </property>
  <property fmtid="{D5CDD505-2E9C-101B-9397-08002B2CF9AE}" pid="15" name="_ExtendedDescription">
    <vt:lpwstr/>
  </property>
  <property fmtid="{D5CDD505-2E9C-101B-9397-08002B2CF9AE}" pid="16" name="TriggerFlowInfo">
    <vt:lpwstr/>
  </property>
  <property fmtid="{D5CDD505-2E9C-101B-9397-08002B2CF9AE}" pid="17" name="MediaServiceImageTags">
    <vt:lpwstr/>
  </property>
</Properties>
</file>