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95" r:id="rId7"/>
    <p:sldId id="273" r:id="rId8"/>
    <p:sldId id="276" r:id="rId9"/>
    <p:sldId id="290" r:id="rId10"/>
    <p:sldId id="292" r:id="rId11"/>
    <p:sldId id="277" r:id="rId12"/>
    <p:sldId id="278" r:id="rId13"/>
    <p:sldId id="29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D99E9-50EA-4304-A2E9-5F397ADD0D9D}" v="145" dt="2024-04-10T09:29:44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A85EA-10D4-46C0-864B-71F8FA1BC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1DCC30-8565-40FE-A18A-97217BC5C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42BBB5-CF03-4C10-90F2-2062215B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66A16D-9445-493D-B686-C014521A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A2648D-97F0-472B-96DC-2F16C43E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BB353-31A0-4351-84AD-B936F998C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E4824C-A4D2-4C7F-BF99-171E22FAF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8EFD68-8F80-4A85-AFBD-AB5F9B40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BB53C6-C300-4210-92A5-3E9C5B25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EC7770-F357-4A7E-B0BC-A0E3FBF1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8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FDF570A-54BA-4D58-9C3F-8B889675A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B08150-B953-4FBE-AAE1-9C47BB5F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946C85-7B8E-4CB0-B339-DFD70245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0C81C1-80C9-4D1E-839D-BC6812A0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6BFC46-70E6-42EB-BF85-48E76540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54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D01243-D64A-49BD-82A1-9ABB9130E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27991"/>
            <a:ext cx="12195004" cy="653000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9D0605-D50E-4AAB-8260-E0390A7D73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19063"/>
            <a:ext cx="2939663" cy="130320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0CE27C2-6D41-4EE3-8D3B-4785B4359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11" y="4281143"/>
            <a:ext cx="10515600" cy="83751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  <a:br>
              <a:rPr lang="nl-NL" dirty="0"/>
            </a:b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A1DFC5F-2D7F-45BE-A0F4-6AA58C3076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5256838"/>
            <a:ext cx="10515600" cy="47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5pPr marL="0" indent="0">
              <a:buNone/>
              <a:defRPr/>
            </a:lvl5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ondertitel of datum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800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D01243-D64A-49BD-82A1-9ABB9130E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4492"/>
          <a:stretch/>
        </p:blipFill>
        <p:spPr>
          <a:xfrm>
            <a:off x="0" y="1274289"/>
            <a:ext cx="12195004" cy="558371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9D0605-D50E-4AAB-8260-E0390A7D73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7" y="293761"/>
            <a:ext cx="1769619" cy="78450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05493F3-CFC8-4861-A359-12B466FB6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910" y="1475291"/>
            <a:ext cx="11232595" cy="507700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rgbClr val="0000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FD8049B-C886-47E7-A8D8-954C3F197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909" y="370783"/>
            <a:ext cx="9330525" cy="83751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2459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89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CE1FA-3152-46DA-B9C4-BBBC9A32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3AD160-B62C-4246-8960-80D7AC99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A3E2A3-2500-49BC-9A5B-6C853DEA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D59B9-6886-474C-8654-1C61C4BF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3DF21-CCCB-407D-9E69-F53CB11E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71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293AA-1247-489D-BEB8-AF3AA612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0AA697-951E-44F3-BFDC-54673C33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BE3DA9-0C2F-44C1-9C15-EE0D9083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475B12-2D92-45D0-91E8-48EC94D5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08EDA-9582-4711-875C-F5A7B16C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6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DA6B0-31FD-4C60-8543-03C25101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DC240-96CF-4A10-AE78-9C476FF77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4C1CE5-7D05-4CDE-A2D9-693242F6B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89777D-523D-4735-92E5-80EE9753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E25D3C-0077-47E8-B04C-4C7C1B2B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084BD3-7B7F-4598-9F64-5976C31F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63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5A2E1-A1F8-4B67-B39E-948EC832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C170C8-870B-4C1E-A8A6-37016D7F3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27CBBA-7577-435E-B555-B51B04A3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3D4CC4-760A-4F7D-95A0-06185958D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E4C528-6E78-466B-B155-5AE81EECD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E30081-3038-4E45-89B5-EB8EA702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886906-0525-453B-8DC2-679341DB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CFABF76-21A6-4184-B7C6-08B43961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5B30D-4B96-4A05-A208-F02604E6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8A2389-5AAA-45E1-8867-AB306DCD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491AE5-3771-4F62-A000-D658ED9A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FF8E8E-323E-4C29-B0D4-9BBB0C4D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03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91AA73-E5A9-4BBF-A544-CC2CE5A2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8A1A405-FFB0-47F3-A905-64A69B40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FD124A-B4D3-4254-BC69-30F57F5B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72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556DF-E79E-4C69-9C09-DD8E0123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AECC3C-79D6-4CCA-BD38-ECC22751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B3D2B8-C701-4A46-8C74-7C5BCA9D5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AE207E-700A-41A5-B53F-677EF303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DE34CB-A647-48F4-AF37-A3A6B49B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B8F51A-2B12-4300-97D0-41202F58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640CF-52D9-4A99-94AD-A2DEC010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B94EC2-E566-4CB2-AB8D-B9EF8B621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E3A3D7-5377-4451-A75B-5B351AB21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15AFD3-FA66-4363-9EDC-59F710F5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0EB0CF-2145-44C6-9D7C-671961A6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636B09-B8C7-41D5-8579-B7067CE1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78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B2AADC-CFC7-45B6-88D7-C3ED97E2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653B78-CDA0-446F-A3DF-F07E5B767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79F1D-00E0-4A40-8C31-8C1153F85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3499-13DE-4175-9028-3AA00F6715FF}" type="datetimeFigureOut">
              <a:rPr lang="nl-NL" smtClean="0"/>
              <a:t>17-7-2024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B2229A-636A-4994-9778-7BFAE7F36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C4A8A5-5814-4678-8344-B772417BF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6A-7CC8-4256-8994-24A99E005B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0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ek2yAHIzHk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41D37-DC14-4060-AEEC-DC4CBCAD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9 + 10 november Masterclass HAVO-P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72A8FCF-E5F1-4D2F-909E-3D8F6394C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Praktijkgericht programma havo voor leerlingen 3-havo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EE337AF-B804-439F-A16B-F4E082DC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457200"/>
            <a:ext cx="5005384" cy="16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000FEE3-357D-35C6-80ED-7A6DE3B433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Doe je best, probeer het maximale uit de dagen te halen.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A352B4-CBFA-AA2D-06C8-886065C4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A8AE35-FD4B-2EF0-7DD6-8A81EE2D1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90" y="2388441"/>
            <a:ext cx="7754432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0C1D5CC-9827-4058-9A97-6D170AAF1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Dit kan het beste aan de hand van (een stukje van) een filmpje:</a:t>
            </a:r>
          </a:p>
          <a:p>
            <a:endParaRPr lang="nl-NL" sz="3200" dirty="0"/>
          </a:p>
          <a:p>
            <a:r>
              <a:rPr lang="nl-NL" sz="3200" dirty="0" err="1">
                <a:hlinkClick r:id="rId2"/>
              </a:rPr>
              <a:t>HavoP</a:t>
            </a:r>
            <a:r>
              <a:rPr lang="nl-NL" sz="3200" dirty="0">
                <a:hlinkClick r:id="rId2"/>
              </a:rPr>
              <a:t> Animatiefilmpje </a:t>
            </a:r>
            <a:r>
              <a:rPr lang="nl-NL" sz="3200" dirty="0" err="1">
                <a:hlinkClick r:id="rId2"/>
              </a:rPr>
              <a:t>Havoplatform</a:t>
            </a:r>
            <a:r>
              <a:rPr lang="nl-NL" sz="3200" dirty="0">
                <a:hlinkClick r:id="rId2"/>
              </a:rPr>
              <a:t> 20 sep. 2023 - YouTube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E490DE-756F-4E78-8480-7E5AB006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HAVO-P?</a:t>
            </a:r>
          </a:p>
        </p:txBody>
      </p:sp>
    </p:spTree>
    <p:extLst>
      <p:ext uri="{BB962C8B-B14F-4D97-AF65-F5344CB8AC3E}">
        <p14:creationId xmlns:p14="http://schemas.microsoft.com/office/powerpoint/2010/main" val="10189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220811F-3D03-2481-D0A0-BDF476A210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Is met name voor leerlingen die de relatie willen zien tussen alles wat je in theorie leert en de échte toepassing daarvan in de praktijk. </a:t>
            </a:r>
          </a:p>
          <a:p>
            <a:endParaRPr lang="nl-NL" sz="3200" dirty="0"/>
          </a:p>
          <a:p>
            <a:r>
              <a:rPr lang="nl-NL" sz="3200" dirty="0"/>
              <a:t>Het praktijkgerichte vak wordt met ingang van volgend jaar een keuzevak in havo-4.</a:t>
            </a:r>
          </a:p>
          <a:p>
            <a:endParaRPr lang="nl-NL" sz="3200" dirty="0"/>
          </a:p>
          <a:p>
            <a:r>
              <a:rPr lang="nl-NL" sz="3200" dirty="0"/>
              <a:t>Dit betekent dat jullie een praktijkgericht vak kunnen kiezen als examenvak.</a:t>
            </a:r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363E76-8250-EDA1-629E-A91E12E6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HAVO-P…..</a:t>
            </a:r>
          </a:p>
        </p:txBody>
      </p:sp>
    </p:spTree>
    <p:extLst>
      <p:ext uri="{BB962C8B-B14F-4D97-AF65-F5344CB8AC3E}">
        <p14:creationId xmlns:p14="http://schemas.microsoft.com/office/powerpoint/2010/main" val="323371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73AE5EE-5038-4641-9438-0E72B4A8F4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praktijkgericht vak maatschappij is te kiezen in een EM of CM profiel.</a:t>
            </a:r>
          </a:p>
          <a:p>
            <a:endParaRPr lang="nl-NL" sz="3200" dirty="0"/>
          </a:p>
          <a:p>
            <a:r>
              <a:rPr lang="nl-NL" sz="3200" dirty="0"/>
              <a:t>Opdrachtgevers zijn bedrijven en instellingen. Denk aan de gemeente, het waterschap, commerciële bedrijven, zorginstellingen noem maar op.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1A78AE-844B-46FD-862F-F298761C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HAVO-P Maatschappij (PGP-M)</a:t>
            </a:r>
          </a:p>
        </p:txBody>
      </p:sp>
    </p:spTree>
    <p:extLst>
      <p:ext uri="{BB962C8B-B14F-4D97-AF65-F5344CB8AC3E}">
        <p14:creationId xmlns:p14="http://schemas.microsoft.com/office/powerpoint/2010/main" val="23841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7D1331F-FE4E-45B8-8475-4E0AD819A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NL" sz="3200" dirty="0"/>
              <a:t>Gemeente: oplossingen om jongeren meer afleiding te bieden.</a:t>
            </a:r>
          </a:p>
          <a:p>
            <a:endParaRPr lang="nl-NL" sz="3200" dirty="0"/>
          </a:p>
          <a:p>
            <a:r>
              <a:rPr lang="nl-NL" sz="3200" dirty="0"/>
              <a:t>Woningbouwvereniging: meedenken over huisvesting in nieuwe locaties.</a:t>
            </a:r>
          </a:p>
          <a:p>
            <a:endParaRPr lang="nl-NL" sz="3200" dirty="0"/>
          </a:p>
          <a:p>
            <a:r>
              <a:rPr lang="nl-NL" sz="3200" dirty="0"/>
              <a:t>Commercieel bedrijf: plan voor aantrekken nieuwe medewerkers.</a:t>
            </a:r>
          </a:p>
          <a:p>
            <a:endParaRPr lang="nl-NL" sz="3200" dirty="0"/>
          </a:p>
          <a:p>
            <a:r>
              <a:rPr lang="nl-NL" sz="3200" dirty="0"/>
              <a:t>Zorginstelling: activiteiten voor ouderen verzinnen die de instelling kan uit laten voeren door vrijwilligers.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3ABB8F-C2F7-4895-8D31-B7705148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HAVO-P M</a:t>
            </a:r>
          </a:p>
        </p:txBody>
      </p:sp>
    </p:spTree>
    <p:extLst>
      <p:ext uri="{BB962C8B-B14F-4D97-AF65-F5344CB8AC3E}">
        <p14:creationId xmlns:p14="http://schemas.microsoft.com/office/powerpoint/2010/main" val="22773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7D1331F-FE4E-45B8-8475-4E0AD819AA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praktijkgericht vak technologie is te kiezen in een NG of NT profiel.</a:t>
            </a:r>
          </a:p>
          <a:p>
            <a:endParaRPr lang="nl-NL" sz="3200" dirty="0"/>
          </a:p>
          <a:p>
            <a:r>
              <a:rPr lang="nl-NL" sz="3200" dirty="0"/>
              <a:t>Opdrachtgevers zijn bedrijven maar ook grote instellingen zoals de gemeente of het waterschap.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3ABB8F-C2F7-4895-8D31-B7705148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HAVO-P Technologie (PGP-T)</a:t>
            </a:r>
          </a:p>
        </p:txBody>
      </p:sp>
    </p:spTree>
    <p:extLst>
      <p:ext uri="{BB962C8B-B14F-4D97-AF65-F5344CB8AC3E}">
        <p14:creationId xmlns:p14="http://schemas.microsoft.com/office/powerpoint/2010/main" val="409806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567CBA-94F1-481A-A370-8958CE1023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/>
              <a:t>Ontwerp een app voor een software bedrijf.</a:t>
            </a:r>
          </a:p>
          <a:p>
            <a:endParaRPr lang="nl-NL" sz="3200" dirty="0"/>
          </a:p>
          <a:p>
            <a:r>
              <a:rPr lang="nl-NL" sz="3200" dirty="0"/>
              <a:t>Doe onderzoek naar de huisvesting van vleermuizen rondom woningen.</a:t>
            </a:r>
          </a:p>
          <a:p>
            <a:endParaRPr lang="nl-NL" sz="3200" dirty="0"/>
          </a:p>
          <a:p>
            <a:r>
              <a:rPr lang="nl-NL" sz="3200" dirty="0"/>
              <a:t>Verzin een oplossing voor een probleem van een bedrijf wat handelt in gekoelde fruitsappen.</a:t>
            </a:r>
          </a:p>
          <a:p>
            <a:endParaRPr lang="nl-NL" sz="3200" dirty="0"/>
          </a:p>
          <a:p>
            <a:r>
              <a:rPr lang="nl-NL" sz="3200" dirty="0"/>
              <a:t>Verzin een oplossing voor de plaatsing van laadpalen </a:t>
            </a:r>
            <a:r>
              <a:rPr lang="nl-NL" sz="3200"/>
              <a:t>in woonwijken.</a:t>
            </a:r>
            <a:endParaRPr lang="nl-NL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B4B843-44CB-4497-AF50-01932542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HAVO-P T</a:t>
            </a:r>
          </a:p>
        </p:txBody>
      </p:sp>
    </p:spTree>
    <p:extLst>
      <p:ext uri="{BB962C8B-B14F-4D97-AF65-F5344CB8AC3E}">
        <p14:creationId xmlns:p14="http://schemas.microsoft.com/office/powerpoint/2010/main" val="10138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AB5D742-5A5F-425E-B41B-D5D4AD600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Je werkt altijd in groepsverband</a:t>
            </a:r>
          </a:p>
          <a:p>
            <a:endParaRPr lang="nl-NL" sz="3200" dirty="0"/>
          </a:p>
          <a:p>
            <a:r>
              <a:rPr lang="nl-NL" sz="3200" dirty="0"/>
              <a:t>In de vakken staan creativiteit, kritisch denken, en goed samenwerken voorop.</a:t>
            </a:r>
          </a:p>
          <a:p>
            <a:endParaRPr lang="nl-NL" sz="3200" dirty="0"/>
          </a:p>
          <a:p>
            <a:r>
              <a:rPr lang="nl-NL" sz="3200" dirty="0"/>
              <a:t>Je hebt bij de opdrachten ook regelmatig contact met de opdrachtgever en gaat ook naar het bedrijf toe om te zien hoe het er daar aan toe gaat.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CCCF37-CF8D-482A-B6C6-44D01524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manier van werken</a:t>
            </a:r>
          </a:p>
        </p:txBody>
      </p:sp>
    </p:spTree>
    <p:extLst>
      <p:ext uri="{BB962C8B-B14F-4D97-AF65-F5344CB8AC3E}">
        <p14:creationId xmlns:p14="http://schemas.microsoft.com/office/powerpoint/2010/main" val="4576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0A5F429-50C1-4B3B-B854-1F8FE25C9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702" y="1417739"/>
            <a:ext cx="11232595" cy="4773828"/>
          </a:xfrm>
        </p:spPr>
        <p:txBody>
          <a:bodyPr>
            <a:noAutofit/>
          </a:bodyPr>
          <a:lstStyle/>
          <a:p>
            <a:r>
              <a:rPr lang="nl-NL" sz="3200" dirty="0"/>
              <a:t>Werk je per dag een opdracht uit voor een van de vakken.</a:t>
            </a:r>
          </a:p>
          <a:p>
            <a:endParaRPr lang="nl-NL" sz="3200" dirty="0"/>
          </a:p>
          <a:p>
            <a:r>
              <a:rPr lang="nl-NL" sz="3200" dirty="0"/>
              <a:t>Het is een korte maar krachtige introductie in beide vakken.</a:t>
            </a:r>
          </a:p>
          <a:p>
            <a:endParaRPr lang="nl-NL" sz="3200" dirty="0"/>
          </a:p>
          <a:p>
            <a:r>
              <a:rPr lang="nl-NL" sz="3200" dirty="0"/>
              <a:t>Bedoeld om je een klein beetje een inzicht te geven in hoe zo’n vak in elkaar zit.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C0BE37-730E-4884-9424-105A926E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twee dagen</a:t>
            </a:r>
          </a:p>
        </p:txBody>
      </p:sp>
    </p:spTree>
    <p:extLst>
      <p:ext uri="{BB962C8B-B14F-4D97-AF65-F5344CB8AC3E}">
        <p14:creationId xmlns:p14="http://schemas.microsoft.com/office/powerpoint/2010/main" val="21175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jabloon" id="{2E4B28CD-7D46-4E04-B9F2-7D95CC6529EA}" vid="{7CE720D7-1E67-471B-B0AB-99FBD0FF8B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D933C030C484BB50088A61049EC7B" ma:contentTypeVersion="6" ma:contentTypeDescription="Een nieuw document maken." ma:contentTypeScope="" ma:versionID="1c003cd7951858e34a2aa0663580a0a3">
  <xsd:schema xmlns:xsd="http://www.w3.org/2001/XMLSchema" xmlns:xs="http://www.w3.org/2001/XMLSchema" xmlns:p="http://schemas.microsoft.com/office/2006/metadata/properties" xmlns:ns2="68351a7d-131f-4f03-a578-ac3606adf247" xmlns:ns3="ff951207-2cc6-4f47-b437-e7f6ee9f3ab9" targetNamespace="http://schemas.microsoft.com/office/2006/metadata/properties" ma:root="true" ma:fieldsID="6b05d3c0f765dada3ad4291c795ed77a" ns2:_="" ns3:_="">
    <xsd:import namespace="68351a7d-131f-4f03-a578-ac3606adf247"/>
    <xsd:import namespace="ff951207-2cc6-4f47-b437-e7f6ee9f3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51a7d-131f-4f03-a578-ac3606adf2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51207-2cc6-4f47-b437-e7f6ee9f3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FC8790-98D9-49F0-BD04-C2C1FEEBB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2411A7-F041-49E9-AD7A-35AF837508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F49E2E-9A27-4FE2-AAC4-FDDD0C129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51a7d-131f-4f03-a578-ac3606adf247"/>
    <ds:schemaRef ds:uri="ff951207-2cc6-4f47-b437-e7f6ee9f3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4322</TotalTime>
  <Words>375</Words>
  <Application>Microsoft Office PowerPoint</Application>
  <PresentationFormat>Breedbeeld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9 + 10 november Masterclass HAVO-P</vt:lpstr>
      <vt:lpstr>Wat is HAVO-P?</vt:lpstr>
      <vt:lpstr>HAVO-P…..</vt:lpstr>
      <vt:lpstr>HAVO-P Maatschappij (PGP-M)</vt:lpstr>
      <vt:lpstr>Opdrachten HAVO-P M</vt:lpstr>
      <vt:lpstr>HAVO-P Technologie (PGP-T)</vt:lpstr>
      <vt:lpstr>Opdrachten HAVO-P T</vt:lpstr>
      <vt:lpstr>Andere manier van werken</vt:lpstr>
      <vt:lpstr>Deze twee dagen</vt:lpstr>
      <vt:lpstr>Tot slot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Spijker, L. van 't</dc:creator>
  <cp:lastModifiedBy>Boschma, A.H.</cp:lastModifiedBy>
  <cp:revision>14</cp:revision>
  <dcterms:created xsi:type="dcterms:W3CDTF">2022-01-06T14:28:17Z</dcterms:created>
  <dcterms:modified xsi:type="dcterms:W3CDTF">2024-07-17T07:01:59Z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0x0101007F7D933C030C484BB50088A61049EC7B</vt:lpwstr>
  </property>
</Properties>
</file>