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7" r:id="rId7"/>
    <p:sldId id="262" r:id="rId8"/>
    <p:sldId id="263" r:id="rId9"/>
    <p:sldId id="261" r:id="rId10"/>
    <p:sldId id="265" r:id="rId11"/>
    <p:sldId id="266" r:id="rId12"/>
    <p:sldId id="267" r:id="rId13"/>
    <p:sldId id="270" r:id="rId14"/>
    <p:sldId id="271" r:id="rId15"/>
    <p:sldId id="272" r:id="rId16"/>
    <p:sldId id="275" r:id="rId17"/>
    <p:sldId id="273" r:id="rId18"/>
    <p:sldId id="274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26E6E-FD82-4B2C-BB4F-BFCF2A2FB63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7CE6AD3-FFA4-4906-92BF-87FF03A99513}">
      <dgm:prSet/>
      <dgm:spPr/>
      <dgm:t>
        <a:bodyPr/>
        <a:lstStyle/>
        <a:p>
          <a:pPr rtl="0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Венера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573CF13-58D5-4308-A308-36927EC03030}" type="parTrans" cxnId="{DF5388C8-AE36-49BA-ADA3-0F352F1C97FB}">
      <dgm:prSet/>
      <dgm:spPr/>
      <dgm:t>
        <a:bodyPr/>
        <a:lstStyle/>
        <a:p>
          <a:endParaRPr lang="uk-UA"/>
        </a:p>
      </dgm:t>
    </dgm:pt>
    <dgm:pt modelId="{6E8B9BA2-96F8-4533-9DD4-8D57A1F45350}" type="sibTrans" cxnId="{DF5388C8-AE36-49BA-ADA3-0F352F1C97FB}">
      <dgm:prSet/>
      <dgm:spPr/>
      <dgm:t>
        <a:bodyPr/>
        <a:lstStyle/>
        <a:p>
          <a:endParaRPr lang="uk-UA"/>
        </a:p>
      </dgm:t>
    </dgm:pt>
    <dgm:pt modelId="{672793DD-538C-41D9-8092-C728A78A490A}">
      <dgm:prSet/>
      <dgm:spPr/>
      <dgm:t>
        <a:bodyPr/>
        <a:lstStyle/>
        <a:p>
          <a:pPr rtl="0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Марс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CB4A0AA-DC3E-42B6-9477-876BE75FB0E3}" type="parTrans" cxnId="{F94297B6-F379-4C22-9B79-D703B5D669C4}">
      <dgm:prSet/>
      <dgm:spPr/>
      <dgm:t>
        <a:bodyPr/>
        <a:lstStyle/>
        <a:p>
          <a:endParaRPr lang="uk-UA"/>
        </a:p>
      </dgm:t>
    </dgm:pt>
    <dgm:pt modelId="{BC67CC13-8468-4D3B-BCB0-6D1BF5ACBC52}" type="sibTrans" cxnId="{F94297B6-F379-4C22-9B79-D703B5D669C4}">
      <dgm:prSet/>
      <dgm:spPr/>
      <dgm:t>
        <a:bodyPr/>
        <a:lstStyle/>
        <a:p>
          <a:endParaRPr lang="uk-UA"/>
        </a:p>
      </dgm:t>
    </dgm:pt>
    <dgm:pt modelId="{327DD2AB-E1B0-4DF3-B4D9-C92CEE7636C7}">
      <dgm:prSet/>
      <dgm:spPr/>
      <dgm:t>
        <a:bodyPr/>
        <a:lstStyle/>
        <a:p>
          <a:pPr rtl="0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Юпітер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164B9DB-3281-4D2E-A029-8EDA92741D71}" type="parTrans" cxnId="{0FB0F792-2879-497C-9138-867D269E6082}">
      <dgm:prSet/>
      <dgm:spPr/>
      <dgm:t>
        <a:bodyPr/>
        <a:lstStyle/>
        <a:p>
          <a:endParaRPr lang="uk-UA"/>
        </a:p>
      </dgm:t>
    </dgm:pt>
    <dgm:pt modelId="{42D43325-FAF7-46AB-8C53-B0C0239AD1B4}" type="sibTrans" cxnId="{0FB0F792-2879-497C-9138-867D269E6082}">
      <dgm:prSet/>
      <dgm:spPr/>
      <dgm:t>
        <a:bodyPr/>
        <a:lstStyle/>
        <a:p>
          <a:endParaRPr lang="uk-UA"/>
        </a:p>
      </dgm:t>
    </dgm:pt>
    <dgm:pt modelId="{3D4C1FEC-D25F-4840-B421-93690CBC7F19}">
      <dgm:prSet/>
      <dgm:spPr/>
      <dgm:t>
        <a:bodyPr/>
        <a:lstStyle/>
        <a:p>
          <a:pPr rtl="0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Сатурн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420A7A1-6279-4D42-8B1D-7E18DD1422F4}" type="parTrans" cxnId="{C89189CB-E054-4083-8F5A-CA46C34DA78C}">
      <dgm:prSet/>
      <dgm:spPr/>
      <dgm:t>
        <a:bodyPr/>
        <a:lstStyle/>
        <a:p>
          <a:endParaRPr lang="uk-UA"/>
        </a:p>
      </dgm:t>
    </dgm:pt>
    <dgm:pt modelId="{B1154428-34BA-40FD-B094-056F699E1366}" type="sibTrans" cxnId="{C89189CB-E054-4083-8F5A-CA46C34DA78C}">
      <dgm:prSet/>
      <dgm:spPr/>
      <dgm:t>
        <a:bodyPr/>
        <a:lstStyle/>
        <a:p>
          <a:endParaRPr lang="uk-UA"/>
        </a:p>
      </dgm:t>
    </dgm:pt>
    <dgm:pt modelId="{D46EF3F8-DB14-4834-B6F6-A8088373DE9B}">
      <dgm:prSet/>
      <dgm:spPr/>
      <dgm:t>
        <a:bodyPr/>
        <a:lstStyle/>
        <a:p>
          <a:pPr rtl="0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Меркурій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0704B04-DE51-499C-9CE8-06F90594F2C5}" type="parTrans" cxnId="{0333C3A0-1E26-40A4-93AC-079A7E3915F0}">
      <dgm:prSet/>
      <dgm:spPr/>
      <dgm:t>
        <a:bodyPr/>
        <a:lstStyle/>
        <a:p>
          <a:endParaRPr lang="uk-UA"/>
        </a:p>
      </dgm:t>
    </dgm:pt>
    <dgm:pt modelId="{58F79AED-2CFA-4879-93D9-218404B18A08}" type="sibTrans" cxnId="{0333C3A0-1E26-40A4-93AC-079A7E3915F0}">
      <dgm:prSet/>
      <dgm:spPr/>
      <dgm:t>
        <a:bodyPr/>
        <a:lstStyle/>
        <a:p>
          <a:endParaRPr lang="uk-UA"/>
        </a:p>
      </dgm:t>
    </dgm:pt>
    <dgm:pt modelId="{59968C5F-6F81-47EA-8AC4-9778B7DDA50B}" type="pres">
      <dgm:prSet presAssocID="{74826E6E-FD82-4B2C-BB4F-BFCF2A2FB63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806D066-6A0F-452B-899E-D1FB121247F0}" type="pres">
      <dgm:prSet presAssocID="{B7CE6AD3-FFA4-4906-92BF-87FF03A99513}" presName="composite" presStyleCnt="0"/>
      <dgm:spPr/>
    </dgm:pt>
    <dgm:pt modelId="{BA53F4C3-D7DD-4199-AA5C-2C56A9FCF3D7}" type="pres">
      <dgm:prSet presAssocID="{B7CE6AD3-FFA4-4906-92BF-87FF03A99513}" presName="imgShp" presStyleLbl="fgImgPlace1" presStyleIdx="0" presStyleCnt="5" custScaleX="116269" custScaleY="10989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uk-UA"/>
        </a:p>
      </dgm:t>
    </dgm:pt>
    <dgm:pt modelId="{E5581953-9403-4056-A24F-A78C2059D697}" type="pres">
      <dgm:prSet presAssocID="{B7CE6AD3-FFA4-4906-92BF-87FF03A9951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A57456-F5CB-400E-9249-9D59EA32A350}" type="pres">
      <dgm:prSet presAssocID="{6E8B9BA2-96F8-4533-9DD4-8D57A1F45350}" presName="spacing" presStyleCnt="0"/>
      <dgm:spPr/>
    </dgm:pt>
    <dgm:pt modelId="{108D9D31-6C30-4536-8508-9C1DE59F04A6}" type="pres">
      <dgm:prSet presAssocID="{672793DD-538C-41D9-8092-C728A78A490A}" presName="composite" presStyleCnt="0"/>
      <dgm:spPr/>
    </dgm:pt>
    <dgm:pt modelId="{8D3D6683-2DFD-438E-8965-FBCB098D00CC}" type="pres">
      <dgm:prSet presAssocID="{672793DD-538C-41D9-8092-C728A78A490A}" presName="imgShp" presStyleLbl="fgImgPlace1" presStyleIdx="1" presStyleCnt="5" custScaleX="120811" custScaleY="112106" custLinFactNeighborX="-5796" custLinFactNeighborY="-76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6C5D3221-01F2-4669-8149-CC199E4C334B}" type="pres">
      <dgm:prSet presAssocID="{672793DD-538C-41D9-8092-C728A78A490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FABEC6-F0BB-4CA1-B047-8C268097BBF5}" type="pres">
      <dgm:prSet presAssocID="{BC67CC13-8468-4D3B-BCB0-6D1BF5ACBC52}" presName="spacing" presStyleCnt="0"/>
      <dgm:spPr/>
    </dgm:pt>
    <dgm:pt modelId="{C5798197-3A34-4242-8DB5-559730FB6FF9}" type="pres">
      <dgm:prSet presAssocID="{327DD2AB-E1B0-4DF3-B4D9-C92CEE7636C7}" presName="composite" presStyleCnt="0"/>
      <dgm:spPr/>
    </dgm:pt>
    <dgm:pt modelId="{153D5463-A0C5-430C-97A7-E9D602E2EC8F}" type="pres">
      <dgm:prSet presAssocID="{327DD2AB-E1B0-4DF3-B4D9-C92CEE7636C7}" presName="imgShp" presStyleLbl="fgImgPlace1" presStyleIdx="2" presStyleCnt="5" custScaleX="127785" custScaleY="106971" custLinFactNeighborX="4432" custLinFactNeighborY="3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DB7D5F-BE5E-4441-9BE9-10C72C2B81C9}" type="pres">
      <dgm:prSet presAssocID="{327DD2AB-E1B0-4DF3-B4D9-C92CEE7636C7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ADB1AC-1027-46FB-A97F-DA1B74A507F7}" type="pres">
      <dgm:prSet presAssocID="{42D43325-FAF7-46AB-8C53-B0C0239AD1B4}" presName="spacing" presStyleCnt="0"/>
      <dgm:spPr/>
    </dgm:pt>
    <dgm:pt modelId="{FF8360D3-7771-47F2-9368-49A861310957}" type="pres">
      <dgm:prSet presAssocID="{3D4C1FEC-D25F-4840-B421-93690CBC7F19}" presName="composite" presStyleCnt="0"/>
      <dgm:spPr/>
    </dgm:pt>
    <dgm:pt modelId="{35361A6F-0789-4881-A39C-4D941A45853F}" type="pres">
      <dgm:prSet presAssocID="{3D4C1FEC-D25F-4840-B421-93690CBC7F19}" presName="imgShp" presStyleLbl="fgImgPlace1" presStyleIdx="3" presStyleCnt="5" custScaleX="125543" custScaleY="104969" custLinFactNeighborX="-5620" custLinFactNeighborY="-948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</dgm:pt>
    <dgm:pt modelId="{BB92040C-4761-4B46-945C-E652761C7D68}" type="pres">
      <dgm:prSet presAssocID="{3D4C1FEC-D25F-4840-B421-93690CBC7F1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3B8B75-570D-4F3C-B29E-81F79732208E}" type="pres">
      <dgm:prSet presAssocID="{B1154428-34BA-40FD-B094-056F699E1366}" presName="spacing" presStyleCnt="0"/>
      <dgm:spPr/>
    </dgm:pt>
    <dgm:pt modelId="{A48CB594-8F3D-4A00-A94E-EB8F672E7F5C}" type="pres">
      <dgm:prSet presAssocID="{D46EF3F8-DB14-4834-B6F6-A8088373DE9B}" presName="composite" presStyleCnt="0"/>
      <dgm:spPr/>
    </dgm:pt>
    <dgm:pt modelId="{F5BDF3A6-63FB-4985-9735-06433EA4DA35}" type="pres">
      <dgm:prSet presAssocID="{D46EF3F8-DB14-4834-B6F6-A8088373DE9B}" presName="imgShp" presStyleLbl="fgImgPlace1" presStyleIdx="4" presStyleCnt="5" custScaleX="119071" custScaleY="11454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ED3F597-1DA3-416F-8BDB-CD4509EF6978}" type="pres">
      <dgm:prSet presAssocID="{D46EF3F8-DB14-4834-B6F6-A8088373DE9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94297B6-F379-4C22-9B79-D703B5D669C4}" srcId="{74826E6E-FD82-4B2C-BB4F-BFCF2A2FB63F}" destId="{672793DD-538C-41D9-8092-C728A78A490A}" srcOrd="1" destOrd="0" parTransId="{5CB4A0AA-DC3E-42B6-9477-876BE75FB0E3}" sibTransId="{BC67CC13-8468-4D3B-BCB0-6D1BF5ACBC52}"/>
    <dgm:cxn modelId="{3E3BE0EF-61C2-4ACC-9E75-68BD728947B9}" type="presOf" srcId="{3D4C1FEC-D25F-4840-B421-93690CBC7F19}" destId="{BB92040C-4761-4B46-945C-E652761C7D68}" srcOrd="0" destOrd="0" presId="urn:microsoft.com/office/officeart/2005/8/layout/vList3"/>
    <dgm:cxn modelId="{FE37B1CE-20DA-41FD-BABE-2065F4775981}" type="presOf" srcId="{74826E6E-FD82-4B2C-BB4F-BFCF2A2FB63F}" destId="{59968C5F-6F81-47EA-8AC4-9778B7DDA50B}" srcOrd="0" destOrd="0" presId="urn:microsoft.com/office/officeart/2005/8/layout/vList3"/>
    <dgm:cxn modelId="{0FB0F792-2879-497C-9138-867D269E6082}" srcId="{74826E6E-FD82-4B2C-BB4F-BFCF2A2FB63F}" destId="{327DD2AB-E1B0-4DF3-B4D9-C92CEE7636C7}" srcOrd="2" destOrd="0" parTransId="{4164B9DB-3281-4D2E-A029-8EDA92741D71}" sibTransId="{42D43325-FAF7-46AB-8C53-B0C0239AD1B4}"/>
    <dgm:cxn modelId="{91230312-54C3-4DCA-A984-DE6E703AD75D}" type="presOf" srcId="{D46EF3F8-DB14-4834-B6F6-A8088373DE9B}" destId="{EED3F597-1DA3-416F-8BDB-CD4509EF6978}" srcOrd="0" destOrd="0" presId="urn:microsoft.com/office/officeart/2005/8/layout/vList3"/>
    <dgm:cxn modelId="{DF5388C8-AE36-49BA-ADA3-0F352F1C97FB}" srcId="{74826E6E-FD82-4B2C-BB4F-BFCF2A2FB63F}" destId="{B7CE6AD3-FFA4-4906-92BF-87FF03A99513}" srcOrd="0" destOrd="0" parTransId="{7573CF13-58D5-4308-A308-36927EC03030}" sibTransId="{6E8B9BA2-96F8-4533-9DD4-8D57A1F45350}"/>
    <dgm:cxn modelId="{C89189CB-E054-4083-8F5A-CA46C34DA78C}" srcId="{74826E6E-FD82-4B2C-BB4F-BFCF2A2FB63F}" destId="{3D4C1FEC-D25F-4840-B421-93690CBC7F19}" srcOrd="3" destOrd="0" parTransId="{B420A7A1-6279-4D42-8B1D-7E18DD1422F4}" sibTransId="{B1154428-34BA-40FD-B094-056F699E1366}"/>
    <dgm:cxn modelId="{5EF0F407-91F9-4692-A4C9-D0AB2645751E}" type="presOf" srcId="{327DD2AB-E1B0-4DF3-B4D9-C92CEE7636C7}" destId="{A9DB7D5F-BE5E-4441-9BE9-10C72C2B81C9}" srcOrd="0" destOrd="0" presId="urn:microsoft.com/office/officeart/2005/8/layout/vList3"/>
    <dgm:cxn modelId="{F6A2A252-EBDA-4B6E-B0F3-D2FB8DA481C6}" type="presOf" srcId="{B7CE6AD3-FFA4-4906-92BF-87FF03A99513}" destId="{E5581953-9403-4056-A24F-A78C2059D697}" srcOrd="0" destOrd="0" presId="urn:microsoft.com/office/officeart/2005/8/layout/vList3"/>
    <dgm:cxn modelId="{6450E0B7-7ABB-4CDE-904B-82DC07ED43F2}" type="presOf" srcId="{672793DD-538C-41D9-8092-C728A78A490A}" destId="{6C5D3221-01F2-4669-8149-CC199E4C334B}" srcOrd="0" destOrd="0" presId="urn:microsoft.com/office/officeart/2005/8/layout/vList3"/>
    <dgm:cxn modelId="{0333C3A0-1E26-40A4-93AC-079A7E3915F0}" srcId="{74826E6E-FD82-4B2C-BB4F-BFCF2A2FB63F}" destId="{D46EF3F8-DB14-4834-B6F6-A8088373DE9B}" srcOrd="4" destOrd="0" parTransId="{40704B04-DE51-499C-9CE8-06F90594F2C5}" sibTransId="{58F79AED-2CFA-4879-93D9-218404B18A08}"/>
    <dgm:cxn modelId="{CC609D4F-B2F5-4464-9B20-5855210C6C76}" type="presParOf" srcId="{59968C5F-6F81-47EA-8AC4-9778B7DDA50B}" destId="{C806D066-6A0F-452B-899E-D1FB121247F0}" srcOrd="0" destOrd="0" presId="urn:microsoft.com/office/officeart/2005/8/layout/vList3"/>
    <dgm:cxn modelId="{8263FF38-D141-4A2F-9321-68D04B43CCFC}" type="presParOf" srcId="{C806D066-6A0F-452B-899E-D1FB121247F0}" destId="{BA53F4C3-D7DD-4199-AA5C-2C56A9FCF3D7}" srcOrd="0" destOrd="0" presId="urn:microsoft.com/office/officeart/2005/8/layout/vList3"/>
    <dgm:cxn modelId="{E336EAC6-343E-4713-87BD-DDD86C683534}" type="presParOf" srcId="{C806D066-6A0F-452B-899E-D1FB121247F0}" destId="{E5581953-9403-4056-A24F-A78C2059D697}" srcOrd="1" destOrd="0" presId="urn:microsoft.com/office/officeart/2005/8/layout/vList3"/>
    <dgm:cxn modelId="{51F0F118-6115-4214-B752-9A4D5E69A655}" type="presParOf" srcId="{59968C5F-6F81-47EA-8AC4-9778B7DDA50B}" destId="{82A57456-F5CB-400E-9249-9D59EA32A350}" srcOrd="1" destOrd="0" presId="urn:microsoft.com/office/officeart/2005/8/layout/vList3"/>
    <dgm:cxn modelId="{6FE097F0-BFC7-4AC2-AB56-9939A0965D69}" type="presParOf" srcId="{59968C5F-6F81-47EA-8AC4-9778B7DDA50B}" destId="{108D9D31-6C30-4536-8508-9C1DE59F04A6}" srcOrd="2" destOrd="0" presId="urn:microsoft.com/office/officeart/2005/8/layout/vList3"/>
    <dgm:cxn modelId="{19A8C858-ACEF-4AAF-A44D-DC5DE1C2B734}" type="presParOf" srcId="{108D9D31-6C30-4536-8508-9C1DE59F04A6}" destId="{8D3D6683-2DFD-438E-8965-FBCB098D00CC}" srcOrd="0" destOrd="0" presId="urn:microsoft.com/office/officeart/2005/8/layout/vList3"/>
    <dgm:cxn modelId="{0A387935-E19C-4E36-B134-5D9AC5D4D56B}" type="presParOf" srcId="{108D9D31-6C30-4536-8508-9C1DE59F04A6}" destId="{6C5D3221-01F2-4669-8149-CC199E4C334B}" srcOrd="1" destOrd="0" presId="urn:microsoft.com/office/officeart/2005/8/layout/vList3"/>
    <dgm:cxn modelId="{DB3EA918-4DD0-40F9-BC1E-9C2E7DE92BF3}" type="presParOf" srcId="{59968C5F-6F81-47EA-8AC4-9778B7DDA50B}" destId="{64FABEC6-F0BB-4CA1-B047-8C268097BBF5}" srcOrd="3" destOrd="0" presId="urn:microsoft.com/office/officeart/2005/8/layout/vList3"/>
    <dgm:cxn modelId="{378AD49B-C302-4FCC-9C5A-1AFCEF764FF7}" type="presParOf" srcId="{59968C5F-6F81-47EA-8AC4-9778B7DDA50B}" destId="{C5798197-3A34-4242-8DB5-559730FB6FF9}" srcOrd="4" destOrd="0" presId="urn:microsoft.com/office/officeart/2005/8/layout/vList3"/>
    <dgm:cxn modelId="{63820E16-EC6B-4A72-90B2-DCE796FAC31D}" type="presParOf" srcId="{C5798197-3A34-4242-8DB5-559730FB6FF9}" destId="{153D5463-A0C5-430C-97A7-E9D602E2EC8F}" srcOrd="0" destOrd="0" presId="urn:microsoft.com/office/officeart/2005/8/layout/vList3"/>
    <dgm:cxn modelId="{485F22A5-5A22-4DD2-A75E-CF058E34440D}" type="presParOf" srcId="{C5798197-3A34-4242-8DB5-559730FB6FF9}" destId="{A9DB7D5F-BE5E-4441-9BE9-10C72C2B81C9}" srcOrd="1" destOrd="0" presId="urn:microsoft.com/office/officeart/2005/8/layout/vList3"/>
    <dgm:cxn modelId="{F8BE7575-DF26-422F-9F17-50E67275DE6F}" type="presParOf" srcId="{59968C5F-6F81-47EA-8AC4-9778B7DDA50B}" destId="{45ADB1AC-1027-46FB-A97F-DA1B74A507F7}" srcOrd="5" destOrd="0" presId="urn:microsoft.com/office/officeart/2005/8/layout/vList3"/>
    <dgm:cxn modelId="{A0252B96-9DBF-41BA-872A-E6F476BEA047}" type="presParOf" srcId="{59968C5F-6F81-47EA-8AC4-9778B7DDA50B}" destId="{FF8360D3-7771-47F2-9368-49A861310957}" srcOrd="6" destOrd="0" presId="urn:microsoft.com/office/officeart/2005/8/layout/vList3"/>
    <dgm:cxn modelId="{E326B76E-AD27-46D0-94E6-E2AE69A3E2E1}" type="presParOf" srcId="{FF8360D3-7771-47F2-9368-49A861310957}" destId="{35361A6F-0789-4881-A39C-4D941A45853F}" srcOrd="0" destOrd="0" presId="urn:microsoft.com/office/officeart/2005/8/layout/vList3"/>
    <dgm:cxn modelId="{FFFEC74F-5C78-464E-8498-1231BB0D2580}" type="presParOf" srcId="{FF8360D3-7771-47F2-9368-49A861310957}" destId="{BB92040C-4761-4B46-945C-E652761C7D68}" srcOrd="1" destOrd="0" presId="urn:microsoft.com/office/officeart/2005/8/layout/vList3"/>
    <dgm:cxn modelId="{73CA21A3-9050-4261-9408-643D75C1772D}" type="presParOf" srcId="{59968C5F-6F81-47EA-8AC4-9778B7DDA50B}" destId="{CC3B8B75-570D-4F3C-B29E-81F79732208E}" srcOrd="7" destOrd="0" presId="urn:microsoft.com/office/officeart/2005/8/layout/vList3"/>
    <dgm:cxn modelId="{439DB2BD-68FB-4DD6-B802-FCCBD7158A92}" type="presParOf" srcId="{59968C5F-6F81-47EA-8AC4-9778B7DDA50B}" destId="{A48CB594-8F3D-4A00-A94E-EB8F672E7F5C}" srcOrd="8" destOrd="0" presId="urn:microsoft.com/office/officeart/2005/8/layout/vList3"/>
    <dgm:cxn modelId="{A8424BBF-2245-4549-87EC-C8EC028FD1DA}" type="presParOf" srcId="{A48CB594-8F3D-4A00-A94E-EB8F672E7F5C}" destId="{F5BDF3A6-63FB-4985-9735-06433EA4DA35}" srcOrd="0" destOrd="0" presId="urn:microsoft.com/office/officeart/2005/8/layout/vList3"/>
    <dgm:cxn modelId="{B9C5A0A4-78E9-4D19-9B1F-943AB997EC0A}" type="presParOf" srcId="{A48CB594-8F3D-4A00-A94E-EB8F672E7F5C}" destId="{EED3F597-1DA3-416F-8BDB-CD4509EF697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81953-9403-4056-A24F-A78C2059D697}">
      <dsp:nvSpPr>
        <dsp:cNvPr id="0" name=""/>
        <dsp:cNvSpPr/>
      </dsp:nvSpPr>
      <dsp:spPr>
        <a:xfrm rot="10800000">
          <a:off x="1391049" y="27113"/>
          <a:ext cx="4926893" cy="5162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6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Венера</a:t>
          </a:r>
          <a:endParaRPr lang="uk-U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1520116" y="27113"/>
        <a:ext cx="4797826" cy="516268"/>
      </dsp:txXfrm>
    </dsp:sp>
    <dsp:sp modelId="{BA53F4C3-D7DD-4199-AA5C-2C56A9FCF3D7}">
      <dsp:nvSpPr>
        <dsp:cNvPr id="0" name=""/>
        <dsp:cNvSpPr/>
      </dsp:nvSpPr>
      <dsp:spPr>
        <a:xfrm>
          <a:off x="1090919" y="1581"/>
          <a:ext cx="600260" cy="56733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D3221-01F2-4669-8149-CC199E4C334B}">
      <dsp:nvSpPr>
        <dsp:cNvPr id="0" name=""/>
        <dsp:cNvSpPr/>
      </dsp:nvSpPr>
      <dsp:spPr>
        <a:xfrm rot="10800000">
          <a:off x="1396911" y="754274"/>
          <a:ext cx="4926893" cy="5162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6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Марс</a:t>
          </a:r>
          <a:endParaRPr lang="uk-U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1525978" y="754274"/>
        <a:ext cx="4797826" cy="516268"/>
      </dsp:txXfrm>
    </dsp:sp>
    <dsp:sp modelId="{8D3D6683-2DFD-438E-8965-FBCB098D00CC}">
      <dsp:nvSpPr>
        <dsp:cNvPr id="0" name=""/>
        <dsp:cNvSpPr/>
      </dsp:nvSpPr>
      <dsp:spPr>
        <a:xfrm>
          <a:off x="1055134" y="683432"/>
          <a:ext cx="623709" cy="57876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B7D5F-BE5E-4441-9BE9-10C72C2B81C9}">
      <dsp:nvSpPr>
        <dsp:cNvPr id="0" name=""/>
        <dsp:cNvSpPr/>
      </dsp:nvSpPr>
      <dsp:spPr>
        <a:xfrm rot="10800000">
          <a:off x="1405912" y="1473897"/>
          <a:ext cx="4926893" cy="5162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6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Юпітер</a:t>
          </a:r>
          <a:endParaRPr lang="uk-U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1534979" y="1473897"/>
        <a:ext cx="4797826" cy="516268"/>
      </dsp:txXfrm>
    </dsp:sp>
    <dsp:sp modelId="{153D5463-A0C5-430C-97A7-E9D602E2EC8F}">
      <dsp:nvSpPr>
        <dsp:cNvPr id="0" name=""/>
        <dsp:cNvSpPr/>
      </dsp:nvSpPr>
      <dsp:spPr>
        <a:xfrm>
          <a:off x="1098936" y="1456078"/>
          <a:ext cx="659714" cy="55225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2040C-4761-4B46-945C-E652761C7D68}">
      <dsp:nvSpPr>
        <dsp:cNvPr id="0" name=""/>
        <dsp:cNvSpPr/>
      </dsp:nvSpPr>
      <dsp:spPr>
        <a:xfrm rot="10800000">
          <a:off x="1403019" y="2175098"/>
          <a:ext cx="4926893" cy="5162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6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Сатурн</a:t>
          </a:r>
          <a:endParaRPr lang="uk-U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1532086" y="2175098"/>
        <a:ext cx="4797826" cy="516268"/>
      </dsp:txXfrm>
    </dsp:sp>
    <dsp:sp modelId="{35361A6F-0789-4881-A39C-4D941A45853F}">
      <dsp:nvSpPr>
        <dsp:cNvPr id="0" name=""/>
        <dsp:cNvSpPr/>
      </dsp:nvSpPr>
      <dsp:spPr>
        <a:xfrm>
          <a:off x="1049935" y="2113303"/>
          <a:ext cx="648139" cy="54192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3F597-1DA3-416F-8BDB-CD4509EF6978}">
      <dsp:nvSpPr>
        <dsp:cNvPr id="0" name=""/>
        <dsp:cNvSpPr/>
      </dsp:nvSpPr>
      <dsp:spPr>
        <a:xfrm rot="10800000">
          <a:off x="1394666" y="2895839"/>
          <a:ext cx="4926893" cy="5162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6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Меркурій</a:t>
          </a:r>
          <a:endParaRPr lang="uk-U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1523733" y="2895839"/>
        <a:ext cx="4797826" cy="516268"/>
      </dsp:txXfrm>
    </dsp:sp>
    <dsp:sp modelId="{F5BDF3A6-63FB-4985-9735-06433EA4DA35}">
      <dsp:nvSpPr>
        <dsp:cNvPr id="0" name=""/>
        <dsp:cNvSpPr/>
      </dsp:nvSpPr>
      <dsp:spPr>
        <a:xfrm>
          <a:off x="1087302" y="2858303"/>
          <a:ext cx="614726" cy="5913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FCFF7-B2E1-468D-AD42-B4A79B9FBFC5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24BB0-DE2E-46D3-A64C-D739DA593A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836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24BB0-DE2E-46D3-A64C-D739DA593A99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512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CC51-FF5E-49C8-B839-A4B0D72EFDF9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D38D-72EE-41C7-A52D-3E9653D44C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CC51-FF5E-49C8-B839-A4B0D72EFDF9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D38D-72EE-41C7-A52D-3E9653D44C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CC51-FF5E-49C8-B839-A4B0D72EFDF9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D38D-72EE-41C7-A52D-3E9653D44C30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CC51-FF5E-49C8-B839-A4B0D72EFDF9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D38D-72EE-41C7-A52D-3E9653D44C30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CC51-FF5E-49C8-B839-A4B0D72EFDF9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D38D-72EE-41C7-A52D-3E9653D44C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CC51-FF5E-49C8-B839-A4B0D72EFDF9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D38D-72EE-41C7-A52D-3E9653D44C30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CC51-FF5E-49C8-B839-A4B0D72EFDF9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D38D-72EE-41C7-A52D-3E9653D44C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CC51-FF5E-49C8-B839-A4B0D72EFDF9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D38D-72EE-41C7-A52D-3E9653D44C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CC51-FF5E-49C8-B839-A4B0D72EFDF9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D38D-72EE-41C7-A52D-3E9653D44C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CC51-FF5E-49C8-B839-A4B0D72EFDF9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D38D-72EE-41C7-A52D-3E9653D44C30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CC51-FF5E-49C8-B839-A4B0D72EFDF9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D38D-72EE-41C7-A52D-3E9653D44C30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014CC51-FF5E-49C8-B839-A4B0D72EFDF9}" type="datetimeFigureOut">
              <a:rPr lang="uk-UA" smtClean="0"/>
              <a:t>11.03.2019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AD3D38D-72EE-41C7-A52D-3E9653D44C30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2296296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Інтегрований урок з математики та природознавства у 2 класі</a:t>
            </a:r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9344" y="4941168"/>
            <a:ext cx="5504656" cy="163103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Підготувала вчитель</a:t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початкових класів </a:t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Спеціаліст ІІ категорії</a:t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Галенко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Вікторія Олександрівна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8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Виктория.Victory-PC\Desktop\o_745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60"/>
            <a:ext cx="9144000" cy="698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26307"/>
            <a:ext cx="8229600" cy="1252728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Метеоритний дощ</a:t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в парах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8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D:\флешка виктория март 2019\слайди\-2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" y="-3738"/>
            <a:ext cx="9139775" cy="68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9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Ст. 87, №557</a:t>
            </a:r>
          </a:p>
          <a:p>
            <a:pPr marL="0" indent="0" algn="ctr">
              <a:buNone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в підручниках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6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D:\флешка виктория март 2019\стем-технології\slide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1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D:\флешка виктория март 2019\слайди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9"/>
            <a:ext cx="9144000" cy="68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2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1" name="Picture 3" descr="D:\флешка виктория март 2019\слайди\img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Чудо-птиця, горить хвіст</a:t>
            </a:r>
            <a:b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Полетіла в зграю зір.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Голубий шатер увесь світ накрив.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яку трубу можна побачити цілий всесвіт  - зірки та планети?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Одяг космонавтів?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Транспортний засіб, що літає в космос?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0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6" name="Picture 4" descr="C:\Users\Виктория.Victory-PC\Desktop\maxresdefaul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pPr marL="0" indent="0" algn="ctr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     </a:t>
            </a:r>
          </a:p>
          <a:p>
            <a:pPr marL="0" indent="0">
              <a:buNone/>
            </a:pPr>
            <a:r>
              <a:rPr lang="uk-U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Зумів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dirty="0" smtClean="0"/>
              <a:t>                                           </a:t>
            </a:r>
            <a:r>
              <a:rPr lang="uk-U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Навчився</a:t>
            </a:r>
          </a:p>
          <a:p>
            <a:pPr marL="0" indent="0" algn="ctr"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 «Мікрофон»</a:t>
            </a:r>
            <a:endParaRPr lang="uk-UA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932040" y="2348880"/>
            <a:ext cx="2232248" cy="1286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835696" y="2348880"/>
            <a:ext cx="230425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13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956586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5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Захоплююча подорож у космос</a:t>
            </a:r>
            <a:endParaRPr lang="uk-UA" sz="45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55303"/>
            <a:ext cx="9144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9144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Уважність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Кмітливість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Швидкість мислення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Винахідливість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Взаємоповага</a:t>
            </a:r>
            <a:endParaRPr lang="uk-UA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980728"/>
            <a:ext cx="7408333" cy="514543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Душу і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роботу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вклади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Кожну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хвилину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труді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збережи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uk-UA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628800"/>
            <a:ext cx="687156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 «Мовчанка»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1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01318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6220966"/>
            <a:ext cx="609600" cy="609600"/>
          </a:xfr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26638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34289"/>
            <a:ext cx="1944216" cy="224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90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1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D:\флешка виктория март 2019\слайди\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980728"/>
            <a:ext cx="7408333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Півень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наш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злетів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тин,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А на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тині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один.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півників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Полічи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швиденько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сороки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ішли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уроки,</a:t>
            </a:r>
          </a:p>
          <a:p>
            <a:pPr marL="0" indent="0" algn="r"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Одна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сорок не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вивчила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урок.</a:t>
            </a:r>
          </a:p>
          <a:p>
            <a:pPr marL="0" indent="0" algn="r"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 сорок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вивчили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урок?</a:t>
            </a:r>
          </a:p>
          <a:p>
            <a:pPr marL="0" indent="0" algn="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Хвилинка каліграфії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1450975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Виктория.Victory-PC\Desktop\107855621_Kalligrafiya_0004_novuyy_razmer_novuyy_razm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9820"/>
            <a:ext cx="2816839" cy="265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Виктория.Victory-PC\Desktop\107855621_Kalligrafiya_0004_novuyy_razmer_novuyy_razmer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55649"/>
            <a:ext cx="2853801" cy="279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80" y="692696"/>
            <a:ext cx="1782564" cy="27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1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</TotalTime>
  <Words>96</Words>
  <Application>Microsoft Office PowerPoint</Application>
  <PresentationFormat>Экран (4:3)</PresentationFormat>
  <Paragraphs>42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Інтегрований урок з математики та природознавства у 2 класі</vt:lpstr>
      <vt:lpstr>Захоплююча подорож у космос</vt:lpstr>
      <vt:lpstr>Презентация PowerPoint</vt:lpstr>
      <vt:lpstr>Презентация PowerPoint</vt:lpstr>
      <vt:lpstr>Гра «Мовчанка»</vt:lpstr>
      <vt:lpstr>Презентация PowerPoint</vt:lpstr>
      <vt:lpstr>Презентация PowerPoint</vt:lpstr>
      <vt:lpstr>Презентация PowerPoint</vt:lpstr>
      <vt:lpstr>Хвилинка каліграфії</vt:lpstr>
      <vt:lpstr>Метеоритний дощ Робота в парах</vt:lpstr>
      <vt:lpstr>Презентация PowerPoint</vt:lpstr>
      <vt:lpstr>Робота в підручниках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 «Мікрофон»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Інтегрований урок з математики та природознавства у 2 класі</dc:title>
  <dc:creator>Виктория</dc:creator>
  <cp:lastModifiedBy>Виктория</cp:lastModifiedBy>
  <cp:revision>29</cp:revision>
  <dcterms:created xsi:type="dcterms:W3CDTF">2019-03-10T07:39:20Z</dcterms:created>
  <dcterms:modified xsi:type="dcterms:W3CDTF">2019-03-11T12:18:22Z</dcterms:modified>
</cp:coreProperties>
</file>