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279" r:id="rId3"/>
    <p:sldId id="297" r:id="rId4"/>
    <p:sldId id="288" r:id="rId5"/>
    <p:sldId id="289" r:id="rId6"/>
    <p:sldId id="290" r:id="rId7"/>
    <p:sldId id="273" r:id="rId8"/>
    <p:sldId id="274" r:id="rId9"/>
    <p:sldId id="275" r:id="rId10"/>
    <p:sldId id="277" r:id="rId11"/>
    <p:sldId id="296" r:id="rId12"/>
    <p:sldId id="276" r:id="rId13"/>
    <p:sldId id="295" r:id="rId14"/>
    <p:sldId id="300" r:id="rId15"/>
    <p:sldId id="285" r:id="rId16"/>
    <p:sldId id="302" r:id="rId17"/>
    <p:sldId id="265" r:id="rId18"/>
    <p:sldId id="266" r:id="rId19"/>
    <p:sldId id="267" r:id="rId20"/>
    <p:sldId id="268" r:id="rId21"/>
    <p:sldId id="269" r:id="rId22"/>
    <p:sldId id="270" r:id="rId23"/>
    <p:sldId id="280" r:id="rId24"/>
    <p:sldId id="283" r:id="rId25"/>
    <p:sldId id="282" r:id="rId26"/>
    <p:sldId id="284" r:id="rId27"/>
    <p:sldId id="298" r:id="rId28"/>
    <p:sldId id="303" r:id="rId29"/>
    <p:sldId id="264" r:id="rId30"/>
    <p:sldId id="30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66"/>
    <a:srgbClr val="000099"/>
    <a:srgbClr val="800080"/>
    <a:srgbClr val="6600CC"/>
    <a:srgbClr val="000000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67" autoAdjust="0"/>
    <p:restoredTop sz="94660"/>
  </p:normalViewPr>
  <p:slideViewPr>
    <p:cSldViewPr>
      <p:cViewPr varScale="1">
        <p:scale>
          <a:sx n="103" d="100"/>
          <a:sy n="103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14A17-CDE6-427B-BBD8-67074DC5B4E9}" type="doc">
      <dgm:prSet loTypeId="urn:microsoft.com/office/officeart/2005/8/layout/chevron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3D3A25-398C-4928-BFAB-B1D19B9A15FB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9A2FA9D0-4BAE-4FC0-B859-A8E6881D745E}" type="parTrans" cxnId="{11C8FCCC-13DD-43A8-BEFE-82EFB367F789}">
      <dgm:prSet/>
      <dgm:spPr/>
      <dgm:t>
        <a:bodyPr/>
        <a:lstStyle/>
        <a:p>
          <a:endParaRPr lang="ru-RU"/>
        </a:p>
      </dgm:t>
    </dgm:pt>
    <dgm:pt modelId="{DCC78832-6E13-4B4D-BFCA-984B14DFFD41}" type="sibTrans" cxnId="{11C8FCCC-13DD-43A8-BEFE-82EFB367F789}">
      <dgm:prSet/>
      <dgm:spPr/>
      <dgm:t>
        <a:bodyPr/>
        <a:lstStyle/>
        <a:p>
          <a:endParaRPr lang="ru-RU"/>
        </a:p>
      </dgm:t>
    </dgm:pt>
    <dgm:pt modelId="{41E3F92C-4BD0-475E-96D1-3B560B129710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72BD63A7-1609-4785-A66B-BB5C3440747D}" type="parTrans" cxnId="{8F14A299-CDDE-4D38-B407-6AF71AA11A94}">
      <dgm:prSet/>
      <dgm:spPr/>
      <dgm:t>
        <a:bodyPr/>
        <a:lstStyle/>
        <a:p>
          <a:endParaRPr lang="ru-RU"/>
        </a:p>
      </dgm:t>
    </dgm:pt>
    <dgm:pt modelId="{E721B726-D00B-4421-8F49-A541A1A30DE5}" type="sibTrans" cxnId="{8F14A299-CDDE-4D38-B407-6AF71AA11A94}">
      <dgm:prSet/>
      <dgm:spPr/>
      <dgm:t>
        <a:bodyPr/>
        <a:lstStyle/>
        <a:p>
          <a:endParaRPr lang="ru-RU"/>
        </a:p>
      </dgm:t>
    </dgm:pt>
    <dgm:pt modelId="{05A3FCF7-6DB9-4C0E-AA23-4FB25DA55032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Встановлення міжособистісних контактів із кожною дитиною</a:t>
          </a:r>
          <a:endParaRPr lang="ru-RU" dirty="0"/>
        </a:p>
      </dgm:t>
    </dgm:pt>
    <dgm:pt modelId="{40EBDBF7-6427-428F-B574-97A7C6CE0C47}" type="parTrans" cxnId="{B424F5B3-1C12-4EEB-989A-1A51B34F631C}">
      <dgm:prSet/>
      <dgm:spPr/>
      <dgm:t>
        <a:bodyPr/>
        <a:lstStyle/>
        <a:p>
          <a:endParaRPr lang="ru-RU"/>
        </a:p>
      </dgm:t>
    </dgm:pt>
    <dgm:pt modelId="{A92DD03B-6560-46F5-A3BF-B1802F21B7DD}" type="sibTrans" cxnId="{B424F5B3-1C12-4EEB-989A-1A51B34F631C}">
      <dgm:prSet/>
      <dgm:spPr/>
      <dgm:t>
        <a:bodyPr/>
        <a:lstStyle/>
        <a:p>
          <a:endParaRPr lang="ru-RU"/>
        </a:p>
      </dgm:t>
    </dgm:pt>
    <dgm:pt modelId="{D2F36BE2-9A0A-4B19-B4F5-7BA680368511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Створення  умов для  розвитку  учнів</a:t>
          </a:r>
          <a:endParaRPr lang="ru-RU" dirty="0"/>
        </a:p>
      </dgm:t>
    </dgm:pt>
    <dgm:pt modelId="{47BA199E-16A1-4D62-B54B-0BB58D318482}" type="parTrans" cxnId="{55CFFDA7-27F8-4331-AB52-1CFF0043E7D9}">
      <dgm:prSet/>
      <dgm:spPr/>
      <dgm:t>
        <a:bodyPr/>
        <a:lstStyle/>
        <a:p>
          <a:endParaRPr lang="ru-RU"/>
        </a:p>
      </dgm:t>
    </dgm:pt>
    <dgm:pt modelId="{BBB33693-A456-4046-AD24-5078DB5350A5}" type="sibTrans" cxnId="{55CFFDA7-27F8-4331-AB52-1CFF0043E7D9}">
      <dgm:prSet/>
      <dgm:spPr/>
      <dgm:t>
        <a:bodyPr/>
        <a:lstStyle/>
        <a:p>
          <a:endParaRPr lang="ru-RU"/>
        </a:p>
      </dgm:t>
    </dgm:pt>
    <dgm:pt modelId="{9E0A9A5B-AC5E-4ABB-9F84-847B526D8B65}">
      <dgm:prSet/>
      <dgm:spPr/>
      <dgm:t>
        <a:bodyPr/>
        <a:lstStyle/>
        <a:p>
          <a:r>
            <a:rPr lang="uk-UA" b="1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Вивчення індивідуальних особливостей учнів</a:t>
          </a:r>
          <a:endParaRPr lang="ru-RU"/>
        </a:p>
      </dgm:t>
    </dgm:pt>
    <dgm:pt modelId="{59EFB6DE-B459-41D5-B337-3FB7BBBB0A18}" type="parTrans" cxnId="{18CB9538-355A-4B8E-A4FC-DF6CEFE4D862}">
      <dgm:prSet/>
      <dgm:spPr/>
      <dgm:t>
        <a:bodyPr/>
        <a:lstStyle/>
        <a:p>
          <a:endParaRPr lang="ru-RU"/>
        </a:p>
      </dgm:t>
    </dgm:pt>
    <dgm:pt modelId="{B22194C0-80F9-45A3-93C9-8B37D14B6A7A}" type="sibTrans" cxnId="{18CB9538-355A-4B8E-A4FC-DF6CEFE4D862}">
      <dgm:prSet/>
      <dgm:spPr/>
      <dgm:t>
        <a:bodyPr/>
        <a:lstStyle/>
        <a:p>
          <a:endParaRPr lang="ru-RU"/>
        </a:p>
      </dgm:t>
    </dgm:pt>
    <dgm:pt modelId="{584CFE94-43B8-4D3B-AA16-05CC31B84F34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93AEAF90-C8CF-45C6-9CE6-0C5CC6C2189C}" type="sibTrans" cxnId="{48511D26-E0FC-4818-ADA4-FD845FE8CF7E}">
      <dgm:prSet/>
      <dgm:spPr/>
      <dgm:t>
        <a:bodyPr/>
        <a:lstStyle/>
        <a:p>
          <a:endParaRPr lang="ru-RU"/>
        </a:p>
      </dgm:t>
    </dgm:pt>
    <dgm:pt modelId="{E0A8020A-8D56-43B0-8689-7E891681FB94}" type="parTrans" cxnId="{48511D26-E0FC-4818-ADA4-FD845FE8CF7E}">
      <dgm:prSet/>
      <dgm:spPr/>
      <dgm:t>
        <a:bodyPr/>
        <a:lstStyle/>
        <a:p>
          <a:endParaRPr lang="ru-RU"/>
        </a:p>
      </dgm:t>
    </dgm:pt>
    <dgm:pt modelId="{6B7319A0-9D39-42E6-9380-F4875D740937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935A6A4B-4C07-485D-A12C-5693E765BB12}" type="parTrans" cxnId="{E3729E26-66A6-49A5-B838-FC4A97DC212A}">
      <dgm:prSet/>
      <dgm:spPr/>
      <dgm:t>
        <a:bodyPr/>
        <a:lstStyle/>
        <a:p>
          <a:endParaRPr lang="ru-RU"/>
        </a:p>
      </dgm:t>
    </dgm:pt>
    <dgm:pt modelId="{35A60F1C-77A2-4932-BA08-89E64B5078DC}" type="sibTrans" cxnId="{E3729E26-66A6-49A5-B838-FC4A97DC212A}">
      <dgm:prSet/>
      <dgm:spPr/>
      <dgm:t>
        <a:bodyPr/>
        <a:lstStyle/>
        <a:p>
          <a:endParaRPr lang="ru-RU"/>
        </a:p>
      </dgm:t>
    </dgm:pt>
    <dgm:pt modelId="{FB2C1169-C100-4BE6-9B3C-DFDFC60F1635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Вивчення та врахування стану здоров’я учнів</a:t>
          </a:r>
          <a:endParaRPr lang="ru-RU" dirty="0"/>
        </a:p>
      </dgm:t>
    </dgm:pt>
    <dgm:pt modelId="{467E886D-8E7F-403E-A730-6338C8E3F1D8}" type="parTrans" cxnId="{07620ABE-0F99-4747-B618-F7F0CF57935F}">
      <dgm:prSet/>
      <dgm:spPr/>
      <dgm:t>
        <a:bodyPr/>
        <a:lstStyle/>
        <a:p>
          <a:endParaRPr lang="ru-RU"/>
        </a:p>
      </dgm:t>
    </dgm:pt>
    <dgm:pt modelId="{781A1927-496B-487C-AE7E-E82A9D906925}" type="sibTrans" cxnId="{07620ABE-0F99-4747-B618-F7F0CF57935F}">
      <dgm:prSet/>
      <dgm:spPr/>
      <dgm:t>
        <a:bodyPr/>
        <a:lstStyle/>
        <a:p>
          <a:endParaRPr lang="ru-RU"/>
        </a:p>
      </dgm:t>
    </dgm:pt>
    <dgm:pt modelId="{5F24A76B-8EAA-427E-B380-8C062BC7FC08}">
      <dgm:prSet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0518AA6D-B879-4A5B-A888-F8FA4835E45A}" type="parTrans" cxnId="{7D50CCD9-485B-4540-8564-09445503609F}">
      <dgm:prSet/>
      <dgm:spPr/>
      <dgm:t>
        <a:bodyPr/>
        <a:lstStyle/>
        <a:p>
          <a:endParaRPr lang="ru-RU"/>
        </a:p>
      </dgm:t>
    </dgm:pt>
    <dgm:pt modelId="{79274B00-7DB7-4A14-9D4A-89DE8C7E9D77}" type="sibTrans" cxnId="{7D50CCD9-485B-4540-8564-09445503609F}">
      <dgm:prSet/>
      <dgm:spPr/>
      <dgm:t>
        <a:bodyPr/>
        <a:lstStyle/>
        <a:p>
          <a:endParaRPr lang="ru-RU"/>
        </a:p>
      </dgm:t>
    </dgm:pt>
    <dgm:pt modelId="{107A4262-0349-4B2E-B913-E6B1B33BACD9}">
      <dgm:prSet/>
      <dgm:spPr/>
      <dgm:t>
        <a:bodyPr/>
        <a:lstStyle/>
        <a:p>
          <a:r>
            <a:rPr lang="uk-UA" dirty="0" smtClean="0"/>
            <a:t>6</a:t>
          </a:r>
          <a:endParaRPr lang="ru-RU" dirty="0"/>
        </a:p>
      </dgm:t>
    </dgm:pt>
    <dgm:pt modelId="{48BAB4F9-5989-4A05-936D-6D1905F3BCAE}" type="parTrans" cxnId="{D8C742DC-00AE-4FDB-A04F-118E935065CA}">
      <dgm:prSet/>
      <dgm:spPr/>
      <dgm:t>
        <a:bodyPr/>
        <a:lstStyle/>
        <a:p>
          <a:endParaRPr lang="ru-RU"/>
        </a:p>
      </dgm:t>
    </dgm:pt>
    <dgm:pt modelId="{AF3409C6-AB4F-497A-8BFE-B9007E2EB59E}" type="sibTrans" cxnId="{D8C742DC-00AE-4FDB-A04F-118E935065CA}">
      <dgm:prSet/>
      <dgm:spPr/>
      <dgm:t>
        <a:bodyPr/>
        <a:lstStyle/>
        <a:p>
          <a:endParaRPr lang="ru-RU"/>
        </a:p>
      </dgm:t>
    </dgm:pt>
    <dgm:pt modelId="{7B06BEF7-78F8-4A69-B041-E9587C824671}">
      <dgm:prSet/>
      <dgm:spPr/>
      <dgm:t>
        <a:bodyPr/>
        <a:lstStyle/>
        <a:p>
          <a:r>
            <a:rPr lang="uk-UA" dirty="0" smtClean="0"/>
            <a:t>7</a:t>
          </a:r>
          <a:endParaRPr lang="ru-RU" dirty="0"/>
        </a:p>
      </dgm:t>
    </dgm:pt>
    <dgm:pt modelId="{F78ADE39-9F72-44CA-9418-480FC11F9301}" type="parTrans" cxnId="{9BFB8227-9BC0-482A-BD6F-0B69B9DC7ACB}">
      <dgm:prSet/>
      <dgm:spPr/>
      <dgm:t>
        <a:bodyPr/>
        <a:lstStyle/>
        <a:p>
          <a:endParaRPr lang="ru-RU"/>
        </a:p>
      </dgm:t>
    </dgm:pt>
    <dgm:pt modelId="{CA30D87F-9E13-48C1-BF21-EF23B1925865}" type="sibTrans" cxnId="{9BFB8227-9BC0-482A-BD6F-0B69B9DC7ACB}">
      <dgm:prSet/>
      <dgm:spPr/>
      <dgm:t>
        <a:bodyPr/>
        <a:lstStyle/>
        <a:p>
          <a:endParaRPr lang="ru-RU"/>
        </a:p>
      </dgm:t>
    </dgm:pt>
    <dgm:pt modelId="{A86EAD10-5EEA-447C-B1F4-B3D1D842BBAA}">
      <dgm:prSet/>
      <dgm:spPr/>
      <dgm:t>
        <a:bodyPr/>
        <a:lstStyle/>
        <a:p>
          <a:r>
            <a:rPr lang="uk-UA" b="1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Розв’язання питання соціальної адаптації учнів</a:t>
          </a:r>
          <a:endParaRPr lang="ru-RU"/>
        </a:p>
      </dgm:t>
    </dgm:pt>
    <dgm:pt modelId="{FBF4F1FB-B5D9-49F5-902A-557F4C57FBB3}" type="parTrans" cxnId="{5C36B86A-80AF-4FBB-926F-C5A33627204D}">
      <dgm:prSet/>
      <dgm:spPr/>
      <dgm:t>
        <a:bodyPr/>
        <a:lstStyle/>
        <a:p>
          <a:endParaRPr lang="ru-RU"/>
        </a:p>
      </dgm:t>
    </dgm:pt>
    <dgm:pt modelId="{2170F724-2C3B-490A-8A4B-B6E2DDBB3B7B}" type="sibTrans" cxnId="{5C36B86A-80AF-4FBB-926F-C5A33627204D}">
      <dgm:prSet/>
      <dgm:spPr/>
      <dgm:t>
        <a:bodyPr/>
        <a:lstStyle/>
        <a:p>
          <a:endParaRPr lang="ru-RU"/>
        </a:p>
      </dgm:t>
    </dgm:pt>
    <dgm:pt modelId="{2F25E9BF-120E-4637-994A-93043C8AD7AC}">
      <dgm:prSet/>
      <dgm:spPr/>
      <dgm:t>
        <a:bodyPr/>
        <a:lstStyle/>
        <a:p>
          <a:r>
            <a:rPr lang="uk-UA" b="1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Профілактична робота з учнями «групи ризику»</a:t>
          </a:r>
          <a:endParaRPr lang="ru-RU"/>
        </a:p>
      </dgm:t>
    </dgm:pt>
    <dgm:pt modelId="{3EB20A5B-396C-48DD-8448-251F3D546836}" type="parTrans" cxnId="{4B80B970-6321-4780-A9FE-FDF69EC7ED28}">
      <dgm:prSet/>
      <dgm:spPr/>
      <dgm:t>
        <a:bodyPr/>
        <a:lstStyle/>
        <a:p>
          <a:endParaRPr lang="ru-RU"/>
        </a:p>
      </dgm:t>
    </dgm:pt>
    <dgm:pt modelId="{52A31683-94B1-494C-96AA-C70A27A45470}" type="sibTrans" cxnId="{4B80B970-6321-4780-A9FE-FDF69EC7ED28}">
      <dgm:prSet/>
      <dgm:spPr/>
      <dgm:t>
        <a:bodyPr/>
        <a:lstStyle/>
        <a:p>
          <a:endParaRPr lang="ru-RU"/>
        </a:p>
      </dgm:t>
    </dgm:pt>
    <dgm:pt modelId="{1D61172B-D24B-4F29-8BB9-31B96354BC70}">
      <dgm:prSet/>
      <dgm:spPr/>
      <dgm:t>
        <a:bodyPr/>
        <a:lstStyle/>
        <a:p>
          <a:r>
            <a:rPr lang="uk-UA" b="1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Діагностика результатів, виховання і розвитку кожного учня, облік їхніх особистих досягнень</a:t>
          </a:r>
          <a:endParaRPr lang="ru-RU"/>
        </a:p>
      </dgm:t>
    </dgm:pt>
    <dgm:pt modelId="{B9DCDB54-C487-47D8-8BE4-E38F9BFC261F}" type="parTrans" cxnId="{521B7698-7D90-4267-8AEA-6D137A9AF668}">
      <dgm:prSet/>
      <dgm:spPr/>
      <dgm:t>
        <a:bodyPr/>
        <a:lstStyle/>
        <a:p>
          <a:endParaRPr lang="ru-RU"/>
        </a:p>
      </dgm:t>
    </dgm:pt>
    <dgm:pt modelId="{A1F883E0-1033-4100-92E1-D2FB99C1BA4A}" type="sibTrans" cxnId="{521B7698-7D90-4267-8AEA-6D137A9AF668}">
      <dgm:prSet/>
      <dgm:spPr/>
      <dgm:t>
        <a:bodyPr/>
        <a:lstStyle/>
        <a:p>
          <a:endParaRPr lang="ru-RU"/>
        </a:p>
      </dgm:t>
    </dgm:pt>
    <dgm:pt modelId="{42105D4D-C3A4-4C0A-A485-E0000C503F81}" type="pres">
      <dgm:prSet presAssocID="{5E814A17-CDE6-427B-BBD8-67074DC5B4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56AE85-95DB-470C-9CA5-77A33442C8CE}" type="pres">
      <dgm:prSet presAssocID="{613D3A25-398C-4928-BFAB-B1D19B9A15FB}" presName="composite" presStyleCnt="0"/>
      <dgm:spPr/>
    </dgm:pt>
    <dgm:pt modelId="{2EFB324F-1261-4568-B292-3CCD55F7E006}" type="pres">
      <dgm:prSet presAssocID="{613D3A25-398C-4928-BFAB-B1D19B9A15FB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ECC88-264C-41F8-A375-77F538A2F360}" type="pres">
      <dgm:prSet presAssocID="{613D3A25-398C-4928-BFAB-B1D19B9A15FB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CDDC2-DEC9-45AE-BF0D-A7E02AE4E684}" type="pres">
      <dgm:prSet presAssocID="{DCC78832-6E13-4B4D-BFCA-984B14DFFD41}" presName="sp" presStyleCnt="0"/>
      <dgm:spPr/>
    </dgm:pt>
    <dgm:pt modelId="{6E62405F-A59F-40AA-BFF8-A837E0524B23}" type="pres">
      <dgm:prSet presAssocID="{41E3F92C-4BD0-475E-96D1-3B560B129710}" presName="composite" presStyleCnt="0"/>
      <dgm:spPr/>
    </dgm:pt>
    <dgm:pt modelId="{43F043C5-71B0-4BD0-87EE-9491084028F6}" type="pres">
      <dgm:prSet presAssocID="{41E3F92C-4BD0-475E-96D1-3B560B12971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A9147-52B9-42E5-8439-2DDC4DCFC974}" type="pres">
      <dgm:prSet presAssocID="{41E3F92C-4BD0-475E-96D1-3B560B129710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D43B7-1E66-48A3-9D64-6B5DC222D6DB}" type="pres">
      <dgm:prSet presAssocID="{E721B726-D00B-4421-8F49-A541A1A30DE5}" presName="sp" presStyleCnt="0"/>
      <dgm:spPr/>
    </dgm:pt>
    <dgm:pt modelId="{42D1EC05-37C9-4E6A-896C-3261D03CBA0E}" type="pres">
      <dgm:prSet presAssocID="{584CFE94-43B8-4D3B-AA16-05CC31B84F34}" presName="composite" presStyleCnt="0"/>
      <dgm:spPr/>
    </dgm:pt>
    <dgm:pt modelId="{0E5B0D3C-34CB-4D13-83F2-549900ACEC3E}" type="pres">
      <dgm:prSet presAssocID="{584CFE94-43B8-4D3B-AA16-05CC31B84F34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7A009-A37C-4A9A-AD3D-9A795A6FB100}" type="pres">
      <dgm:prSet presAssocID="{584CFE94-43B8-4D3B-AA16-05CC31B84F34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C7FF8-B100-4D0D-BCC8-FB3ACADBB2B7}" type="pres">
      <dgm:prSet presAssocID="{93AEAF90-C8CF-45C6-9CE6-0C5CC6C2189C}" presName="sp" presStyleCnt="0"/>
      <dgm:spPr/>
    </dgm:pt>
    <dgm:pt modelId="{6725933D-1709-4009-B77B-D50B701E76B4}" type="pres">
      <dgm:prSet presAssocID="{6B7319A0-9D39-42E6-9380-F4875D740937}" presName="composite" presStyleCnt="0"/>
      <dgm:spPr/>
    </dgm:pt>
    <dgm:pt modelId="{543936FA-62AE-4129-B874-BC53047CACBB}" type="pres">
      <dgm:prSet presAssocID="{6B7319A0-9D39-42E6-9380-F4875D74093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3E7C9-16B5-4A70-980E-193B5F62947C}" type="pres">
      <dgm:prSet presAssocID="{6B7319A0-9D39-42E6-9380-F4875D740937}" presName="descendantText" presStyleLbl="alignAcc1" presStyleIdx="3" presStyleCnt="7" custLinFactNeighborX="271" custLinFactNeighborY="8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617E4-F335-422F-9837-68775BAB7957}" type="pres">
      <dgm:prSet presAssocID="{35A60F1C-77A2-4932-BA08-89E64B5078DC}" presName="sp" presStyleCnt="0"/>
      <dgm:spPr/>
    </dgm:pt>
    <dgm:pt modelId="{D2E65B77-A5F7-48AD-9621-5025855CA3A6}" type="pres">
      <dgm:prSet presAssocID="{5F24A76B-8EAA-427E-B380-8C062BC7FC08}" presName="composite" presStyleCnt="0"/>
      <dgm:spPr/>
    </dgm:pt>
    <dgm:pt modelId="{3A102BAC-48B8-47DF-BFAF-069D806FDE93}" type="pres">
      <dgm:prSet presAssocID="{5F24A76B-8EAA-427E-B380-8C062BC7FC08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7DEE0-4110-471D-8BDC-1E6763E7FD89}" type="pres">
      <dgm:prSet presAssocID="{5F24A76B-8EAA-427E-B380-8C062BC7FC08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50C97-70E6-4F5F-BD04-F3BB38A9A321}" type="pres">
      <dgm:prSet presAssocID="{79274B00-7DB7-4A14-9D4A-89DE8C7E9D77}" presName="sp" presStyleCnt="0"/>
      <dgm:spPr/>
    </dgm:pt>
    <dgm:pt modelId="{9604E418-3BBD-4E88-B646-143ED3EDFC93}" type="pres">
      <dgm:prSet presAssocID="{107A4262-0349-4B2E-B913-E6B1B33BACD9}" presName="composite" presStyleCnt="0"/>
      <dgm:spPr/>
    </dgm:pt>
    <dgm:pt modelId="{EC2EFB73-920D-4CB9-B4A4-42DC8B5DA691}" type="pres">
      <dgm:prSet presAssocID="{107A4262-0349-4B2E-B913-E6B1B33BACD9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C9C1C-7292-43BE-915B-E85F443CCBCD}" type="pres">
      <dgm:prSet presAssocID="{107A4262-0349-4B2E-B913-E6B1B33BACD9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0EFE7-8EDA-4F21-A21D-773A345A7F03}" type="pres">
      <dgm:prSet presAssocID="{AF3409C6-AB4F-497A-8BFE-B9007E2EB59E}" presName="sp" presStyleCnt="0"/>
      <dgm:spPr/>
    </dgm:pt>
    <dgm:pt modelId="{D771E185-FB3E-4B98-8811-E1A31888E9A5}" type="pres">
      <dgm:prSet presAssocID="{7B06BEF7-78F8-4A69-B041-E9587C824671}" presName="composite" presStyleCnt="0"/>
      <dgm:spPr/>
    </dgm:pt>
    <dgm:pt modelId="{FE5F21BD-5BC7-4BF3-85C1-3A83DA3BB3ED}" type="pres">
      <dgm:prSet presAssocID="{7B06BEF7-78F8-4A69-B041-E9587C82467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0E8A6-FC02-4A00-A46A-58CFD211D387}" type="pres">
      <dgm:prSet presAssocID="{7B06BEF7-78F8-4A69-B041-E9587C82467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620ABE-0F99-4747-B618-F7F0CF57935F}" srcId="{6B7319A0-9D39-42E6-9380-F4875D740937}" destId="{FB2C1169-C100-4BE6-9B3C-DFDFC60F1635}" srcOrd="0" destOrd="0" parTransId="{467E886D-8E7F-403E-A730-6338C8E3F1D8}" sibTransId="{781A1927-496B-487C-AE7E-E82A9D906925}"/>
    <dgm:cxn modelId="{53706B15-6CB9-42C1-9B96-EF45CAC87088}" type="presOf" srcId="{584CFE94-43B8-4D3B-AA16-05CC31B84F34}" destId="{0E5B0D3C-34CB-4D13-83F2-549900ACEC3E}" srcOrd="0" destOrd="0" presId="urn:microsoft.com/office/officeart/2005/8/layout/chevron2"/>
    <dgm:cxn modelId="{D94C2F86-F93E-49B0-AFC4-9857A4B6BA1E}" type="presOf" srcId="{2F25E9BF-120E-4637-994A-93043C8AD7AC}" destId="{757C9C1C-7292-43BE-915B-E85F443CCBCD}" srcOrd="0" destOrd="0" presId="urn:microsoft.com/office/officeart/2005/8/layout/chevron2"/>
    <dgm:cxn modelId="{4D2C0D6F-A34D-4350-8B1B-1DA7B2DFD6F8}" type="presOf" srcId="{6B7319A0-9D39-42E6-9380-F4875D740937}" destId="{543936FA-62AE-4129-B874-BC53047CACBB}" srcOrd="0" destOrd="0" presId="urn:microsoft.com/office/officeart/2005/8/layout/chevron2"/>
    <dgm:cxn modelId="{521B7698-7D90-4267-8AEA-6D137A9AF668}" srcId="{7B06BEF7-78F8-4A69-B041-E9587C824671}" destId="{1D61172B-D24B-4F29-8BB9-31B96354BC70}" srcOrd="0" destOrd="0" parTransId="{B9DCDB54-C487-47D8-8BE4-E38F9BFC261F}" sibTransId="{A1F883E0-1033-4100-92E1-D2FB99C1BA4A}"/>
    <dgm:cxn modelId="{890127ED-FD9C-4462-B425-3827399B6D49}" type="presOf" srcId="{5E814A17-CDE6-427B-BBD8-67074DC5B4E9}" destId="{42105D4D-C3A4-4C0A-A485-E0000C503F81}" srcOrd="0" destOrd="0" presId="urn:microsoft.com/office/officeart/2005/8/layout/chevron2"/>
    <dgm:cxn modelId="{48511D26-E0FC-4818-ADA4-FD845FE8CF7E}" srcId="{5E814A17-CDE6-427B-BBD8-67074DC5B4E9}" destId="{584CFE94-43B8-4D3B-AA16-05CC31B84F34}" srcOrd="2" destOrd="0" parTransId="{E0A8020A-8D56-43B0-8689-7E891681FB94}" sibTransId="{93AEAF90-C8CF-45C6-9CE6-0C5CC6C2189C}"/>
    <dgm:cxn modelId="{7D50CCD9-485B-4540-8564-09445503609F}" srcId="{5E814A17-CDE6-427B-BBD8-67074DC5B4E9}" destId="{5F24A76B-8EAA-427E-B380-8C062BC7FC08}" srcOrd="4" destOrd="0" parTransId="{0518AA6D-B879-4A5B-A888-F8FA4835E45A}" sibTransId="{79274B00-7DB7-4A14-9D4A-89DE8C7E9D77}"/>
    <dgm:cxn modelId="{9BFB8227-9BC0-482A-BD6F-0B69B9DC7ACB}" srcId="{5E814A17-CDE6-427B-BBD8-67074DC5B4E9}" destId="{7B06BEF7-78F8-4A69-B041-E9587C824671}" srcOrd="6" destOrd="0" parTransId="{F78ADE39-9F72-44CA-9418-480FC11F9301}" sibTransId="{CA30D87F-9E13-48C1-BF21-EF23B1925865}"/>
    <dgm:cxn modelId="{D8C742DC-00AE-4FDB-A04F-118E935065CA}" srcId="{5E814A17-CDE6-427B-BBD8-67074DC5B4E9}" destId="{107A4262-0349-4B2E-B913-E6B1B33BACD9}" srcOrd="5" destOrd="0" parTransId="{48BAB4F9-5989-4A05-936D-6D1905F3BCAE}" sibTransId="{AF3409C6-AB4F-497A-8BFE-B9007E2EB59E}"/>
    <dgm:cxn modelId="{51F90CBA-8290-4122-9D61-1F5B67A39CC8}" type="presOf" srcId="{613D3A25-398C-4928-BFAB-B1D19B9A15FB}" destId="{2EFB324F-1261-4568-B292-3CCD55F7E006}" srcOrd="0" destOrd="0" presId="urn:microsoft.com/office/officeart/2005/8/layout/chevron2"/>
    <dgm:cxn modelId="{55CFFDA7-27F8-4331-AB52-1CFF0043E7D9}" srcId="{584CFE94-43B8-4D3B-AA16-05CC31B84F34}" destId="{D2F36BE2-9A0A-4B19-B4F5-7BA680368511}" srcOrd="0" destOrd="0" parTransId="{47BA199E-16A1-4D62-B54B-0BB58D318482}" sibTransId="{BBB33693-A456-4046-AD24-5078DB5350A5}"/>
    <dgm:cxn modelId="{01049074-0866-4021-B4B7-BCADA36F3A63}" type="presOf" srcId="{1D61172B-D24B-4F29-8BB9-31B96354BC70}" destId="{6D70E8A6-FC02-4A00-A46A-58CFD211D387}" srcOrd="0" destOrd="0" presId="urn:microsoft.com/office/officeart/2005/8/layout/chevron2"/>
    <dgm:cxn modelId="{9A5F1026-319E-498B-B1D8-014595421136}" type="presOf" srcId="{41E3F92C-4BD0-475E-96D1-3B560B129710}" destId="{43F043C5-71B0-4BD0-87EE-9491084028F6}" srcOrd="0" destOrd="0" presId="urn:microsoft.com/office/officeart/2005/8/layout/chevron2"/>
    <dgm:cxn modelId="{49771E4A-AE79-4A28-92FE-0DA8BD0C9380}" type="presOf" srcId="{9E0A9A5B-AC5E-4ABB-9F84-847B526D8B65}" destId="{B55ECC88-264C-41F8-A375-77F538A2F360}" srcOrd="0" destOrd="0" presId="urn:microsoft.com/office/officeart/2005/8/layout/chevron2"/>
    <dgm:cxn modelId="{E0C1E651-FF07-4FCB-B373-464959F71D4C}" type="presOf" srcId="{05A3FCF7-6DB9-4C0E-AA23-4FB25DA55032}" destId="{8F2A9147-52B9-42E5-8439-2DDC4DCFC974}" srcOrd="0" destOrd="0" presId="urn:microsoft.com/office/officeart/2005/8/layout/chevron2"/>
    <dgm:cxn modelId="{E3729E26-66A6-49A5-B838-FC4A97DC212A}" srcId="{5E814A17-CDE6-427B-BBD8-67074DC5B4E9}" destId="{6B7319A0-9D39-42E6-9380-F4875D740937}" srcOrd="3" destOrd="0" parTransId="{935A6A4B-4C07-485D-A12C-5693E765BB12}" sibTransId="{35A60F1C-77A2-4932-BA08-89E64B5078DC}"/>
    <dgm:cxn modelId="{1DFC524D-72C7-4F7B-9C38-65397DCA41CB}" type="presOf" srcId="{FB2C1169-C100-4BE6-9B3C-DFDFC60F1635}" destId="{3F93E7C9-16B5-4A70-980E-193B5F62947C}" srcOrd="0" destOrd="0" presId="urn:microsoft.com/office/officeart/2005/8/layout/chevron2"/>
    <dgm:cxn modelId="{5C36B86A-80AF-4FBB-926F-C5A33627204D}" srcId="{5F24A76B-8EAA-427E-B380-8C062BC7FC08}" destId="{A86EAD10-5EEA-447C-B1F4-B3D1D842BBAA}" srcOrd="0" destOrd="0" parTransId="{FBF4F1FB-B5D9-49F5-902A-557F4C57FBB3}" sibTransId="{2170F724-2C3B-490A-8A4B-B6E2DDBB3B7B}"/>
    <dgm:cxn modelId="{CF47D16D-73FA-4B32-9251-6E08AC739965}" type="presOf" srcId="{D2F36BE2-9A0A-4B19-B4F5-7BA680368511}" destId="{B427A009-A37C-4A9A-AD3D-9A795A6FB100}" srcOrd="0" destOrd="0" presId="urn:microsoft.com/office/officeart/2005/8/layout/chevron2"/>
    <dgm:cxn modelId="{4B80B970-6321-4780-A9FE-FDF69EC7ED28}" srcId="{107A4262-0349-4B2E-B913-E6B1B33BACD9}" destId="{2F25E9BF-120E-4637-994A-93043C8AD7AC}" srcOrd="0" destOrd="0" parTransId="{3EB20A5B-396C-48DD-8448-251F3D546836}" sibTransId="{52A31683-94B1-494C-96AA-C70A27A45470}"/>
    <dgm:cxn modelId="{11C8FCCC-13DD-43A8-BEFE-82EFB367F789}" srcId="{5E814A17-CDE6-427B-BBD8-67074DC5B4E9}" destId="{613D3A25-398C-4928-BFAB-B1D19B9A15FB}" srcOrd="0" destOrd="0" parTransId="{9A2FA9D0-4BAE-4FC0-B859-A8E6881D745E}" sibTransId="{DCC78832-6E13-4B4D-BFCA-984B14DFFD41}"/>
    <dgm:cxn modelId="{B424F5B3-1C12-4EEB-989A-1A51B34F631C}" srcId="{41E3F92C-4BD0-475E-96D1-3B560B129710}" destId="{05A3FCF7-6DB9-4C0E-AA23-4FB25DA55032}" srcOrd="0" destOrd="0" parTransId="{40EBDBF7-6427-428F-B574-97A7C6CE0C47}" sibTransId="{A92DD03B-6560-46F5-A3BF-B1802F21B7DD}"/>
    <dgm:cxn modelId="{8F14A299-CDDE-4D38-B407-6AF71AA11A94}" srcId="{5E814A17-CDE6-427B-BBD8-67074DC5B4E9}" destId="{41E3F92C-4BD0-475E-96D1-3B560B129710}" srcOrd="1" destOrd="0" parTransId="{72BD63A7-1609-4785-A66B-BB5C3440747D}" sibTransId="{E721B726-D00B-4421-8F49-A541A1A30DE5}"/>
    <dgm:cxn modelId="{0B84828F-5938-4719-8C35-8915CD62DE6B}" type="presOf" srcId="{5F24A76B-8EAA-427E-B380-8C062BC7FC08}" destId="{3A102BAC-48B8-47DF-BFAF-069D806FDE93}" srcOrd="0" destOrd="0" presId="urn:microsoft.com/office/officeart/2005/8/layout/chevron2"/>
    <dgm:cxn modelId="{527E686B-2EAD-4204-BAEC-6DC5094A0AFF}" type="presOf" srcId="{7B06BEF7-78F8-4A69-B041-E9587C824671}" destId="{FE5F21BD-5BC7-4BF3-85C1-3A83DA3BB3ED}" srcOrd="0" destOrd="0" presId="urn:microsoft.com/office/officeart/2005/8/layout/chevron2"/>
    <dgm:cxn modelId="{18CB9538-355A-4B8E-A4FC-DF6CEFE4D862}" srcId="{613D3A25-398C-4928-BFAB-B1D19B9A15FB}" destId="{9E0A9A5B-AC5E-4ABB-9F84-847B526D8B65}" srcOrd="0" destOrd="0" parTransId="{59EFB6DE-B459-41D5-B337-3FB7BBBB0A18}" sibTransId="{B22194C0-80F9-45A3-93C9-8B37D14B6A7A}"/>
    <dgm:cxn modelId="{2D48CD27-2DF7-48C3-A598-A4EBCBB1A3B7}" type="presOf" srcId="{A86EAD10-5EEA-447C-B1F4-B3D1D842BBAA}" destId="{4F27DEE0-4110-471D-8BDC-1E6763E7FD89}" srcOrd="0" destOrd="0" presId="urn:microsoft.com/office/officeart/2005/8/layout/chevron2"/>
    <dgm:cxn modelId="{F7D20152-1FBA-4A34-BED6-E298FE742582}" type="presOf" srcId="{107A4262-0349-4B2E-B913-E6B1B33BACD9}" destId="{EC2EFB73-920D-4CB9-B4A4-42DC8B5DA691}" srcOrd="0" destOrd="0" presId="urn:microsoft.com/office/officeart/2005/8/layout/chevron2"/>
    <dgm:cxn modelId="{5FB106C3-23EF-4DC6-A1C8-51956C623CE4}" type="presParOf" srcId="{42105D4D-C3A4-4C0A-A485-E0000C503F81}" destId="{DA56AE85-95DB-470C-9CA5-77A33442C8CE}" srcOrd="0" destOrd="0" presId="urn:microsoft.com/office/officeart/2005/8/layout/chevron2"/>
    <dgm:cxn modelId="{D7937BA4-DD72-4DD6-BA1F-34DD4216EFA6}" type="presParOf" srcId="{DA56AE85-95DB-470C-9CA5-77A33442C8CE}" destId="{2EFB324F-1261-4568-B292-3CCD55F7E006}" srcOrd="0" destOrd="0" presId="urn:microsoft.com/office/officeart/2005/8/layout/chevron2"/>
    <dgm:cxn modelId="{CC535581-BD2A-4F97-BE33-7585B0E4901A}" type="presParOf" srcId="{DA56AE85-95DB-470C-9CA5-77A33442C8CE}" destId="{B55ECC88-264C-41F8-A375-77F538A2F360}" srcOrd="1" destOrd="0" presId="urn:microsoft.com/office/officeart/2005/8/layout/chevron2"/>
    <dgm:cxn modelId="{7F190FF4-17F4-402A-ACD7-2A077D2B5C1D}" type="presParOf" srcId="{42105D4D-C3A4-4C0A-A485-E0000C503F81}" destId="{327CDDC2-DEC9-45AE-BF0D-A7E02AE4E684}" srcOrd="1" destOrd="0" presId="urn:microsoft.com/office/officeart/2005/8/layout/chevron2"/>
    <dgm:cxn modelId="{03B44E41-9D80-4EDB-A3EC-D4FBC8988EF4}" type="presParOf" srcId="{42105D4D-C3A4-4C0A-A485-E0000C503F81}" destId="{6E62405F-A59F-40AA-BFF8-A837E0524B23}" srcOrd="2" destOrd="0" presId="urn:microsoft.com/office/officeart/2005/8/layout/chevron2"/>
    <dgm:cxn modelId="{44AFDED3-340E-44E0-871C-5573D902916A}" type="presParOf" srcId="{6E62405F-A59F-40AA-BFF8-A837E0524B23}" destId="{43F043C5-71B0-4BD0-87EE-9491084028F6}" srcOrd="0" destOrd="0" presId="urn:microsoft.com/office/officeart/2005/8/layout/chevron2"/>
    <dgm:cxn modelId="{C5548239-986E-4BD8-BAAA-EA1A509204CA}" type="presParOf" srcId="{6E62405F-A59F-40AA-BFF8-A837E0524B23}" destId="{8F2A9147-52B9-42E5-8439-2DDC4DCFC974}" srcOrd="1" destOrd="0" presId="urn:microsoft.com/office/officeart/2005/8/layout/chevron2"/>
    <dgm:cxn modelId="{0F47A73A-3A00-4FCA-ABEC-B76A76642CBE}" type="presParOf" srcId="{42105D4D-C3A4-4C0A-A485-E0000C503F81}" destId="{C5DD43B7-1E66-48A3-9D64-6B5DC222D6DB}" srcOrd="3" destOrd="0" presId="urn:microsoft.com/office/officeart/2005/8/layout/chevron2"/>
    <dgm:cxn modelId="{C845AF5C-B7A5-4A47-A452-B593B6A69B7A}" type="presParOf" srcId="{42105D4D-C3A4-4C0A-A485-E0000C503F81}" destId="{42D1EC05-37C9-4E6A-896C-3261D03CBA0E}" srcOrd="4" destOrd="0" presId="urn:microsoft.com/office/officeart/2005/8/layout/chevron2"/>
    <dgm:cxn modelId="{67D9ACE0-0A24-4042-B2E0-435E63A2991A}" type="presParOf" srcId="{42D1EC05-37C9-4E6A-896C-3261D03CBA0E}" destId="{0E5B0D3C-34CB-4D13-83F2-549900ACEC3E}" srcOrd="0" destOrd="0" presId="urn:microsoft.com/office/officeart/2005/8/layout/chevron2"/>
    <dgm:cxn modelId="{15561611-162B-4AB4-9C28-F3F0640A0607}" type="presParOf" srcId="{42D1EC05-37C9-4E6A-896C-3261D03CBA0E}" destId="{B427A009-A37C-4A9A-AD3D-9A795A6FB100}" srcOrd="1" destOrd="0" presId="urn:microsoft.com/office/officeart/2005/8/layout/chevron2"/>
    <dgm:cxn modelId="{20A17B44-0254-42EB-86D3-6DDB38AE5926}" type="presParOf" srcId="{42105D4D-C3A4-4C0A-A485-E0000C503F81}" destId="{071C7FF8-B100-4D0D-BCC8-FB3ACADBB2B7}" srcOrd="5" destOrd="0" presId="urn:microsoft.com/office/officeart/2005/8/layout/chevron2"/>
    <dgm:cxn modelId="{672622EC-AB0F-4EC6-ADB9-569AEED5D164}" type="presParOf" srcId="{42105D4D-C3A4-4C0A-A485-E0000C503F81}" destId="{6725933D-1709-4009-B77B-D50B701E76B4}" srcOrd="6" destOrd="0" presId="urn:microsoft.com/office/officeart/2005/8/layout/chevron2"/>
    <dgm:cxn modelId="{68F4A709-F468-4367-B1BE-B81B840309B3}" type="presParOf" srcId="{6725933D-1709-4009-B77B-D50B701E76B4}" destId="{543936FA-62AE-4129-B874-BC53047CACBB}" srcOrd="0" destOrd="0" presId="urn:microsoft.com/office/officeart/2005/8/layout/chevron2"/>
    <dgm:cxn modelId="{13752D65-9DD0-4909-AE56-BC44344544DF}" type="presParOf" srcId="{6725933D-1709-4009-B77B-D50B701E76B4}" destId="{3F93E7C9-16B5-4A70-980E-193B5F62947C}" srcOrd="1" destOrd="0" presId="urn:microsoft.com/office/officeart/2005/8/layout/chevron2"/>
    <dgm:cxn modelId="{6AA2C0CA-E59E-4CDB-A894-C13EE1C01EF0}" type="presParOf" srcId="{42105D4D-C3A4-4C0A-A485-E0000C503F81}" destId="{86C617E4-F335-422F-9837-68775BAB7957}" srcOrd="7" destOrd="0" presId="urn:microsoft.com/office/officeart/2005/8/layout/chevron2"/>
    <dgm:cxn modelId="{52583C4D-B3BE-4E6A-A2F5-1E21978E9CA7}" type="presParOf" srcId="{42105D4D-C3A4-4C0A-A485-E0000C503F81}" destId="{D2E65B77-A5F7-48AD-9621-5025855CA3A6}" srcOrd="8" destOrd="0" presId="urn:microsoft.com/office/officeart/2005/8/layout/chevron2"/>
    <dgm:cxn modelId="{34C5A68E-360E-4A15-BA62-1345F043F28B}" type="presParOf" srcId="{D2E65B77-A5F7-48AD-9621-5025855CA3A6}" destId="{3A102BAC-48B8-47DF-BFAF-069D806FDE93}" srcOrd="0" destOrd="0" presId="urn:microsoft.com/office/officeart/2005/8/layout/chevron2"/>
    <dgm:cxn modelId="{1D573309-971C-4C86-B4C4-128989EC2AD7}" type="presParOf" srcId="{D2E65B77-A5F7-48AD-9621-5025855CA3A6}" destId="{4F27DEE0-4110-471D-8BDC-1E6763E7FD89}" srcOrd="1" destOrd="0" presId="urn:microsoft.com/office/officeart/2005/8/layout/chevron2"/>
    <dgm:cxn modelId="{BB747123-F3FF-4CBA-A132-68D9A0F51932}" type="presParOf" srcId="{42105D4D-C3A4-4C0A-A485-E0000C503F81}" destId="{28D50C97-70E6-4F5F-BD04-F3BB38A9A321}" srcOrd="9" destOrd="0" presId="urn:microsoft.com/office/officeart/2005/8/layout/chevron2"/>
    <dgm:cxn modelId="{369D96A0-6C22-4C2D-8DC1-C31601A57962}" type="presParOf" srcId="{42105D4D-C3A4-4C0A-A485-E0000C503F81}" destId="{9604E418-3BBD-4E88-B646-143ED3EDFC93}" srcOrd="10" destOrd="0" presId="urn:microsoft.com/office/officeart/2005/8/layout/chevron2"/>
    <dgm:cxn modelId="{907BB4FD-FAF3-4E86-9A1C-9DB41F10FB77}" type="presParOf" srcId="{9604E418-3BBD-4E88-B646-143ED3EDFC93}" destId="{EC2EFB73-920D-4CB9-B4A4-42DC8B5DA691}" srcOrd="0" destOrd="0" presId="urn:microsoft.com/office/officeart/2005/8/layout/chevron2"/>
    <dgm:cxn modelId="{CAA152F6-381E-45E6-9364-88C90D1CD3D7}" type="presParOf" srcId="{9604E418-3BBD-4E88-B646-143ED3EDFC93}" destId="{757C9C1C-7292-43BE-915B-E85F443CCBCD}" srcOrd="1" destOrd="0" presId="urn:microsoft.com/office/officeart/2005/8/layout/chevron2"/>
    <dgm:cxn modelId="{AC48A4F1-7D9D-4F86-A986-B46754223AC1}" type="presParOf" srcId="{42105D4D-C3A4-4C0A-A485-E0000C503F81}" destId="{5B40EFE7-8EDA-4F21-A21D-773A345A7F03}" srcOrd="11" destOrd="0" presId="urn:microsoft.com/office/officeart/2005/8/layout/chevron2"/>
    <dgm:cxn modelId="{3CD7C97E-40B7-44C6-9E1C-0FD200A304AC}" type="presParOf" srcId="{42105D4D-C3A4-4C0A-A485-E0000C503F81}" destId="{D771E185-FB3E-4B98-8811-E1A31888E9A5}" srcOrd="12" destOrd="0" presId="urn:microsoft.com/office/officeart/2005/8/layout/chevron2"/>
    <dgm:cxn modelId="{4D9EC3B9-8F86-4D21-ABDA-886B00F2B982}" type="presParOf" srcId="{D771E185-FB3E-4B98-8811-E1A31888E9A5}" destId="{FE5F21BD-5BC7-4BF3-85C1-3A83DA3BB3ED}" srcOrd="0" destOrd="0" presId="urn:microsoft.com/office/officeart/2005/8/layout/chevron2"/>
    <dgm:cxn modelId="{E6DD70B5-8345-4DB3-8CB0-D1853FF8206E}" type="presParOf" srcId="{D771E185-FB3E-4B98-8811-E1A31888E9A5}" destId="{6D70E8A6-FC02-4A00-A46A-58CFD211D387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1255D-C188-4955-9C37-BB3D9F91282F}" type="doc">
      <dgm:prSet loTypeId="urn:microsoft.com/office/officeart/2005/8/layout/radial5" loCatId="cycle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2AFEF65-EC70-492D-B569-B699416C61DF}">
      <dgm:prSet phldrT="[Текст]" custT="1"/>
      <dgm:spPr>
        <a:solidFill>
          <a:schemeClr val="accent6">
            <a:alpha val="80000"/>
          </a:schemeClr>
        </a:solidFill>
      </dgm:spPr>
      <dgm:t>
        <a:bodyPr/>
        <a:lstStyle/>
        <a:p>
          <a:r>
            <a:rPr lang="uk-UA" sz="1200" dirty="0" smtClean="0">
              <a:solidFill>
                <a:srgbClr val="C00000"/>
              </a:solidFill>
            </a:rPr>
            <a:t>Мета</a:t>
          </a:r>
        </a:p>
        <a:p>
          <a:r>
            <a:rPr lang="uk-UA" sz="1200" dirty="0" smtClean="0">
              <a:solidFill>
                <a:schemeClr val="bg2">
                  <a:lumMod val="10000"/>
                </a:schemeClr>
              </a:solidFill>
            </a:rPr>
            <a:t>Виховання творчої, соціально активної особистості, здатної до саморозвитку і самореалізації</a:t>
          </a:r>
          <a:r>
            <a:rPr lang="uk-UA" sz="1200" dirty="0" smtClean="0"/>
            <a:t>. </a:t>
          </a:r>
        </a:p>
        <a:p>
          <a:r>
            <a:rPr lang="uk-UA" sz="1200" dirty="0" smtClean="0">
              <a:solidFill>
                <a:srgbClr val="008000"/>
              </a:solidFill>
            </a:rPr>
            <a:t>Принципи  роботи</a:t>
          </a:r>
        </a:p>
        <a:p>
          <a:r>
            <a:rPr lang="uk-UA" sz="1200" dirty="0" smtClean="0">
              <a:solidFill>
                <a:srgbClr val="FF6600"/>
              </a:solidFill>
            </a:rPr>
            <a:t>Самі вирішили –</a:t>
          </a:r>
        </a:p>
        <a:p>
          <a:r>
            <a:rPr lang="uk-UA" sz="1200" dirty="0" smtClean="0">
              <a:solidFill>
                <a:srgbClr val="FF6600"/>
              </a:solidFill>
            </a:rPr>
            <a:t>Самі </a:t>
          </a:r>
          <a:r>
            <a:rPr lang="uk-UA" sz="1200" dirty="0" err="1" smtClean="0">
              <a:solidFill>
                <a:srgbClr val="FF6600"/>
              </a:solidFill>
            </a:rPr>
            <a:t>зробили-</a:t>
          </a:r>
          <a:r>
            <a:rPr lang="uk-UA" sz="1200" dirty="0" smtClean="0">
              <a:solidFill>
                <a:srgbClr val="FF6600"/>
              </a:solidFill>
            </a:rPr>
            <a:t> </a:t>
          </a:r>
        </a:p>
        <a:p>
          <a:r>
            <a:rPr lang="uk-UA" sz="1200" dirty="0" smtClean="0">
              <a:solidFill>
                <a:srgbClr val="FF6600"/>
              </a:solidFill>
            </a:rPr>
            <a:t>Самі відповідаємо</a:t>
          </a:r>
          <a:endParaRPr lang="ru-RU" sz="1200" dirty="0">
            <a:solidFill>
              <a:srgbClr val="FF6600"/>
            </a:solidFill>
          </a:endParaRPr>
        </a:p>
      </dgm:t>
    </dgm:pt>
    <dgm:pt modelId="{09CA3FF0-A25E-469D-A927-788CC38B6B6B}" type="parTrans" cxnId="{106CBD1D-8297-4A7A-9557-E29A366411CA}">
      <dgm:prSet/>
      <dgm:spPr/>
      <dgm:t>
        <a:bodyPr/>
        <a:lstStyle/>
        <a:p>
          <a:endParaRPr lang="ru-RU"/>
        </a:p>
      </dgm:t>
    </dgm:pt>
    <dgm:pt modelId="{B3D29E3F-CCAA-42C2-B3FD-B7EB68F2B2BC}" type="sibTrans" cxnId="{106CBD1D-8297-4A7A-9557-E29A366411CA}">
      <dgm:prSet/>
      <dgm:spPr/>
      <dgm:t>
        <a:bodyPr/>
        <a:lstStyle/>
        <a:p>
          <a:endParaRPr lang="ru-RU"/>
        </a:p>
      </dgm:t>
    </dgm:pt>
    <dgm:pt modelId="{3EE73CF2-2318-476C-ADD0-E68D31E6DE60}">
      <dgm:prSet phldrT="[Текст]" custT="1"/>
      <dgm:spPr>
        <a:solidFill>
          <a:srgbClr val="FF66CC">
            <a:alpha val="90000"/>
          </a:srgbClr>
        </a:solidFill>
      </dgm:spPr>
      <dgm:t>
        <a:bodyPr/>
        <a:lstStyle/>
        <a:p>
          <a:r>
            <a:rPr lang="uk-UA" sz="1200" dirty="0" smtClean="0">
              <a:solidFill>
                <a:srgbClr val="FF0000"/>
              </a:solidFill>
            </a:rPr>
            <a:t>Сектор знання</a:t>
          </a:r>
        </a:p>
        <a:p>
          <a:endParaRPr lang="ru-RU" sz="1200" dirty="0"/>
        </a:p>
      </dgm:t>
    </dgm:pt>
    <dgm:pt modelId="{04411F1F-3468-4A15-99F7-AA5CDF3599BD}" type="parTrans" cxnId="{03072BF4-CF25-4D82-88BC-6B9ACBA477C7}">
      <dgm:prSet/>
      <dgm:spPr/>
      <dgm:t>
        <a:bodyPr/>
        <a:lstStyle/>
        <a:p>
          <a:endParaRPr lang="ru-RU"/>
        </a:p>
      </dgm:t>
    </dgm:pt>
    <dgm:pt modelId="{3BC063F3-534D-44F1-8D9A-C1BD1744513F}" type="sibTrans" cxnId="{03072BF4-CF25-4D82-88BC-6B9ACBA477C7}">
      <dgm:prSet/>
      <dgm:spPr/>
      <dgm:t>
        <a:bodyPr/>
        <a:lstStyle/>
        <a:p>
          <a:endParaRPr lang="ru-RU"/>
        </a:p>
      </dgm:t>
    </dgm:pt>
    <dgm:pt modelId="{81955C66-3874-4677-8451-6A53BDD6A6D2}">
      <dgm:prSet phldrT="[Текст]" custT="1"/>
      <dgm:spPr>
        <a:solidFill>
          <a:srgbClr val="FF66CC">
            <a:alpha val="77000"/>
          </a:srgbClr>
        </a:solidFill>
      </dgm:spPr>
      <dgm:t>
        <a:bodyPr/>
        <a:lstStyle/>
        <a:p>
          <a:endParaRPr lang="uk-UA" sz="1200" dirty="0" smtClean="0">
            <a:solidFill>
              <a:srgbClr val="FF0000"/>
            </a:solidFill>
          </a:endParaRPr>
        </a:p>
        <a:p>
          <a:r>
            <a:rPr lang="uk-UA" sz="1200" dirty="0" smtClean="0">
              <a:solidFill>
                <a:srgbClr val="FF0000"/>
              </a:solidFill>
            </a:rPr>
            <a:t>Сектор </a:t>
          </a:r>
        </a:p>
        <a:p>
          <a:r>
            <a:rPr lang="uk-UA" sz="1200" dirty="0" smtClean="0">
              <a:solidFill>
                <a:srgbClr val="FF0000"/>
              </a:solidFill>
            </a:rPr>
            <a:t>спорту і дисципліни </a:t>
          </a:r>
        </a:p>
        <a:p>
          <a:r>
            <a:rPr lang="uk-UA" sz="1200" dirty="0" smtClean="0">
              <a:solidFill>
                <a:schemeClr val="bg2"/>
              </a:solidFill>
            </a:rPr>
            <a:t>Головне – не покарати,</a:t>
          </a:r>
        </a:p>
        <a:p>
          <a:r>
            <a:rPr lang="uk-UA" sz="1200" dirty="0" smtClean="0">
              <a:solidFill>
                <a:schemeClr val="bg2"/>
              </a:solidFill>
            </a:rPr>
            <a:t>А переконати діяти</a:t>
          </a:r>
        </a:p>
        <a:p>
          <a:endParaRPr lang="ru-RU" sz="1200" dirty="0"/>
        </a:p>
      </dgm:t>
    </dgm:pt>
    <dgm:pt modelId="{B4762064-DB7C-4E91-8CC1-5A7697BE7ACA}" type="parTrans" cxnId="{4637D254-13E3-4369-A6FE-DD23D81315D1}">
      <dgm:prSet/>
      <dgm:spPr/>
      <dgm:t>
        <a:bodyPr/>
        <a:lstStyle/>
        <a:p>
          <a:endParaRPr lang="ru-RU"/>
        </a:p>
      </dgm:t>
    </dgm:pt>
    <dgm:pt modelId="{80DD8970-FC5F-401A-97EE-D73912C7E4D7}" type="sibTrans" cxnId="{4637D254-13E3-4369-A6FE-DD23D81315D1}">
      <dgm:prSet/>
      <dgm:spPr/>
      <dgm:t>
        <a:bodyPr/>
        <a:lstStyle/>
        <a:p>
          <a:endParaRPr lang="ru-RU"/>
        </a:p>
      </dgm:t>
    </dgm:pt>
    <dgm:pt modelId="{97DFAE6C-5D9C-4B5C-B9F8-FBE30B7685AF}">
      <dgm:prSet phldrT="[Текст]" custT="1"/>
      <dgm:spPr>
        <a:solidFill>
          <a:srgbClr val="FF66CC">
            <a:alpha val="63000"/>
          </a:srgbClr>
        </a:solidFill>
      </dgm:spPr>
      <dgm:t>
        <a:bodyPr/>
        <a:lstStyle/>
        <a:p>
          <a:r>
            <a:rPr lang="uk-UA" sz="1200" dirty="0" smtClean="0">
              <a:solidFill>
                <a:srgbClr val="C00000"/>
              </a:solidFill>
            </a:rPr>
            <a:t>Сектор культури і відпочинку </a:t>
          </a:r>
        </a:p>
        <a:p>
          <a:r>
            <a:rPr lang="uk-UA" sz="1200" dirty="0" smtClean="0"/>
            <a:t>Щоб у людини утвердилась висока ідея, слід дати азбуку людської культури</a:t>
          </a:r>
          <a:endParaRPr lang="ru-RU" sz="1200" dirty="0"/>
        </a:p>
      </dgm:t>
    </dgm:pt>
    <dgm:pt modelId="{BF604B0F-F7C5-4D70-A4EC-97B125B565B3}" type="parTrans" cxnId="{2DCCFD58-8B4B-45BC-9B8D-0D2482EB099D}">
      <dgm:prSet/>
      <dgm:spPr>
        <a:solidFill>
          <a:srgbClr val="99FF66"/>
        </a:solidFill>
      </dgm:spPr>
      <dgm:t>
        <a:bodyPr/>
        <a:lstStyle/>
        <a:p>
          <a:endParaRPr lang="ru-RU"/>
        </a:p>
      </dgm:t>
    </dgm:pt>
    <dgm:pt modelId="{70197F27-85B3-4EE5-ABAB-3F692EDF671F}" type="sibTrans" cxnId="{2DCCFD58-8B4B-45BC-9B8D-0D2482EB099D}">
      <dgm:prSet/>
      <dgm:spPr/>
      <dgm:t>
        <a:bodyPr/>
        <a:lstStyle/>
        <a:p>
          <a:endParaRPr lang="ru-RU"/>
        </a:p>
      </dgm:t>
    </dgm:pt>
    <dgm:pt modelId="{8F750D6B-0C6A-4690-B5D6-C681C035226B}">
      <dgm:prSet phldrT="[Текст]" custT="1"/>
      <dgm:spPr>
        <a:solidFill>
          <a:srgbClr val="FF66CC">
            <a:alpha val="50000"/>
          </a:srgbClr>
        </a:solidFill>
      </dgm:spPr>
      <dgm:t>
        <a:bodyPr/>
        <a:lstStyle/>
        <a:p>
          <a:r>
            <a:rPr lang="uk-UA" sz="1200" dirty="0" smtClean="0">
              <a:solidFill>
                <a:srgbClr val="FF0000"/>
              </a:solidFill>
            </a:rPr>
            <a:t>Санітарно – екологічний сектор</a:t>
          </a:r>
        </a:p>
        <a:p>
          <a:r>
            <a:rPr lang="uk-UA" sz="1100" dirty="0" smtClean="0"/>
            <a:t>Хто не любить природу, той не любить людину</a:t>
          </a:r>
          <a:endParaRPr lang="ru-RU" sz="1100" dirty="0"/>
        </a:p>
      </dgm:t>
    </dgm:pt>
    <dgm:pt modelId="{8B52D96F-FDA8-4DCD-84D9-848E34699232}" type="parTrans" cxnId="{BEA3B575-A91A-49F0-A8D0-CBC732F390C4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6B40FF2F-8E77-4618-8D7F-D487F637BEBF}" type="sibTrans" cxnId="{BEA3B575-A91A-49F0-A8D0-CBC732F390C4}">
      <dgm:prSet/>
      <dgm:spPr/>
      <dgm:t>
        <a:bodyPr/>
        <a:lstStyle/>
        <a:p>
          <a:endParaRPr lang="ru-RU"/>
        </a:p>
      </dgm:t>
    </dgm:pt>
    <dgm:pt modelId="{0116E991-4591-443A-A0FA-A2215752567A}" type="pres">
      <dgm:prSet presAssocID="{0081255D-C188-4955-9C37-BB3D9F9128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BAC078-E7A0-4509-B8C1-DA72523F5C01}" type="pres">
      <dgm:prSet presAssocID="{52AFEF65-EC70-492D-B569-B699416C61DF}" presName="centerShape" presStyleLbl="node0" presStyleIdx="0" presStyleCnt="1" custScaleX="171974" custScaleY="150999" custLinFactNeighborX="39459" custLinFactNeighborY="-53486"/>
      <dgm:spPr/>
      <dgm:t>
        <a:bodyPr/>
        <a:lstStyle/>
        <a:p>
          <a:endParaRPr lang="ru-RU"/>
        </a:p>
      </dgm:t>
    </dgm:pt>
    <dgm:pt modelId="{934E1561-F195-4E6B-8D2D-DEDC9657D5FE}" type="pres">
      <dgm:prSet presAssocID="{04411F1F-3468-4A15-99F7-AA5CDF3599BD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C1CB4DD-023E-42C8-A785-378C0DBA722D}" type="pres">
      <dgm:prSet presAssocID="{04411F1F-3468-4A15-99F7-AA5CDF3599B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89F4509-E7FC-4F47-82BD-6DF825D6AD62}" type="pres">
      <dgm:prSet presAssocID="{3EE73CF2-2318-476C-ADD0-E68D31E6DE60}" presName="node" presStyleLbl="node1" presStyleIdx="0" presStyleCnt="4" custRadScaleRad="112608" custRadScaleInc="-50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07CFB-63BF-4C4A-94D7-7A964CC617F5}" type="pres">
      <dgm:prSet presAssocID="{B4762064-DB7C-4E91-8CC1-5A7697BE7AC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6377354-145B-44C7-A787-AF640737337C}" type="pres">
      <dgm:prSet presAssocID="{B4762064-DB7C-4E91-8CC1-5A7697BE7AC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F8A22F7-5070-4601-B082-1CC309EB1662}" type="pres">
      <dgm:prSet presAssocID="{81955C66-3874-4677-8451-6A53BDD6A6D2}" presName="node" presStyleLbl="node1" presStyleIdx="1" presStyleCnt="4" custRadScaleRad="108015" custRadScaleInc="5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47F21-BB4E-4D25-B1F6-6E3B685D4AEA}" type="pres">
      <dgm:prSet presAssocID="{BF604B0F-F7C5-4D70-A4EC-97B125B565B3}" presName="parTrans" presStyleLbl="sibTrans2D1" presStyleIdx="2" presStyleCnt="4" custAng="20676527" custScaleX="67541" custLinFactY="38382" custLinFactNeighborX="-60003" custLinFactNeighborY="100000"/>
      <dgm:spPr/>
      <dgm:t>
        <a:bodyPr/>
        <a:lstStyle/>
        <a:p>
          <a:endParaRPr lang="ru-RU"/>
        </a:p>
      </dgm:t>
    </dgm:pt>
    <dgm:pt modelId="{9611E6DE-7E4A-4A92-BBDC-9BA6CB6711D8}" type="pres">
      <dgm:prSet presAssocID="{BF604B0F-F7C5-4D70-A4EC-97B125B565B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069554B-5E8B-49A4-A2FA-92A44B50937B}" type="pres">
      <dgm:prSet presAssocID="{97DFAE6C-5D9C-4B5C-B9F8-FBE30B7685AF}" presName="node" presStyleLbl="node1" presStyleIdx="2" presStyleCnt="4" custScaleX="172739" custRadScaleRad="98818" custRadScaleInc="27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F63A3-AE9E-4DCD-8205-CAF7277394BE}" type="pres">
      <dgm:prSet presAssocID="{8B52D96F-FDA8-4DCD-84D9-848E34699232}" presName="parTrans" presStyleLbl="sibTrans2D1" presStyleIdx="3" presStyleCnt="4" custLinFactNeighborX="-47719" custLinFactNeighborY="8357"/>
      <dgm:spPr/>
      <dgm:t>
        <a:bodyPr/>
        <a:lstStyle/>
        <a:p>
          <a:endParaRPr lang="ru-RU"/>
        </a:p>
      </dgm:t>
    </dgm:pt>
    <dgm:pt modelId="{4C68F396-C5CE-4776-85D5-4CB5D8276B00}" type="pres">
      <dgm:prSet presAssocID="{8B52D96F-FDA8-4DCD-84D9-848E3469923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0F29ECA-58BA-4A0E-8AB2-0E9FF2B807FE}" type="pres">
      <dgm:prSet presAssocID="{8F750D6B-0C6A-4690-B5D6-C681C035226B}" presName="node" presStyleLbl="node1" presStyleIdx="3" presStyleCnt="4" custRadScaleRad="105745" custRadScaleInc="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3A955-99DF-4418-8E31-153A32D2B288}" type="presOf" srcId="{04411F1F-3468-4A15-99F7-AA5CDF3599BD}" destId="{934E1561-F195-4E6B-8D2D-DEDC9657D5FE}" srcOrd="0" destOrd="0" presId="urn:microsoft.com/office/officeart/2005/8/layout/radial5"/>
    <dgm:cxn modelId="{ABC3910E-7E2F-4B85-873A-304D0AFD000D}" type="presOf" srcId="{BF604B0F-F7C5-4D70-A4EC-97B125B565B3}" destId="{7A847F21-BB4E-4D25-B1F6-6E3B685D4AEA}" srcOrd="0" destOrd="0" presId="urn:microsoft.com/office/officeart/2005/8/layout/radial5"/>
    <dgm:cxn modelId="{10B7A62D-328B-4971-A76B-369A81AB876B}" type="presOf" srcId="{8F750D6B-0C6A-4690-B5D6-C681C035226B}" destId="{20F29ECA-58BA-4A0E-8AB2-0E9FF2B807FE}" srcOrd="0" destOrd="0" presId="urn:microsoft.com/office/officeart/2005/8/layout/radial5"/>
    <dgm:cxn modelId="{80A3D3AC-A46D-400D-B9D3-2F0AED26EF84}" type="presOf" srcId="{0081255D-C188-4955-9C37-BB3D9F91282F}" destId="{0116E991-4591-443A-A0FA-A2215752567A}" srcOrd="0" destOrd="0" presId="urn:microsoft.com/office/officeart/2005/8/layout/radial5"/>
    <dgm:cxn modelId="{7EA1D96A-A104-4EA4-B63C-6C65CB0B684D}" type="presOf" srcId="{B4762064-DB7C-4E91-8CC1-5A7697BE7ACA}" destId="{D6377354-145B-44C7-A787-AF640737337C}" srcOrd="1" destOrd="0" presId="urn:microsoft.com/office/officeart/2005/8/layout/radial5"/>
    <dgm:cxn modelId="{106CBD1D-8297-4A7A-9557-E29A366411CA}" srcId="{0081255D-C188-4955-9C37-BB3D9F91282F}" destId="{52AFEF65-EC70-492D-B569-B699416C61DF}" srcOrd="0" destOrd="0" parTransId="{09CA3FF0-A25E-469D-A927-788CC38B6B6B}" sibTransId="{B3D29E3F-CCAA-42C2-B3FD-B7EB68F2B2BC}"/>
    <dgm:cxn modelId="{D3316953-CB50-4F58-8A12-DB2E2C0256BD}" type="presOf" srcId="{97DFAE6C-5D9C-4B5C-B9F8-FBE30B7685AF}" destId="{A069554B-5E8B-49A4-A2FA-92A44B50937B}" srcOrd="0" destOrd="0" presId="urn:microsoft.com/office/officeart/2005/8/layout/radial5"/>
    <dgm:cxn modelId="{86B626A6-741F-4456-B694-4529933F20E2}" type="presOf" srcId="{81955C66-3874-4677-8451-6A53BDD6A6D2}" destId="{AF8A22F7-5070-4601-B082-1CC309EB1662}" srcOrd="0" destOrd="0" presId="urn:microsoft.com/office/officeart/2005/8/layout/radial5"/>
    <dgm:cxn modelId="{4CD50A78-E6A3-4C70-A707-269056905FDF}" type="presOf" srcId="{B4762064-DB7C-4E91-8CC1-5A7697BE7ACA}" destId="{F5707CFB-63BF-4C4A-94D7-7A964CC617F5}" srcOrd="0" destOrd="0" presId="urn:microsoft.com/office/officeart/2005/8/layout/radial5"/>
    <dgm:cxn modelId="{9D964FD5-9141-4C2B-8021-A348CDFE13AD}" type="presOf" srcId="{52AFEF65-EC70-492D-B569-B699416C61DF}" destId="{2CBAC078-E7A0-4509-B8C1-DA72523F5C01}" srcOrd="0" destOrd="0" presId="urn:microsoft.com/office/officeart/2005/8/layout/radial5"/>
    <dgm:cxn modelId="{796650FD-F920-4826-8D71-957B6FE68D55}" type="presOf" srcId="{3EE73CF2-2318-476C-ADD0-E68D31E6DE60}" destId="{789F4509-E7FC-4F47-82BD-6DF825D6AD62}" srcOrd="0" destOrd="0" presId="urn:microsoft.com/office/officeart/2005/8/layout/radial5"/>
    <dgm:cxn modelId="{03072BF4-CF25-4D82-88BC-6B9ACBA477C7}" srcId="{52AFEF65-EC70-492D-B569-B699416C61DF}" destId="{3EE73CF2-2318-476C-ADD0-E68D31E6DE60}" srcOrd="0" destOrd="0" parTransId="{04411F1F-3468-4A15-99F7-AA5CDF3599BD}" sibTransId="{3BC063F3-534D-44F1-8D9A-C1BD1744513F}"/>
    <dgm:cxn modelId="{BEA3B575-A91A-49F0-A8D0-CBC732F390C4}" srcId="{52AFEF65-EC70-492D-B569-B699416C61DF}" destId="{8F750D6B-0C6A-4690-B5D6-C681C035226B}" srcOrd="3" destOrd="0" parTransId="{8B52D96F-FDA8-4DCD-84D9-848E34699232}" sibTransId="{6B40FF2F-8E77-4618-8D7F-D487F637BEBF}"/>
    <dgm:cxn modelId="{4637D254-13E3-4369-A6FE-DD23D81315D1}" srcId="{52AFEF65-EC70-492D-B569-B699416C61DF}" destId="{81955C66-3874-4677-8451-6A53BDD6A6D2}" srcOrd="1" destOrd="0" parTransId="{B4762064-DB7C-4E91-8CC1-5A7697BE7ACA}" sibTransId="{80DD8970-FC5F-401A-97EE-D73912C7E4D7}"/>
    <dgm:cxn modelId="{F8E2F315-AD65-44E1-B35A-9372FA14091E}" type="presOf" srcId="{8B52D96F-FDA8-4DCD-84D9-848E34699232}" destId="{E24F63A3-AE9E-4DCD-8205-CAF7277394BE}" srcOrd="0" destOrd="0" presId="urn:microsoft.com/office/officeart/2005/8/layout/radial5"/>
    <dgm:cxn modelId="{FB35803B-4BC6-418E-90EF-85372FE9990D}" type="presOf" srcId="{04411F1F-3468-4A15-99F7-AA5CDF3599BD}" destId="{EC1CB4DD-023E-42C8-A785-378C0DBA722D}" srcOrd="1" destOrd="0" presId="urn:microsoft.com/office/officeart/2005/8/layout/radial5"/>
    <dgm:cxn modelId="{BEFA7BF5-B189-4173-97C1-9D815DBD590A}" type="presOf" srcId="{8B52D96F-FDA8-4DCD-84D9-848E34699232}" destId="{4C68F396-C5CE-4776-85D5-4CB5D8276B00}" srcOrd="1" destOrd="0" presId="urn:microsoft.com/office/officeart/2005/8/layout/radial5"/>
    <dgm:cxn modelId="{3D5FB7EF-84A7-4CAB-BBF3-9DBB15B5079F}" type="presOf" srcId="{BF604B0F-F7C5-4D70-A4EC-97B125B565B3}" destId="{9611E6DE-7E4A-4A92-BBDC-9BA6CB6711D8}" srcOrd="1" destOrd="0" presId="urn:microsoft.com/office/officeart/2005/8/layout/radial5"/>
    <dgm:cxn modelId="{2DCCFD58-8B4B-45BC-9B8D-0D2482EB099D}" srcId="{52AFEF65-EC70-492D-B569-B699416C61DF}" destId="{97DFAE6C-5D9C-4B5C-B9F8-FBE30B7685AF}" srcOrd="2" destOrd="0" parTransId="{BF604B0F-F7C5-4D70-A4EC-97B125B565B3}" sibTransId="{70197F27-85B3-4EE5-ABAB-3F692EDF671F}"/>
    <dgm:cxn modelId="{125D8942-1FB7-4A43-A913-CA0599073983}" type="presParOf" srcId="{0116E991-4591-443A-A0FA-A2215752567A}" destId="{2CBAC078-E7A0-4509-B8C1-DA72523F5C01}" srcOrd="0" destOrd="0" presId="urn:microsoft.com/office/officeart/2005/8/layout/radial5"/>
    <dgm:cxn modelId="{3F4C9991-5210-4859-B3B6-825CF227595E}" type="presParOf" srcId="{0116E991-4591-443A-A0FA-A2215752567A}" destId="{934E1561-F195-4E6B-8D2D-DEDC9657D5FE}" srcOrd="1" destOrd="0" presId="urn:microsoft.com/office/officeart/2005/8/layout/radial5"/>
    <dgm:cxn modelId="{8EDC582D-0FEB-419A-837B-1D0D61FC3D10}" type="presParOf" srcId="{934E1561-F195-4E6B-8D2D-DEDC9657D5FE}" destId="{EC1CB4DD-023E-42C8-A785-378C0DBA722D}" srcOrd="0" destOrd="0" presId="urn:microsoft.com/office/officeart/2005/8/layout/radial5"/>
    <dgm:cxn modelId="{4B9BFE2D-833D-43F8-9C00-3DE8352DF898}" type="presParOf" srcId="{0116E991-4591-443A-A0FA-A2215752567A}" destId="{789F4509-E7FC-4F47-82BD-6DF825D6AD62}" srcOrd="2" destOrd="0" presId="urn:microsoft.com/office/officeart/2005/8/layout/radial5"/>
    <dgm:cxn modelId="{0E9135A7-2E65-43F4-AE8A-4CF865E0C45D}" type="presParOf" srcId="{0116E991-4591-443A-A0FA-A2215752567A}" destId="{F5707CFB-63BF-4C4A-94D7-7A964CC617F5}" srcOrd="3" destOrd="0" presId="urn:microsoft.com/office/officeart/2005/8/layout/radial5"/>
    <dgm:cxn modelId="{1D5293B0-EA81-4A63-9F39-12030F52BE69}" type="presParOf" srcId="{F5707CFB-63BF-4C4A-94D7-7A964CC617F5}" destId="{D6377354-145B-44C7-A787-AF640737337C}" srcOrd="0" destOrd="0" presId="urn:microsoft.com/office/officeart/2005/8/layout/radial5"/>
    <dgm:cxn modelId="{4296099B-6A53-4BCD-A2D2-2A98934F2958}" type="presParOf" srcId="{0116E991-4591-443A-A0FA-A2215752567A}" destId="{AF8A22F7-5070-4601-B082-1CC309EB1662}" srcOrd="4" destOrd="0" presId="urn:microsoft.com/office/officeart/2005/8/layout/radial5"/>
    <dgm:cxn modelId="{131BAE81-835D-4A99-89C9-62F9C16FCB34}" type="presParOf" srcId="{0116E991-4591-443A-A0FA-A2215752567A}" destId="{7A847F21-BB4E-4D25-B1F6-6E3B685D4AEA}" srcOrd="5" destOrd="0" presId="urn:microsoft.com/office/officeart/2005/8/layout/radial5"/>
    <dgm:cxn modelId="{16D9BA85-F000-41CE-A12E-47E5E14765CB}" type="presParOf" srcId="{7A847F21-BB4E-4D25-B1F6-6E3B685D4AEA}" destId="{9611E6DE-7E4A-4A92-BBDC-9BA6CB6711D8}" srcOrd="0" destOrd="0" presId="urn:microsoft.com/office/officeart/2005/8/layout/radial5"/>
    <dgm:cxn modelId="{2310E94D-4BA7-41C7-8287-18D301FC9C6F}" type="presParOf" srcId="{0116E991-4591-443A-A0FA-A2215752567A}" destId="{A069554B-5E8B-49A4-A2FA-92A44B50937B}" srcOrd="6" destOrd="0" presId="urn:microsoft.com/office/officeart/2005/8/layout/radial5"/>
    <dgm:cxn modelId="{08C7D645-C07E-4430-A8B7-250901372EFA}" type="presParOf" srcId="{0116E991-4591-443A-A0FA-A2215752567A}" destId="{E24F63A3-AE9E-4DCD-8205-CAF7277394BE}" srcOrd="7" destOrd="0" presId="urn:microsoft.com/office/officeart/2005/8/layout/radial5"/>
    <dgm:cxn modelId="{E07776BD-06DD-4598-9D2B-5B992C7BDB18}" type="presParOf" srcId="{E24F63A3-AE9E-4DCD-8205-CAF7277394BE}" destId="{4C68F396-C5CE-4776-85D5-4CB5D8276B00}" srcOrd="0" destOrd="0" presId="urn:microsoft.com/office/officeart/2005/8/layout/radial5"/>
    <dgm:cxn modelId="{C3883442-8199-4B75-A537-0F2B6BEAC92B}" type="presParOf" srcId="{0116E991-4591-443A-A0FA-A2215752567A}" destId="{20F29ECA-58BA-4A0E-8AB2-0E9FF2B807FE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FB324F-1261-4568-B292-3CCD55F7E006}">
      <dsp:nvSpPr>
        <dsp:cNvPr id="0" name=""/>
        <dsp:cNvSpPr/>
      </dsp:nvSpPr>
      <dsp:spPr>
        <a:xfrm rot="5400000">
          <a:off x="-109530" y="112696"/>
          <a:ext cx="730206" cy="5111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1</a:t>
          </a:r>
          <a:endParaRPr lang="ru-RU" sz="1400" kern="1200" dirty="0"/>
        </a:p>
      </dsp:txBody>
      <dsp:txXfrm rot="5400000">
        <a:off x="-109530" y="112696"/>
        <a:ext cx="730206" cy="511144"/>
      </dsp:txXfrm>
    </dsp:sp>
    <dsp:sp modelId="{B55ECC88-264C-41F8-A375-77F538A2F360}">
      <dsp:nvSpPr>
        <dsp:cNvPr id="0" name=""/>
        <dsp:cNvSpPr/>
      </dsp:nvSpPr>
      <dsp:spPr>
        <a:xfrm rot="5400000">
          <a:off x="3066255" y="-2551945"/>
          <a:ext cx="474633" cy="5584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Вивчення індивідуальних особливостей учнів</a:t>
          </a:r>
          <a:endParaRPr lang="ru-RU" sz="1500" kern="1200"/>
        </a:p>
      </dsp:txBody>
      <dsp:txXfrm rot="5400000">
        <a:off x="3066255" y="-2551945"/>
        <a:ext cx="474633" cy="5584855"/>
      </dsp:txXfrm>
    </dsp:sp>
    <dsp:sp modelId="{43F043C5-71B0-4BD0-87EE-9491084028F6}">
      <dsp:nvSpPr>
        <dsp:cNvPr id="0" name=""/>
        <dsp:cNvSpPr/>
      </dsp:nvSpPr>
      <dsp:spPr>
        <a:xfrm rot="5400000">
          <a:off x="-109530" y="758025"/>
          <a:ext cx="730206" cy="51114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2</a:t>
          </a:r>
          <a:endParaRPr lang="ru-RU" sz="1400" kern="1200" dirty="0"/>
        </a:p>
      </dsp:txBody>
      <dsp:txXfrm rot="5400000">
        <a:off x="-109530" y="758025"/>
        <a:ext cx="730206" cy="511144"/>
      </dsp:txXfrm>
    </dsp:sp>
    <dsp:sp modelId="{8F2A9147-52B9-42E5-8439-2DDC4DCFC974}">
      <dsp:nvSpPr>
        <dsp:cNvPr id="0" name=""/>
        <dsp:cNvSpPr/>
      </dsp:nvSpPr>
      <dsp:spPr>
        <a:xfrm rot="5400000">
          <a:off x="3066255" y="-1906616"/>
          <a:ext cx="474633" cy="5584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Встановлення міжособистісних контактів із кожною дитиною</a:t>
          </a:r>
          <a:endParaRPr lang="ru-RU" sz="1500" kern="1200" dirty="0"/>
        </a:p>
      </dsp:txBody>
      <dsp:txXfrm rot="5400000">
        <a:off x="3066255" y="-1906616"/>
        <a:ext cx="474633" cy="5584855"/>
      </dsp:txXfrm>
    </dsp:sp>
    <dsp:sp modelId="{0E5B0D3C-34CB-4D13-83F2-549900ACEC3E}">
      <dsp:nvSpPr>
        <dsp:cNvPr id="0" name=""/>
        <dsp:cNvSpPr/>
      </dsp:nvSpPr>
      <dsp:spPr>
        <a:xfrm rot="5400000">
          <a:off x="-109530" y="1403354"/>
          <a:ext cx="730206" cy="51114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3</a:t>
          </a:r>
          <a:endParaRPr lang="ru-RU" sz="1400" kern="1200" dirty="0"/>
        </a:p>
      </dsp:txBody>
      <dsp:txXfrm rot="5400000">
        <a:off x="-109530" y="1403354"/>
        <a:ext cx="730206" cy="511144"/>
      </dsp:txXfrm>
    </dsp:sp>
    <dsp:sp modelId="{B427A009-A37C-4A9A-AD3D-9A795A6FB100}">
      <dsp:nvSpPr>
        <dsp:cNvPr id="0" name=""/>
        <dsp:cNvSpPr/>
      </dsp:nvSpPr>
      <dsp:spPr>
        <a:xfrm rot="5400000">
          <a:off x="3066255" y="-1261287"/>
          <a:ext cx="474633" cy="5584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Створення  умов для  розвитку  учнів</a:t>
          </a:r>
          <a:endParaRPr lang="ru-RU" sz="1500" kern="1200" dirty="0"/>
        </a:p>
      </dsp:txBody>
      <dsp:txXfrm rot="5400000">
        <a:off x="3066255" y="-1261287"/>
        <a:ext cx="474633" cy="5584855"/>
      </dsp:txXfrm>
    </dsp:sp>
    <dsp:sp modelId="{543936FA-62AE-4129-B874-BC53047CACBB}">
      <dsp:nvSpPr>
        <dsp:cNvPr id="0" name=""/>
        <dsp:cNvSpPr/>
      </dsp:nvSpPr>
      <dsp:spPr>
        <a:xfrm rot="5400000">
          <a:off x="-109530" y="2048683"/>
          <a:ext cx="730206" cy="51114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4</a:t>
          </a:r>
          <a:endParaRPr lang="ru-RU" sz="1400" kern="1200" dirty="0"/>
        </a:p>
      </dsp:txBody>
      <dsp:txXfrm rot="5400000">
        <a:off x="-109530" y="2048683"/>
        <a:ext cx="730206" cy="511144"/>
      </dsp:txXfrm>
    </dsp:sp>
    <dsp:sp modelId="{3F93E7C9-16B5-4A70-980E-193B5F62947C}">
      <dsp:nvSpPr>
        <dsp:cNvPr id="0" name=""/>
        <dsp:cNvSpPr/>
      </dsp:nvSpPr>
      <dsp:spPr>
        <a:xfrm rot="5400000">
          <a:off x="3066255" y="-575998"/>
          <a:ext cx="474633" cy="5584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Вивчення та врахування стану здоров’я учнів</a:t>
          </a:r>
          <a:endParaRPr lang="ru-RU" sz="1500" kern="1200" dirty="0"/>
        </a:p>
      </dsp:txBody>
      <dsp:txXfrm rot="5400000">
        <a:off x="3066255" y="-575998"/>
        <a:ext cx="474633" cy="5584855"/>
      </dsp:txXfrm>
    </dsp:sp>
    <dsp:sp modelId="{3A102BAC-48B8-47DF-BFAF-069D806FDE93}">
      <dsp:nvSpPr>
        <dsp:cNvPr id="0" name=""/>
        <dsp:cNvSpPr/>
      </dsp:nvSpPr>
      <dsp:spPr>
        <a:xfrm rot="5400000">
          <a:off x="-109530" y="2694012"/>
          <a:ext cx="730206" cy="51114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5</a:t>
          </a:r>
          <a:endParaRPr lang="ru-RU" sz="1400" kern="1200" dirty="0"/>
        </a:p>
      </dsp:txBody>
      <dsp:txXfrm rot="5400000">
        <a:off x="-109530" y="2694012"/>
        <a:ext cx="730206" cy="511144"/>
      </dsp:txXfrm>
    </dsp:sp>
    <dsp:sp modelId="{4F27DEE0-4110-471D-8BDC-1E6763E7FD89}">
      <dsp:nvSpPr>
        <dsp:cNvPr id="0" name=""/>
        <dsp:cNvSpPr/>
      </dsp:nvSpPr>
      <dsp:spPr>
        <a:xfrm rot="5400000">
          <a:off x="3066255" y="29371"/>
          <a:ext cx="474633" cy="5584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Розв’язання питання соціальної адаптації учнів</a:t>
          </a:r>
          <a:endParaRPr lang="ru-RU" sz="1500" kern="1200"/>
        </a:p>
      </dsp:txBody>
      <dsp:txXfrm rot="5400000">
        <a:off x="3066255" y="29371"/>
        <a:ext cx="474633" cy="5584855"/>
      </dsp:txXfrm>
    </dsp:sp>
    <dsp:sp modelId="{EC2EFB73-920D-4CB9-B4A4-42DC8B5DA691}">
      <dsp:nvSpPr>
        <dsp:cNvPr id="0" name=""/>
        <dsp:cNvSpPr/>
      </dsp:nvSpPr>
      <dsp:spPr>
        <a:xfrm rot="5400000">
          <a:off x="-109530" y="3339342"/>
          <a:ext cx="730206" cy="5111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6</a:t>
          </a:r>
          <a:endParaRPr lang="ru-RU" sz="1400" kern="1200" dirty="0"/>
        </a:p>
      </dsp:txBody>
      <dsp:txXfrm rot="5400000">
        <a:off x="-109530" y="3339342"/>
        <a:ext cx="730206" cy="511144"/>
      </dsp:txXfrm>
    </dsp:sp>
    <dsp:sp modelId="{757C9C1C-7292-43BE-915B-E85F443CCBCD}">
      <dsp:nvSpPr>
        <dsp:cNvPr id="0" name=""/>
        <dsp:cNvSpPr/>
      </dsp:nvSpPr>
      <dsp:spPr>
        <a:xfrm rot="5400000">
          <a:off x="3066255" y="674700"/>
          <a:ext cx="474633" cy="5584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Профілактична робота з учнями «групи ризику»</a:t>
          </a:r>
          <a:endParaRPr lang="ru-RU" sz="1500" kern="1200"/>
        </a:p>
      </dsp:txBody>
      <dsp:txXfrm rot="5400000">
        <a:off x="3066255" y="674700"/>
        <a:ext cx="474633" cy="5584855"/>
      </dsp:txXfrm>
    </dsp:sp>
    <dsp:sp modelId="{FE5F21BD-5BC7-4BF3-85C1-3A83DA3BB3ED}">
      <dsp:nvSpPr>
        <dsp:cNvPr id="0" name=""/>
        <dsp:cNvSpPr/>
      </dsp:nvSpPr>
      <dsp:spPr>
        <a:xfrm rot="5400000">
          <a:off x="-109530" y="3984671"/>
          <a:ext cx="730206" cy="51114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7</a:t>
          </a:r>
          <a:endParaRPr lang="ru-RU" sz="1400" kern="1200" dirty="0"/>
        </a:p>
      </dsp:txBody>
      <dsp:txXfrm rot="5400000">
        <a:off x="-109530" y="3984671"/>
        <a:ext cx="730206" cy="511144"/>
      </dsp:txXfrm>
    </dsp:sp>
    <dsp:sp modelId="{6D70E8A6-FC02-4A00-A46A-58CFD211D387}">
      <dsp:nvSpPr>
        <dsp:cNvPr id="0" name=""/>
        <dsp:cNvSpPr/>
      </dsp:nvSpPr>
      <dsp:spPr>
        <a:xfrm rot="5400000">
          <a:off x="3066255" y="1320029"/>
          <a:ext cx="474633" cy="5584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Діагностика результатів, виховання і розвитку кожного учня, облік їхніх особистих досягнень</a:t>
          </a:r>
          <a:endParaRPr lang="ru-RU" sz="1500" kern="1200"/>
        </a:p>
      </dsp:txBody>
      <dsp:txXfrm rot="5400000">
        <a:off x="3066255" y="1320029"/>
        <a:ext cx="474633" cy="55848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BAC078-E7A0-4509-B8C1-DA72523F5C01}">
      <dsp:nvSpPr>
        <dsp:cNvPr id="0" name=""/>
        <dsp:cNvSpPr/>
      </dsp:nvSpPr>
      <dsp:spPr>
        <a:xfrm>
          <a:off x="3179353" y="0"/>
          <a:ext cx="2472759" cy="2171166"/>
        </a:xfrm>
        <a:prstGeom prst="ellipse">
          <a:avLst/>
        </a:prstGeom>
        <a:solidFill>
          <a:schemeClr val="accent6">
            <a:alpha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C00000"/>
              </a:solidFill>
            </a:rPr>
            <a:t>Мета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bg2">
                  <a:lumMod val="10000"/>
                </a:schemeClr>
              </a:solidFill>
            </a:rPr>
            <a:t>Виховання творчої, соціально активної особистості, здатної до саморозвитку і самореалізації</a:t>
          </a:r>
          <a:r>
            <a:rPr lang="uk-UA" sz="1200" kern="1200" dirty="0" smtClean="0"/>
            <a:t>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008000"/>
              </a:solidFill>
            </a:rPr>
            <a:t>Принципи  роботи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FF6600"/>
              </a:solidFill>
            </a:rPr>
            <a:t>Самі вирішили –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FF6600"/>
              </a:solidFill>
            </a:rPr>
            <a:t>Самі </a:t>
          </a:r>
          <a:r>
            <a:rPr lang="uk-UA" sz="1200" kern="1200" dirty="0" err="1" smtClean="0">
              <a:solidFill>
                <a:srgbClr val="FF6600"/>
              </a:solidFill>
            </a:rPr>
            <a:t>зробили-</a:t>
          </a:r>
          <a:r>
            <a:rPr lang="uk-UA" sz="1200" kern="1200" dirty="0" smtClean="0">
              <a:solidFill>
                <a:srgbClr val="FF6600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FF6600"/>
              </a:solidFill>
            </a:rPr>
            <a:t>Самі відповідаємо</a:t>
          </a:r>
          <a:endParaRPr lang="ru-RU" sz="1200" kern="1200" dirty="0">
            <a:solidFill>
              <a:srgbClr val="FF6600"/>
            </a:solidFill>
          </a:endParaRPr>
        </a:p>
      </dsp:txBody>
      <dsp:txXfrm>
        <a:off x="3179353" y="0"/>
        <a:ext cx="2472759" cy="2171166"/>
      </dsp:txXfrm>
    </dsp:sp>
    <dsp:sp modelId="{934E1561-F195-4E6B-8D2D-DEDC9657D5FE}">
      <dsp:nvSpPr>
        <dsp:cNvPr id="0" name=""/>
        <dsp:cNvSpPr/>
      </dsp:nvSpPr>
      <dsp:spPr>
        <a:xfrm rot="11306064">
          <a:off x="2788248" y="621367"/>
          <a:ext cx="290612" cy="488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1306064">
        <a:off x="2788248" y="621367"/>
        <a:ext cx="290612" cy="488875"/>
      </dsp:txXfrm>
    </dsp:sp>
    <dsp:sp modelId="{789F4509-E7FC-4F47-82BD-6DF825D6AD62}">
      <dsp:nvSpPr>
        <dsp:cNvPr id="0" name=""/>
        <dsp:cNvSpPr/>
      </dsp:nvSpPr>
      <dsp:spPr>
        <a:xfrm>
          <a:off x="1224128" y="0"/>
          <a:ext cx="1437868" cy="1437868"/>
        </a:xfrm>
        <a:prstGeom prst="ellipse">
          <a:avLst/>
        </a:prstGeom>
        <a:solidFill>
          <a:srgbClr val="FF66CC">
            <a:alpha val="9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FF0000"/>
              </a:solidFill>
            </a:rPr>
            <a:t>Сектор знання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224128" y="0"/>
        <a:ext cx="1437868" cy="1437868"/>
      </dsp:txXfrm>
    </dsp:sp>
    <dsp:sp modelId="{F5707CFB-63BF-4C4A-94D7-7A964CC617F5}">
      <dsp:nvSpPr>
        <dsp:cNvPr id="0" name=""/>
        <dsp:cNvSpPr/>
      </dsp:nvSpPr>
      <dsp:spPr>
        <a:xfrm rot="4847281">
          <a:off x="4451615" y="2269580"/>
          <a:ext cx="391560" cy="488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25037"/>
            <a:satOff val="-2309"/>
            <a:lumOff val="1070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4847281">
        <a:off x="4451615" y="2269580"/>
        <a:ext cx="391560" cy="488875"/>
      </dsp:txXfrm>
    </dsp:sp>
    <dsp:sp modelId="{AF8A22F7-5070-4601-B082-1CC309EB1662}">
      <dsp:nvSpPr>
        <dsp:cNvPr id="0" name=""/>
        <dsp:cNvSpPr/>
      </dsp:nvSpPr>
      <dsp:spPr>
        <a:xfrm>
          <a:off x="4104463" y="2880317"/>
          <a:ext cx="1437868" cy="1437868"/>
        </a:xfrm>
        <a:prstGeom prst="ellipse">
          <a:avLst/>
        </a:prstGeom>
        <a:solidFill>
          <a:srgbClr val="FF66CC">
            <a:alpha val="77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 smtClean="0">
            <a:solidFill>
              <a:srgbClr val="FF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FF0000"/>
              </a:solidFill>
            </a:rPr>
            <a:t>Сектор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FF0000"/>
              </a:solidFill>
            </a:rPr>
            <a:t>спорту і дисципліни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bg2"/>
              </a:solidFill>
            </a:rPr>
            <a:t>Головне – не покарати,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bg2"/>
              </a:solidFill>
            </a:rPr>
            <a:t>А переконати діяти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104463" y="2880317"/>
        <a:ext cx="1437868" cy="1437868"/>
      </dsp:txXfrm>
    </dsp:sp>
    <dsp:sp modelId="{7A847F21-BB4E-4D25-B1F6-6E3B685D4AEA}">
      <dsp:nvSpPr>
        <dsp:cNvPr id="0" name=""/>
        <dsp:cNvSpPr/>
      </dsp:nvSpPr>
      <dsp:spPr>
        <a:xfrm rot="6238151">
          <a:off x="2235225" y="3430365"/>
          <a:ext cx="795520" cy="488875"/>
        </a:xfrm>
        <a:prstGeom prst="rightArrow">
          <a:avLst>
            <a:gd name="adj1" fmla="val 60000"/>
            <a:gd name="adj2" fmla="val 50000"/>
          </a:avLst>
        </a:prstGeom>
        <a:solidFill>
          <a:srgbClr val="99FF6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6238151">
        <a:off x="2235225" y="3430365"/>
        <a:ext cx="795520" cy="488875"/>
      </dsp:txXfrm>
    </dsp:sp>
    <dsp:sp modelId="{A069554B-5E8B-49A4-A2FA-92A44B50937B}">
      <dsp:nvSpPr>
        <dsp:cNvPr id="0" name=""/>
        <dsp:cNvSpPr/>
      </dsp:nvSpPr>
      <dsp:spPr>
        <a:xfrm>
          <a:off x="1152127" y="3960440"/>
          <a:ext cx="2483759" cy="1437868"/>
        </a:xfrm>
        <a:prstGeom prst="ellipse">
          <a:avLst/>
        </a:prstGeom>
        <a:solidFill>
          <a:srgbClr val="FF66CC">
            <a:alpha val="63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C00000"/>
              </a:solidFill>
            </a:rPr>
            <a:t>Сектор культури і відпочинку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Щоб у людини утвердилась висока ідея, слід дати азбуку людської культури</a:t>
          </a:r>
          <a:endParaRPr lang="ru-RU" sz="1200" kern="1200" dirty="0"/>
        </a:p>
      </dsp:txBody>
      <dsp:txXfrm>
        <a:off x="1152127" y="3960440"/>
        <a:ext cx="2483759" cy="1437868"/>
      </dsp:txXfrm>
    </dsp:sp>
    <dsp:sp modelId="{E24F63A3-AE9E-4DCD-8205-CAF7277394BE}">
      <dsp:nvSpPr>
        <dsp:cNvPr id="0" name=""/>
        <dsp:cNvSpPr/>
      </dsp:nvSpPr>
      <dsp:spPr>
        <a:xfrm rot="9359365">
          <a:off x="1274967" y="1791732"/>
          <a:ext cx="1124130" cy="48887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9359365">
        <a:off x="1274967" y="1791732"/>
        <a:ext cx="1124130" cy="488875"/>
      </dsp:txXfrm>
    </dsp:sp>
    <dsp:sp modelId="{20F29ECA-58BA-4A0E-8AB2-0E9FF2B807FE}">
      <dsp:nvSpPr>
        <dsp:cNvPr id="0" name=""/>
        <dsp:cNvSpPr/>
      </dsp:nvSpPr>
      <dsp:spPr>
        <a:xfrm>
          <a:off x="0" y="2013388"/>
          <a:ext cx="1437868" cy="1437868"/>
        </a:xfrm>
        <a:prstGeom prst="ellipse">
          <a:avLst/>
        </a:prstGeom>
        <a:solidFill>
          <a:srgbClr val="FF66CC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FF0000"/>
              </a:solidFill>
            </a:rPr>
            <a:t>Санітарно – екологічний сектор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Хто не любить природу, той не любить людину</a:t>
          </a:r>
          <a:endParaRPr lang="ru-RU" sz="1100" kern="1200" dirty="0"/>
        </a:p>
      </dsp:txBody>
      <dsp:txXfrm>
        <a:off x="0" y="2013388"/>
        <a:ext cx="1437868" cy="1437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5D440-DC27-4800-9638-1B3AC745398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31AAF-CA1B-461B-AF25-4068E3AE68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81335-57DE-4E21-AE7E-AEED3B851C2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8A2DB1-2033-4EDB-BA63-9A6B2A367279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E7A49-1554-41B4-9F4E-3E3FEA7028EA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64CCC-1C5C-47BF-941A-22860BEC5FF2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EE1EC-7044-4528-99DC-841D32E92D0E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44529D-C818-4CE8-BFF6-2A0FC1B0813A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37DD01-87E2-4FE1-8681-31F9D381A953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EA0F-CCB9-4784-9C1B-BF648F9C39C6}" type="datetime1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1AF5-CF6B-4D9F-A5CD-1D645A8DEAF5}" type="datetime1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2011-84DA-440A-BA2F-155E28601106}" type="datetime1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E07DA-4079-4F41-840F-6AE88353A4CE}" type="datetime1">
              <a:rPr lang="ru-RU" smtClean="0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925A-B0EF-4E31-8796-382146DAE76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275993"/>
      </p:ext>
    </p:extLst>
  </p:cSld>
  <p:clrMapOvr>
    <a:masterClrMapping/>
  </p:clrMapOvr>
  <p:transition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BED0-6A5C-4FC3-B09F-1E1F1CC363E5}" type="datetime1">
              <a:rPr lang="ru-RU" smtClean="0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AA9A4-62CB-40FA-95A5-EF591ACD730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343043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20D0-B97A-4DA2-A7A2-A97A78F3946E}" type="datetime1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0FF-3B06-4B9C-8C40-44A8403581DE}" type="datetime1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DDAB-773B-4D4A-BDE4-59EE03463CF6}" type="datetime1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0149-DDDF-4911-917D-806AA6111A08}" type="datetime1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2BF2-625F-4A83-82A6-10BC48375477}" type="datetime1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8D48-AF16-4A33-9FC0-4078CCFE413E}" type="datetime1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680E-61E3-4441-A715-BC5ADB1A6CD0}" type="datetime1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9EFF-3AC7-4EF5-AE8F-2AFFD03EF39E}" type="datetime1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5FBD9-4330-4144-A252-8A9FAB26772E}" type="datetime1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heel spokes="3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92188" y="1196752"/>
            <a:ext cx="7562850" cy="4262661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4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4400" b="1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4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винаходи</a:t>
            </a:r>
            <a:r>
              <a:rPr lang="ru-RU" sz="4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en-US" sz="44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sz="44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найтяжчими</a:t>
            </a:r>
            <a:r>
              <a:rPr lang="ru-RU" sz="4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4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sz="4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4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4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Font typeface="Wingdings" pitchFamily="2" charset="2"/>
              <a:buNone/>
            </a:pPr>
            <a:r>
              <a:rPr lang="uk-UA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		                             І.Кант</a:t>
            </a: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4" descr="книг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5084763"/>
            <a:ext cx="23764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1" name="WordArt 9"/>
          <p:cNvSpPr>
            <a:spLocks noChangeArrowheads="1" noChangeShapeType="1" noTextEdit="1"/>
          </p:cNvSpPr>
          <p:nvPr/>
        </p:nvSpPr>
        <p:spPr bwMode="auto">
          <a:xfrm rot="5400000">
            <a:off x="1656557" y="2961481"/>
            <a:ext cx="5975350" cy="719137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проблеми</a:t>
            </a: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 rot="803268">
            <a:off x="395288" y="260350"/>
            <a:ext cx="3600450" cy="1800225"/>
          </a:xfrm>
          <a:prstGeom prst="flowChartMagneticTape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/>
              <a:t>відсутність дієвих </a:t>
            </a:r>
          </a:p>
          <a:p>
            <a:pPr algn="ctr"/>
            <a:r>
              <a:rPr lang="uk-UA" sz="2800" b="1"/>
              <a:t>форм виховання</a:t>
            </a:r>
          </a:p>
        </p:txBody>
      </p:sp>
      <p:sp>
        <p:nvSpPr>
          <p:cNvPr id="74763" name="AutoShape 11"/>
          <p:cNvSpPr>
            <a:spLocks noChangeArrowheads="1"/>
          </p:cNvSpPr>
          <p:nvPr/>
        </p:nvSpPr>
        <p:spPr bwMode="auto">
          <a:xfrm rot="10245344" flipH="1">
            <a:off x="33338" y="4364038"/>
            <a:ext cx="3851275" cy="2249487"/>
          </a:xfrm>
          <a:prstGeom prst="flowChartMagneticTape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r>
              <a:rPr lang="uk-UA" sz="2800" b="1"/>
              <a:t>недостатній рівень</a:t>
            </a:r>
          </a:p>
          <a:p>
            <a:pPr algn="ctr">
              <a:defRPr/>
            </a:pPr>
            <a:r>
              <a:rPr lang="uk-UA" sz="2800" b="1"/>
              <a:t> фахової підготовки </a:t>
            </a:r>
          </a:p>
          <a:p>
            <a:pPr algn="ctr">
              <a:defRPr/>
            </a:pPr>
            <a:r>
              <a:rPr lang="uk-UA" sz="2800" b="1"/>
              <a:t>педагога-вихователя</a:t>
            </a:r>
            <a:r>
              <a:rPr lang="uk-UA" sz="2400" b="1">
                <a:latin typeface="Arial" charset="0"/>
              </a:rPr>
              <a:t>  </a:t>
            </a:r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 rot="11211479">
            <a:off x="5292725" y="4741863"/>
            <a:ext cx="3206750" cy="2116137"/>
          </a:xfrm>
          <a:prstGeom prst="flowChartMagneticTape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r>
              <a:rPr lang="uk-UA" sz="2800" b="1"/>
              <a:t>неузгодженість</a:t>
            </a:r>
          </a:p>
          <a:p>
            <a:pPr algn="ctr">
              <a:defRPr/>
            </a:pPr>
            <a:r>
              <a:rPr lang="uk-UA" sz="2800" b="1"/>
              <a:t> міжсуб</a:t>
            </a:r>
            <a:r>
              <a:rPr lang="en-US" sz="2800" b="1"/>
              <a:t>’</a:t>
            </a:r>
            <a:r>
              <a:rPr lang="uk-UA" sz="2800" b="1"/>
              <a:t>єктної </a:t>
            </a:r>
          </a:p>
          <a:p>
            <a:pPr algn="ctr">
              <a:defRPr/>
            </a:pPr>
            <a:r>
              <a:rPr lang="uk-UA" sz="2800" b="1"/>
              <a:t> взаємодії</a:t>
            </a:r>
          </a:p>
        </p:txBody>
      </p:sp>
      <p:sp>
        <p:nvSpPr>
          <p:cNvPr id="74765" name="AutoShape 13"/>
          <p:cNvSpPr>
            <a:spLocks noChangeArrowheads="1"/>
          </p:cNvSpPr>
          <p:nvPr/>
        </p:nvSpPr>
        <p:spPr bwMode="auto">
          <a:xfrm rot="20778573" flipH="1">
            <a:off x="5164138" y="6350"/>
            <a:ext cx="3600450" cy="2205038"/>
          </a:xfrm>
          <a:prstGeom prst="flowChartMagneticTape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/>
              <a:t>необізнаність </a:t>
            </a:r>
          </a:p>
          <a:p>
            <a:pPr algn="ctr"/>
            <a:r>
              <a:rPr lang="uk-UA" sz="2800" b="1"/>
              <a:t>з новими </a:t>
            </a:r>
          </a:p>
          <a:p>
            <a:pPr algn="ctr"/>
            <a:r>
              <a:rPr lang="uk-UA" sz="2800" b="1"/>
              <a:t>виховними</a:t>
            </a:r>
          </a:p>
          <a:p>
            <a:pPr algn="ctr"/>
            <a:r>
              <a:rPr lang="uk-UA" sz="2800" b="1"/>
              <a:t> технологіями</a:t>
            </a:r>
            <a:endParaRPr lang="ru-RU" sz="2800" b="1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 rot="21554765" flipH="1">
            <a:off x="5076825" y="2420938"/>
            <a:ext cx="4067175" cy="2130425"/>
          </a:xfrm>
          <a:prstGeom prst="flowChartMagneticTape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uk-UA" sz="2800" b="1"/>
              <a:t>відчуженість учнів</a:t>
            </a:r>
          </a:p>
          <a:p>
            <a:pPr algn="just"/>
            <a:r>
              <a:rPr lang="uk-UA" sz="2800" b="1"/>
              <a:t>від творення </a:t>
            </a:r>
          </a:p>
          <a:p>
            <a:pPr algn="just"/>
            <a:r>
              <a:rPr lang="uk-UA" sz="2800" b="1"/>
              <a:t> шкільної політики</a:t>
            </a:r>
            <a:endParaRPr lang="ru-RU" sz="2800" b="1"/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 rot="223941">
            <a:off x="0" y="1989138"/>
            <a:ext cx="3779838" cy="2016125"/>
          </a:xfrm>
          <a:prstGeom prst="flowChartMagneticTape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sz="2500" b="1"/>
              <a:t>відсутність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sz="2500" b="1"/>
              <a:t>системного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sz="2500" b="1"/>
              <a:t> підходу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sz="2500" b="1"/>
              <a:t>до організації ВД</a:t>
            </a:r>
            <a:endParaRPr lang="ru-RU" sz="2500" b="1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animBg="1"/>
      <p:bldP spid="74762" grpId="0" animBg="1"/>
      <p:bldP spid="74763" grpId="0" animBg="1"/>
      <p:bldP spid="74764" grpId="0" animBg="1"/>
      <p:bldP spid="74765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088" y="1412875"/>
            <a:ext cx="8007350" cy="3327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uk-UA" sz="3200" b="1">
                <a:solidFill>
                  <a:srgbClr val="1E92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sz="3300" b="1" i="1">
                <a:solidFill>
                  <a:srgbClr val="1E92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Найголовнішим у вихованні має бути особистість вихователя. Вплив особистості педагога на молоду душу становить ту силу, яку неможливо замінити ні підручниками, ні моральними повчаннями, ні системою покарань і заохочень... ”</a:t>
            </a:r>
          </a:p>
          <a:p>
            <a:pPr>
              <a:buFont typeface="Wingdings" pitchFamily="2" charset="2"/>
              <a:buNone/>
            </a:pPr>
            <a:r>
              <a:rPr lang="uk-UA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					</a:t>
            </a:r>
          </a:p>
          <a:p>
            <a:pPr>
              <a:buFont typeface="Wingdings" pitchFamily="2" charset="2"/>
              <a:buNone/>
            </a:pPr>
            <a:r>
              <a:rPr lang="uk-UA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К.Д.Ушинський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uk-UA" sz="3500" b="1">
                <a:solidFill>
                  <a:srgbClr val="1E9255"/>
                </a:solidFill>
              </a:rPr>
              <a:t>Педагог-вихователь</a:t>
            </a:r>
            <a:endParaRPr lang="ru-RU" sz="3500" b="1">
              <a:solidFill>
                <a:srgbClr val="1E9255"/>
              </a:solidFill>
            </a:endParaRP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11188" y="1700213"/>
            <a:ext cx="8007350" cy="3760787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uk-UA" sz="3200" b="1">
                <a:solidFill>
                  <a:schemeClr val="hlink"/>
                </a:solidFill>
                <a:latin typeface="Times New Roman" pitchFamily="18" charset="0"/>
              </a:rPr>
              <a:t>висока загальна культура;</a:t>
            </a:r>
          </a:p>
          <a:p>
            <a:pPr>
              <a:lnSpc>
                <a:spcPct val="90000"/>
              </a:lnSpc>
            </a:pPr>
            <a:r>
              <a:rPr lang="uk-UA" sz="3200" b="1">
                <a:solidFill>
                  <a:schemeClr val="hlink"/>
                </a:solidFill>
                <a:latin typeface="Times New Roman" pitchFamily="18" charset="0"/>
              </a:rPr>
              <a:t>професійна компетентність;</a:t>
            </a:r>
          </a:p>
          <a:p>
            <a:pPr>
              <a:lnSpc>
                <a:spcPct val="90000"/>
              </a:lnSpc>
            </a:pPr>
            <a:r>
              <a:rPr lang="uk-UA" sz="3200" b="1">
                <a:solidFill>
                  <a:schemeClr val="hlink"/>
                </a:solidFill>
                <a:latin typeface="Times New Roman" pitchFamily="18" charset="0"/>
              </a:rPr>
              <a:t>педагогічна майстерність;</a:t>
            </a:r>
          </a:p>
          <a:p>
            <a:pPr>
              <a:lnSpc>
                <a:spcPct val="90000"/>
              </a:lnSpc>
            </a:pPr>
            <a:r>
              <a:rPr lang="uk-UA" sz="3200" b="1">
                <a:solidFill>
                  <a:schemeClr val="hlink"/>
                </a:solidFill>
                <a:latin typeface="Times New Roman" pitchFamily="18" charset="0"/>
              </a:rPr>
              <a:t>діалогова педагогіка;</a:t>
            </a:r>
          </a:p>
          <a:p>
            <a:pPr>
              <a:lnSpc>
                <a:spcPct val="90000"/>
              </a:lnSpc>
            </a:pPr>
            <a:r>
              <a:rPr lang="uk-UA" sz="3200" b="1">
                <a:solidFill>
                  <a:schemeClr val="hlink"/>
                </a:solidFill>
                <a:latin typeface="Times New Roman" pitchFamily="18" charset="0"/>
              </a:rPr>
              <a:t>мистецтво комунікабельності;</a:t>
            </a:r>
          </a:p>
          <a:p>
            <a:pPr>
              <a:lnSpc>
                <a:spcPct val="90000"/>
              </a:lnSpc>
            </a:pPr>
            <a:r>
              <a:rPr lang="uk-UA" sz="3200" b="1">
                <a:solidFill>
                  <a:schemeClr val="hlink"/>
                </a:solidFill>
                <a:latin typeface="Times New Roman" pitchFamily="18" charset="0"/>
              </a:rPr>
              <a:t>організаційні вміння;</a:t>
            </a:r>
          </a:p>
          <a:p>
            <a:pPr>
              <a:lnSpc>
                <a:spcPct val="90000"/>
              </a:lnSpc>
            </a:pPr>
            <a:r>
              <a:rPr lang="uk-UA" sz="3200" b="1">
                <a:solidFill>
                  <a:schemeClr val="hlink"/>
                </a:solidFill>
                <a:latin typeface="Times New Roman" pitchFamily="18" charset="0"/>
              </a:rPr>
              <a:t>творчість;</a:t>
            </a:r>
          </a:p>
          <a:p>
            <a:pPr>
              <a:lnSpc>
                <a:spcPct val="90000"/>
              </a:lnSpc>
            </a:pPr>
            <a:r>
              <a:rPr lang="uk-UA" sz="3200" b="1">
                <a:solidFill>
                  <a:schemeClr val="hlink"/>
                </a:solidFill>
                <a:latin typeface="Times New Roman" pitchFamily="18" charset="0"/>
              </a:rPr>
              <a:t>неперервна освіта впродовж життя.</a:t>
            </a:r>
            <a:r>
              <a:rPr lang="uk-UA" sz="3200" b="1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uk-UA" sz="32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32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3200"/>
          </a:p>
        </p:txBody>
      </p:sp>
      <p:pic>
        <p:nvPicPr>
          <p:cNvPr id="26628" name="Picture 4" descr="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500438"/>
            <a:ext cx="17557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714375"/>
            <a:ext cx="8385175" cy="842963"/>
          </a:xfrm>
        </p:spPr>
        <p:txBody>
          <a:bodyPr lIns="0" rIns="0" bIns="0" anchor="b"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1E9255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1E9255"/>
                </a:solidFill>
                <a:cs typeface="Times New Roman" pitchFamily="18" charset="0"/>
              </a:rPr>
              <a:t>Алгоритм </a:t>
            </a:r>
            <a:r>
              <a:rPr lang="uk-UA" sz="3200" b="1" dirty="0">
                <a:solidFill>
                  <a:srgbClr val="1E9255"/>
                </a:solidFill>
                <a:cs typeface="Times New Roman" pitchFamily="18" charset="0"/>
              </a:rPr>
              <a:t>створення форм виховної діяльності</a:t>
            </a:r>
            <a:r>
              <a:rPr lang="uk-UA" sz="2500" b="1" dirty="0">
                <a:solidFill>
                  <a:schemeClr val="hlink"/>
                </a:solidFill>
                <a:cs typeface="Times New Roman" pitchFamily="18" charset="0"/>
              </a:rPr>
              <a:t>:</a:t>
            </a:r>
            <a:r>
              <a:rPr lang="ru-RU" sz="2100" dirty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2100" dirty="0">
                <a:solidFill>
                  <a:schemeClr val="hlink"/>
                </a:solidFill>
                <a:latin typeface="Arial" charset="0"/>
              </a:rPr>
            </a:br>
            <a:endParaRPr lang="ru-RU" sz="32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Прямоугольник 3"/>
          <p:cNvSpPr>
            <a:spLocks noChangeArrowheads="1"/>
          </p:cNvSpPr>
          <p:nvPr/>
        </p:nvSpPr>
        <p:spPr bwMode="auto">
          <a:xfrm>
            <a:off x="1547813" y="1268413"/>
            <a:ext cx="5761037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tabLst>
                <a:tab pos="455613" algn="l"/>
                <a:tab pos="579438" algn="l"/>
                <a:tab pos="1163638" algn="l"/>
                <a:tab pos="1744663" algn="l"/>
                <a:tab pos="2325688" algn="l"/>
                <a:tab pos="2906713" algn="l"/>
                <a:tab pos="3487738" algn="l"/>
                <a:tab pos="4071938" algn="l"/>
                <a:tab pos="4652963" algn="l"/>
                <a:tab pos="5233988" algn="l"/>
                <a:tab pos="5815013" algn="l"/>
                <a:tab pos="6396038" algn="l"/>
                <a:tab pos="6980238" algn="l"/>
                <a:tab pos="7561263" algn="l"/>
                <a:tab pos="8142288" algn="l"/>
                <a:tab pos="8723313" algn="l"/>
                <a:tab pos="9304338" algn="l"/>
              </a:tabLst>
            </a:pPr>
            <a:endParaRPr lang="ru-RU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2813" eaLnBrk="0" hangingPunct="0">
              <a:buFontTx/>
              <a:buChar char="•"/>
              <a:tabLst>
                <a:tab pos="455613" algn="l"/>
                <a:tab pos="579438" algn="l"/>
                <a:tab pos="1163638" algn="l"/>
                <a:tab pos="1744663" algn="l"/>
                <a:tab pos="2325688" algn="l"/>
                <a:tab pos="2906713" algn="l"/>
                <a:tab pos="3487738" algn="l"/>
                <a:tab pos="4071938" algn="l"/>
                <a:tab pos="4652963" algn="l"/>
                <a:tab pos="5233988" algn="l"/>
                <a:tab pos="5815013" algn="l"/>
                <a:tab pos="6396038" algn="l"/>
                <a:tab pos="6980238" algn="l"/>
                <a:tab pos="7561263" algn="l"/>
                <a:tab pos="8142288" algn="l"/>
                <a:tab pos="8723313" algn="l"/>
                <a:tab pos="9304338" algn="l"/>
              </a:tabLst>
            </a:pPr>
            <a:r>
              <a:rPr lang="uk-UA" sz="2800" b="1" dirty="0">
                <a:solidFill>
                  <a:srgbClr val="000000"/>
                </a:solidFill>
                <a:cs typeface="Times New Roman" pitchFamily="18" charset="0"/>
              </a:rPr>
              <a:t>Тема виховної діяльності.</a:t>
            </a:r>
            <a:endParaRPr lang="ru-RU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2813" eaLnBrk="0" hangingPunct="0">
              <a:buFontTx/>
              <a:buChar char="•"/>
              <a:tabLst>
                <a:tab pos="455613" algn="l"/>
                <a:tab pos="579438" algn="l"/>
                <a:tab pos="1163638" algn="l"/>
                <a:tab pos="1744663" algn="l"/>
                <a:tab pos="2325688" algn="l"/>
                <a:tab pos="2906713" algn="l"/>
                <a:tab pos="3487738" algn="l"/>
                <a:tab pos="4071938" algn="l"/>
                <a:tab pos="4652963" algn="l"/>
                <a:tab pos="5233988" algn="l"/>
                <a:tab pos="5815013" algn="l"/>
                <a:tab pos="6396038" algn="l"/>
                <a:tab pos="6980238" algn="l"/>
                <a:tab pos="7561263" algn="l"/>
                <a:tab pos="8142288" algn="l"/>
                <a:tab pos="8723313" algn="l"/>
                <a:tab pos="9304338" algn="l"/>
              </a:tabLst>
            </a:pPr>
            <a:r>
              <a:rPr lang="uk-UA" sz="2800" b="1" dirty="0">
                <a:solidFill>
                  <a:srgbClr val="000000"/>
                </a:solidFill>
                <a:cs typeface="Times New Roman" pitchFamily="18" charset="0"/>
              </a:rPr>
              <a:t>Форма виховної діяльності.</a:t>
            </a:r>
            <a:endParaRPr lang="ru-RU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2813" eaLnBrk="0" hangingPunct="0">
              <a:buFontTx/>
              <a:buChar char="•"/>
              <a:tabLst>
                <a:tab pos="455613" algn="l"/>
                <a:tab pos="579438" algn="l"/>
                <a:tab pos="1163638" algn="l"/>
                <a:tab pos="1744663" algn="l"/>
                <a:tab pos="2325688" algn="l"/>
                <a:tab pos="2906713" algn="l"/>
                <a:tab pos="3487738" algn="l"/>
                <a:tab pos="4071938" algn="l"/>
                <a:tab pos="4652963" algn="l"/>
                <a:tab pos="5233988" algn="l"/>
                <a:tab pos="5815013" algn="l"/>
                <a:tab pos="6396038" algn="l"/>
                <a:tab pos="6980238" algn="l"/>
                <a:tab pos="7561263" algn="l"/>
                <a:tab pos="8142288" algn="l"/>
                <a:tab pos="8723313" algn="l"/>
                <a:tab pos="9304338" algn="l"/>
              </a:tabLst>
            </a:pPr>
            <a:r>
              <a:rPr lang="uk-UA" sz="2800" b="1" dirty="0">
                <a:solidFill>
                  <a:srgbClr val="000000"/>
                </a:solidFill>
                <a:cs typeface="Times New Roman" pitchFamily="18" charset="0"/>
              </a:rPr>
              <a:t>Мета діяльності</a:t>
            </a:r>
            <a:endParaRPr lang="ru-RU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2813" eaLnBrk="0" hangingPunct="0">
              <a:buFontTx/>
              <a:buChar char="•"/>
              <a:tabLst>
                <a:tab pos="455613" algn="l"/>
                <a:tab pos="579438" algn="l"/>
                <a:tab pos="1163638" algn="l"/>
                <a:tab pos="1744663" algn="l"/>
                <a:tab pos="2325688" algn="l"/>
                <a:tab pos="2906713" algn="l"/>
                <a:tab pos="3487738" algn="l"/>
                <a:tab pos="4071938" algn="l"/>
                <a:tab pos="4652963" algn="l"/>
                <a:tab pos="5233988" algn="l"/>
                <a:tab pos="5815013" algn="l"/>
                <a:tab pos="6396038" algn="l"/>
                <a:tab pos="6980238" algn="l"/>
                <a:tab pos="7561263" algn="l"/>
                <a:tab pos="8142288" algn="l"/>
                <a:tab pos="8723313" algn="l"/>
                <a:tab pos="9304338" algn="l"/>
              </a:tabLst>
            </a:pPr>
            <a:r>
              <a:rPr lang="uk-UA" sz="2800" b="1" dirty="0">
                <a:solidFill>
                  <a:srgbClr val="000000"/>
                </a:solidFill>
                <a:cs typeface="Times New Roman" pitchFamily="18" charset="0"/>
              </a:rPr>
              <a:t>Завдання діяльності.</a:t>
            </a:r>
            <a:endParaRPr lang="ru-RU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2813" eaLnBrk="0" hangingPunct="0">
              <a:buFontTx/>
              <a:buChar char="•"/>
              <a:tabLst>
                <a:tab pos="455613" algn="l"/>
                <a:tab pos="579438" algn="l"/>
                <a:tab pos="1163638" algn="l"/>
                <a:tab pos="1744663" algn="l"/>
                <a:tab pos="2325688" algn="l"/>
                <a:tab pos="2906713" algn="l"/>
                <a:tab pos="3487738" algn="l"/>
                <a:tab pos="4071938" algn="l"/>
                <a:tab pos="4652963" algn="l"/>
                <a:tab pos="5233988" algn="l"/>
                <a:tab pos="5815013" algn="l"/>
                <a:tab pos="6396038" algn="l"/>
                <a:tab pos="6980238" algn="l"/>
                <a:tab pos="7561263" algn="l"/>
                <a:tab pos="8142288" algn="l"/>
                <a:tab pos="8723313" algn="l"/>
                <a:tab pos="9304338" algn="l"/>
              </a:tabLst>
            </a:pPr>
            <a:r>
              <a:rPr lang="uk-UA" sz="2800" b="1" dirty="0">
                <a:solidFill>
                  <a:srgbClr val="000000"/>
                </a:solidFill>
                <a:cs typeface="Times New Roman" pitchFamily="18" charset="0"/>
              </a:rPr>
              <a:t>План підготовки виховної діяльності.</a:t>
            </a:r>
            <a:endParaRPr lang="ru-RU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2813" eaLnBrk="0" hangingPunct="0">
              <a:buFontTx/>
              <a:buChar char="•"/>
              <a:tabLst>
                <a:tab pos="455613" algn="l"/>
                <a:tab pos="579438" algn="l"/>
                <a:tab pos="1163638" algn="l"/>
                <a:tab pos="1744663" algn="l"/>
                <a:tab pos="2325688" algn="l"/>
                <a:tab pos="2906713" algn="l"/>
                <a:tab pos="3487738" algn="l"/>
                <a:tab pos="4071938" algn="l"/>
                <a:tab pos="4652963" algn="l"/>
                <a:tab pos="5233988" algn="l"/>
                <a:tab pos="5815013" algn="l"/>
                <a:tab pos="6396038" algn="l"/>
                <a:tab pos="6980238" algn="l"/>
                <a:tab pos="7561263" algn="l"/>
                <a:tab pos="8142288" algn="l"/>
                <a:tab pos="8723313" algn="l"/>
                <a:tab pos="9304338" algn="l"/>
              </a:tabLst>
            </a:pPr>
            <a:r>
              <a:rPr lang="uk-UA" sz="2800" b="1" dirty="0">
                <a:solidFill>
                  <a:srgbClr val="000000"/>
                </a:solidFill>
                <a:cs typeface="Times New Roman" pitchFamily="18" charset="0"/>
              </a:rPr>
              <a:t>План проведення виховної діяльності.</a:t>
            </a:r>
            <a:endParaRPr lang="ru-RU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2813" eaLnBrk="0" hangingPunct="0">
              <a:buFontTx/>
              <a:buChar char="•"/>
              <a:tabLst>
                <a:tab pos="455613" algn="l"/>
                <a:tab pos="579438" algn="l"/>
                <a:tab pos="1163638" algn="l"/>
                <a:tab pos="1744663" algn="l"/>
                <a:tab pos="2325688" algn="l"/>
                <a:tab pos="2906713" algn="l"/>
                <a:tab pos="3487738" algn="l"/>
                <a:tab pos="4071938" algn="l"/>
                <a:tab pos="4652963" algn="l"/>
                <a:tab pos="5233988" algn="l"/>
                <a:tab pos="5815013" algn="l"/>
                <a:tab pos="6396038" algn="l"/>
                <a:tab pos="6980238" algn="l"/>
                <a:tab pos="7561263" algn="l"/>
                <a:tab pos="8142288" algn="l"/>
                <a:tab pos="8723313" algn="l"/>
                <a:tab pos="9304338" algn="l"/>
              </a:tabLst>
            </a:pPr>
            <a:r>
              <a:rPr lang="uk-UA" sz="2800" b="1" dirty="0">
                <a:solidFill>
                  <a:srgbClr val="000000"/>
                </a:solidFill>
                <a:cs typeface="Times New Roman" pitchFamily="18" charset="0"/>
              </a:rPr>
              <a:t>Загальні висновки.</a:t>
            </a:r>
            <a:endParaRPr lang="ru-RU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2813" eaLnBrk="0" hangingPunct="0">
              <a:buFontTx/>
              <a:buChar char="•"/>
              <a:tabLst>
                <a:tab pos="455613" algn="l"/>
                <a:tab pos="579438" algn="l"/>
                <a:tab pos="1163638" algn="l"/>
                <a:tab pos="1744663" algn="l"/>
                <a:tab pos="2325688" algn="l"/>
                <a:tab pos="2906713" algn="l"/>
                <a:tab pos="3487738" algn="l"/>
                <a:tab pos="4071938" algn="l"/>
                <a:tab pos="4652963" algn="l"/>
                <a:tab pos="5233988" algn="l"/>
                <a:tab pos="5815013" algn="l"/>
                <a:tab pos="6396038" algn="l"/>
                <a:tab pos="6980238" algn="l"/>
                <a:tab pos="7561263" algn="l"/>
                <a:tab pos="8142288" algn="l"/>
                <a:tab pos="8723313" algn="l"/>
                <a:tab pos="9304338" algn="l"/>
              </a:tabLst>
            </a:pPr>
            <a:r>
              <a:rPr lang="uk-UA" sz="2800" b="1" dirty="0">
                <a:solidFill>
                  <a:srgbClr val="000000"/>
                </a:solidFill>
                <a:cs typeface="Times New Roman" pitchFamily="18" charset="0"/>
              </a:rPr>
              <a:t>Використана література.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Модель виховної роботи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39552" y="764704"/>
            <a:ext cx="7200900" cy="93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FF00"/>
                </a:solidFill>
              </a:rPr>
              <a:t>Мета </a:t>
            </a:r>
            <a:r>
              <a:rPr lang="uk-UA" dirty="0"/>
              <a:t>:</a:t>
            </a:r>
            <a:r>
              <a:rPr lang="uk-UA" i="1" dirty="0"/>
              <a:t>формування  інтелектуально розвиненої особистості, готової протистояти викликам життя</a:t>
            </a:r>
            <a:endParaRPr lang="ru-RU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276475"/>
            <a:ext cx="1331913" cy="79216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Ціннісне ставлення до себе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350" y="2205038"/>
            <a:ext cx="136842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>
                <a:solidFill>
                  <a:schemeClr val="tx1"/>
                </a:solidFill>
              </a:rPr>
              <a:t>Ціннісне ставлення до сім</a:t>
            </a:r>
            <a:r>
              <a:rPr lang="en-US" sz="1200" dirty="0">
                <a:solidFill>
                  <a:schemeClr val="tx1"/>
                </a:solidFill>
              </a:rPr>
              <a:t>’</a:t>
            </a:r>
            <a:r>
              <a:rPr lang="uk-UA" sz="1200" dirty="0">
                <a:solidFill>
                  <a:schemeClr val="tx1"/>
                </a:solidFill>
              </a:rPr>
              <a:t>ї, родини, людей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3213" y="2205038"/>
            <a:ext cx="1223962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Ціннісне ставлення до праці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40200" y="2205038"/>
            <a:ext cx="10080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Ціннісне ставлення до природи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19700" y="2205038"/>
            <a:ext cx="12969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dirty="0">
                <a:solidFill>
                  <a:schemeClr val="tx1"/>
                </a:solidFill>
              </a:rPr>
              <a:t>Ціннісне ставлення до мистецтва і культури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88125" y="2205038"/>
            <a:ext cx="15128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dirty="0">
                <a:solidFill>
                  <a:schemeClr val="tx1"/>
                </a:solidFill>
              </a:rPr>
              <a:t>Ціннісне ставлення до суспільства і держави</a:t>
            </a:r>
            <a:endParaRPr lang="ru-RU" sz="13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>
            <a:endCxn id="11" idx="0"/>
          </p:cNvCxnSpPr>
          <p:nvPr/>
        </p:nvCxnSpPr>
        <p:spPr>
          <a:xfrm rot="10800000" flipV="1">
            <a:off x="665163" y="1700213"/>
            <a:ext cx="1098550" cy="576262"/>
          </a:xfrm>
          <a:prstGeom prst="straightConnector1">
            <a:avLst/>
          </a:prstGeom>
          <a:ln w="1270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6228557" y="1629569"/>
            <a:ext cx="576262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3" idx="0"/>
          </p:cNvCxnSpPr>
          <p:nvPr/>
        </p:nvCxnSpPr>
        <p:spPr>
          <a:xfrm rot="5400000">
            <a:off x="2033588" y="1754188"/>
            <a:ext cx="504825" cy="396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6" idx="0"/>
          </p:cNvCxnSpPr>
          <p:nvPr/>
        </p:nvCxnSpPr>
        <p:spPr>
          <a:xfrm rot="16200000" flipH="1">
            <a:off x="5471319" y="1808957"/>
            <a:ext cx="50482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4" idx="0"/>
          </p:cNvCxnSpPr>
          <p:nvPr/>
        </p:nvCxnSpPr>
        <p:spPr>
          <a:xfrm rot="5400000">
            <a:off x="3293269" y="1862932"/>
            <a:ext cx="504825" cy="17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5" idx="0"/>
          </p:cNvCxnSpPr>
          <p:nvPr/>
        </p:nvCxnSpPr>
        <p:spPr>
          <a:xfrm rot="16200000" flipH="1">
            <a:off x="4355306" y="1916907"/>
            <a:ext cx="504825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211960" y="3284984"/>
            <a:ext cx="360040" cy="165618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1400" dirty="0"/>
              <a:t>Участь в конкурсах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92080" y="3284984"/>
            <a:ext cx="432048" cy="165618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dirty="0"/>
              <a:t>Гуртки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868144" y="3284984"/>
            <a:ext cx="648072" cy="165618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1400" dirty="0"/>
              <a:t>Спільна діяльність з позашкільними закладами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87824" y="3284984"/>
            <a:ext cx="432048" cy="165618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1400" dirty="0"/>
              <a:t>Трудові десанти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76256" y="3284984"/>
            <a:ext cx="432048" cy="165618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1400" dirty="0" err="1"/>
              <a:t>Туристсько</a:t>
            </a:r>
            <a:r>
              <a:rPr lang="uk-UA" sz="1400" dirty="0"/>
              <a:t> – краєзнавча робота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644008" y="3284984"/>
            <a:ext cx="432048" cy="165618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1400" dirty="0"/>
              <a:t>Екологічні</a:t>
            </a:r>
            <a:r>
              <a:rPr lang="uk-UA" dirty="0"/>
              <a:t> </a:t>
            </a:r>
            <a:r>
              <a:rPr lang="uk-UA" sz="1400" dirty="0"/>
              <a:t>акції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596336" y="3284984"/>
            <a:ext cx="432048" cy="165618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1400" dirty="0"/>
              <a:t>Правові декади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665820" y="4995428"/>
            <a:ext cx="432048" cy="1763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1400" dirty="0"/>
              <a:t>Учнівський комітет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619672" y="3284984"/>
            <a:ext cx="43204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1400" dirty="0"/>
              <a:t>Робота з батьками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607504" y="4333664"/>
            <a:ext cx="548680" cy="1763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1400" dirty="0"/>
              <a:t>Дитяча організація </a:t>
            </a:r>
          </a:p>
          <a:p>
            <a:pPr algn="just">
              <a:defRPr/>
            </a:pPr>
            <a:r>
              <a:rPr lang="uk-UA" sz="1400" dirty="0" err="1"/>
              <a:t>Наддністряночка”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3284984"/>
            <a:ext cx="648072" cy="144016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1400" dirty="0"/>
              <a:t>Органи учнівського самоврядування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148064" y="5085184"/>
            <a:ext cx="1295400" cy="504825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/>
              <a:t>Хоровий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148064" y="5805264"/>
            <a:ext cx="1368425" cy="620712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 smtClean="0"/>
              <a:t>Декоративно – прикладе мистецтво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99592" y="3284984"/>
            <a:ext cx="432048" cy="1512168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1400" dirty="0"/>
              <a:t>Спортивні секції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195736" y="3284984"/>
            <a:ext cx="43204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1400" dirty="0"/>
              <a:t>Родинні свята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563888" y="3284984"/>
            <a:ext cx="432048" cy="165618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dirty="0"/>
              <a:t>КТС</a:t>
            </a:r>
            <a:endParaRPr lang="ru-RU" dirty="0"/>
          </a:p>
        </p:txBody>
      </p:sp>
      <p:cxnSp>
        <p:nvCxnSpPr>
          <p:cNvPr id="43" name="Прямая со стрелкой 42"/>
          <p:cNvCxnSpPr>
            <a:stCxn id="11" idx="2"/>
            <a:endCxn id="33" idx="0"/>
          </p:cNvCxnSpPr>
          <p:nvPr/>
        </p:nvCxnSpPr>
        <p:spPr>
          <a:xfrm rot="5400000">
            <a:off x="441325" y="3059113"/>
            <a:ext cx="215900" cy="23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1" idx="2"/>
            <a:endCxn id="38" idx="0"/>
          </p:cNvCxnSpPr>
          <p:nvPr/>
        </p:nvCxnSpPr>
        <p:spPr>
          <a:xfrm rot="16200000" flipH="1">
            <a:off x="782638" y="2951163"/>
            <a:ext cx="215900" cy="450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3" idx="2"/>
          </p:cNvCxnSpPr>
          <p:nvPr/>
        </p:nvCxnSpPr>
        <p:spPr>
          <a:xfrm rot="5400000">
            <a:off x="232569" y="4742656"/>
            <a:ext cx="217488" cy="18097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3" idx="2"/>
          </p:cNvCxnSpPr>
          <p:nvPr/>
        </p:nvCxnSpPr>
        <p:spPr>
          <a:xfrm rot="16200000" flipH="1">
            <a:off x="89694" y="5066506"/>
            <a:ext cx="936625" cy="25241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3" idx="2"/>
            <a:endCxn id="30" idx="0"/>
          </p:cNvCxnSpPr>
          <p:nvPr/>
        </p:nvCxnSpPr>
        <p:spPr>
          <a:xfrm rot="5400000">
            <a:off x="1817688" y="3014662"/>
            <a:ext cx="287338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3" idx="2"/>
            <a:endCxn id="40" idx="0"/>
          </p:cNvCxnSpPr>
          <p:nvPr/>
        </p:nvCxnSpPr>
        <p:spPr>
          <a:xfrm rot="16200000" flipH="1">
            <a:off x="2105819" y="2978944"/>
            <a:ext cx="287338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1908175" y="5013325"/>
            <a:ext cx="1150938" cy="576263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Волейбол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908175" y="5732463"/>
            <a:ext cx="1150938" cy="576262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Настільний теніс</a:t>
            </a:r>
            <a:endParaRPr lang="ru-RU" sz="1400" dirty="0"/>
          </a:p>
        </p:txBody>
      </p:sp>
      <p:cxnSp>
        <p:nvCxnSpPr>
          <p:cNvPr id="62" name="Прямая со стрелкой 61"/>
          <p:cNvCxnSpPr>
            <a:stCxn id="38" idx="3"/>
            <a:endCxn id="38" idx="3"/>
          </p:cNvCxnSpPr>
          <p:nvPr/>
        </p:nvCxnSpPr>
        <p:spPr>
          <a:xfrm>
            <a:off x="1331913" y="4041775"/>
            <a:ext cx="1587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38" idx="2"/>
          </p:cNvCxnSpPr>
          <p:nvPr/>
        </p:nvCxnSpPr>
        <p:spPr>
          <a:xfrm rot="16200000" flipH="1">
            <a:off x="1583531" y="4329907"/>
            <a:ext cx="144463" cy="10795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2303463" y="5697538"/>
            <a:ext cx="71437" cy="158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14" idx="2"/>
            <a:endCxn id="24" idx="0"/>
          </p:cNvCxnSpPr>
          <p:nvPr/>
        </p:nvCxnSpPr>
        <p:spPr>
          <a:xfrm rot="5400000">
            <a:off x="3221832" y="3050381"/>
            <a:ext cx="215900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41" idx="0"/>
          </p:cNvCxnSpPr>
          <p:nvPr/>
        </p:nvCxnSpPr>
        <p:spPr>
          <a:xfrm>
            <a:off x="3492500" y="3068638"/>
            <a:ext cx="287338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15" idx="2"/>
          </p:cNvCxnSpPr>
          <p:nvPr/>
        </p:nvCxnSpPr>
        <p:spPr>
          <a:xfrm rot="5400000">
            <a:off x="4428332" y="3067844"/>
            <a:ext cx="215900" cy="21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15" idx="2"/>
            <a:endCxn id="26" idx="0"/>
          </p:cNvCxnSpPr>
          <p:nvPr/>
        </p:nvCxnSpPr>
        <p:spPr>
          <a:xfrm rot="16200000" flipH="1">
            <a:off x="4644232" y="3069431"/>
            <a:ext cx="215900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16" idx="2"/>
            <a:endCxn id="22" idx="0"/>
          </p:cNvCxnSpPr>
          <p:nvPr/>
        </p:nvCxnSpPr>
        <p:spPr>
          <a:xfrm rot="5400000">
            <a:off x="5580857" y="2996406"/>
            <a:ext cx="21590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16" idx="2"/>
            <a:endCxn id="23" idx="0"/>
          </p:cNvCxnSpPr>
          <p:nvPr/>
        </p:nvCxnSpPr>
        <p:spPr>
          <a:xfrm rot="16200000" flipH="1">
            <a:off x="5922963" y="3014663"/>
            <a:ext cx="215900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22" idx="2"/>
          </p:cNvCxnSpPr>
          <p:nvPr/>
        </p:nvCxnSpPr>
        <p:spPr>
          <a:xfrm rot="16200000" flipH="1">
            <a:off x="5508625" y="4941888"/>
            <a:ext cx="142875" cy="14287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17" idx="2"/>
            <a:endCxn id="25" idx="0"/>
          </p:cNvCxnSpPr>
          <p:nvPr/>
        </p:nvCxnSpPr>
        <p:spPr>
          <a:xfrm rot="5400000">
            <a:off x="7111207" y="3050381"/>
            <a:ext cx="215900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17" idx="2"/>
            <a:endCxn id="28" idx="0"/>
          </p:cNvCxnSpPr>
          <p:nvPr/>
        </p:nvCxnSpPr>
        <p:spPr>
          <a:xfrm rot="16200000" flipH="1">
            <a:off x="7469982" y="2942431"/>
            <a:ext cx="215900" cy="468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aremchuk-int.at.ua/Vyhovna/Vyhovna_robota/slajd5.jpg"/>
          <p:cNvPicPr/>
          <p:nvPr/>
        </p:nvPicPr>
        <p:blipFill>
          <a:blip r:embed="rId2" cstate="print"/>
          <a:srcRect t="15750" r="31765"/>
          <a:stretch>
            <a:fillRect/>
          </a:stretch>
        </p:blipFill>
        <p:spPr bwMode="auto">
          <a:xfrm>
            <a:off x="1547664" y="908720"/>
            <a:ext cx="6120680" cy="47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методи роботи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043608" y="548680"/>
            <a:ext cx="4392488" cy="72008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660066"/>
                </a:solidFill>
              </a:rPr>
              <a:t>Метод  гри   й  ігрового  тренінгу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763688" y="1412776"/>
            <a:ext cx="4536504" cy="72008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660066"/>
                </a:solidFill>
              </a:rPr>
              <a:t>Метод    театралізації</a:t>
            </a:r>
            <a:endParaRPr lang="ru-RU" sz="2400" b="1" dirty="0">
              <a:solidFill>
                <a:srgbClr val="660066"/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627784" y="2276872"/>
            <a:ext cx="4536504" cy="72008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660066"/>
                </a:solidFill>
              </a:rPr>
              <a:t>Метод     змагання</a:t>
            </a:r>
            <a:endParaRPr lang="ru-RU" sz="2400" b="1" dirty="0">
              <a:solidFill>
                <a:srgbClr val="660066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419872" y="3212976"/>
            <a:ext cx="4608512" cy="72008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660066"/>
                </a:solidFill>
              </a:rPr>
              <a:t>Метод  рівноправного </a:t>
            </a:r>
          </a:p>
          <a:p>
            <a:pPr algn="ctr"/>
            <a:r>
              <a:rPr lang="uk-UA" sz="2000" b="1" dirty="0" smtClean="0">
                <a:solidFill>
                  <a:srgbClr val="660066"/>
                </a:solidFill>
              </a:rPr>
              <a:t> духовного  контакту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995936" y="4149080"/>
            <a:ext cx="4608512" cy="72008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660066"/>
                </a:solidFill>
              </a:rPr>
              <a:t>Метод   ситуації 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355976" y="5157192"/>
            <a:ext cx="4608512" cy="648072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660066"/>
                </a:solidFill>
              </a:rPr>
              <a:t>Метод   імпровізації  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7027" y="1139822"/>
            <a:ext cx="4267200" cy="2353816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CC00CC"/>
                </a:solidFill>
                <a:latin typeface="Times New Roman" pitchFamily="18" charset="0"/>
              </a:rPr>
              <a:t>Типи впливу </a:t>
            </a:r>
            <a:br>
              <a:rPr lang="uk-UA" b="1" dirty="0" smtClean="0">
                <a:solidFill>
                  <a:srgbClr val="CC00CC"/>
                </a:solidFill>
                <a:latin typeface="Times New Roman" pitchFamily="18" charset="0"/>
              </a:rPr>
            </a:br>
            <a:r>
              <a:rPr lang="uk-UA" b="1" dirty="0" smtClean="0">
                <a:solidFill>
                  <a:srgbClr val="CC00CC"/>
                </a:solidFill>
                <a:latin typeface="Times New Roman" pitchFamily="18" charset="0"/>
              </a:rPr>
              <a:t>на учня:</a:t>
            </a:r>
            <a:endParaRPr lang="ru-RU" b="1" dirty="0" smtClean="0">
              <a:solidFill>
                <a:srgbClr val="CC00CC"/>
              </a:solidFill>
              <a:latin typeface="Times New Roman" pitchFamily="18" charset="0"/>
            </a:endParaRPr>
          </a:p>
        </p:txBody>
      </p:sp>
      <p:sp>
        <p:nvSpPr>
          <p:cNvPr id="47107" name="Rectangle 24"/>
          <p:cNvSpPr>
            <a:spLocks noChangeArrowheads="1"/>
          </p:cNvSpPr>
          <p:nvPr/>
        </p:nvSpPr>
        <p:spPr bwMode="auto">
          <a:xfrm>
            <a:off x="539552" y="548680"/>
            <a:ext cx="1905000" cy="1600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Rectangle 25"/>
          <p:cNvSpPr>
            <a:spLocks noChangeArrowheads="1"/>
          </p:cNvSpPr>
          <p:nvPr/>
        </p:nvSpPr>
        <p:spPr bwMode="auto">
          <a:xfrm>
            <a:off x="914400" y="3505200"/>
            <a:ext cx="1905000" cy="1600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Rectangle 26"/>
          <p:cNvSpPr>
            <a:spLocks noChangeArrowheads="1"/>
          </p:cNvSpPr>
          <p:nvPr/>
        </p:nvSpPr>
        <p:spPr bwMode="auto">
          <a:xfrm>
            <a:off x="3779912" y="4797152"/>
            <a:ext cx="1905000" cy="921778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Rectangle 27"/>
          <p:cNvSpPr>
            <a:spLocks noChangeArrowheads="1"/>
          </p:cNvSpPr>
          <p:nvPr/>
        </p:nvSpPr>
        <p:spPr bwMode="auto">
          <a:xfrm>
            <a:off x="6324600" y="3352800"/>
            <a:ext cx="1905000" cy="1600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Rectangle 28"/>
          <p:cNvSpPr>
            <a:spLocks noChangeArrowheads="1"/>
          </p:cNvSpPr>
          <p:nvPr/>
        </p:nvSpPr>
        <p:spPr bwMode="auto">
          <a:xfrm>
            <a:off x="6781800" y="609600"/>
            <a:ext cx="1905000" cy="1600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WordArt 34"/>
          <p:cNvSpPr>
            <a:spLocks noChangeArrowheads="1" noChangeShapeType="1" noTextEdit="1"/>
          </p:cNvSpPr>
          <p:nvPr/>
        </p:nvSpPr>
        <p:spPr bwMode="auto">
          <a:xfrm>
            <a:off x="457200" y="908720"/>
            <a:ext cx="1954560" cy="10629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uk-UA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словесно-</a:t>
            </a:r>
            <a:endParaRPr lang="uk-UA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</a:t>
            </a:r>
            <a:r>
              <a:rPr lang="uk-UA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логічні</a:t>
            </a:r>
            <a:endParaRPr lang="uk-UA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7113" name="WordArt 35"/>
          <p:cNvSpPr>
            <a:spLocks noChangeArrowheads="1" noChangeShapeType="1" noTextEdit="1"/>
          </p:cNvSpPr>
          <p:nvPr/>
        </p:nvSpPr>
        <p:spPr bwMode="auto">
          <a:xfrm>
            <a:off x="6934200" y="990600"/>
            <a:ext cx="16764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образно-</a:t>
            </a:r>
            <a:endParaRPr lang="uk-UA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uk-UA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художні</a:t>
            </a:r>
          </a:p>
        </p:txBody>
      </p:sp>
      <p:sp>
        <p:nvSpPr>
          <p:cNvPr id="47114" name="WordArt 36"/>
          <p:cNvSpPr>
            <a:spLocks noChangeArrowheads="1" noChangeShapeType="1" noTextEdit="1"/>
          </p:cNvSpPr>
          <p:nvPr/>
        </p:nvSpPr>
        <p:spPr bwMode="auto">
          <a:xfrm>
            <a:off x="990600" y="3962400"/>
            <a:ext cx="1704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трудові</a:t>
            </a:r>
          </a:p>
        </p:txBody>
      </p:sp>
      <p:sp>
        <p:nvSpPr>
          <p:cNvPr id="47115" name="WordArt 37"/>
          <p:cNvSpPr>
            <a:spLocks noChangeArrowheads="1" noChangeShapeType="1" noTextEdit="1"/>
          </p:cNvSpPr>
          <p:nvPr/>
        </p:nvSpPr>
        <p:spPr bwMode="auto">
          <a:xfrm>
            <a:off x="4067944" y="5085185"/>
            <a:ext cx="1299964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ігрові</a:t>
            </a:r>
          </a:p>
        </p:txBody>
      </p:sp>
      <p:sp>
        <p:nvSpPr>
          <p:cNvPr id="47116" name="WordArt 38"/>
          <p:cNvSpPr>
            <a:spLocks noChangeArrowheads="1" noChangeShapeType="1" noTextEdit="1"/>
          </p:cNvSpPr>
          <p:nvPr/>
        </p:nvSpPr>
        <p:spPr bwMode="auto">
          <a:xfrm>
            <a:off x="6400800" y="3886200"/>
            <a:ext cx="16764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психологічні</a:t>
            </a:r>
          </a:p>
        </p:txBody>
      </p:sp>
      <p:sp>
        <p:nvSpPr>
          <p:cNvPr id="47117" name="AutoShape 39"/>
          <p:cNvSpPr>
            <a:spLocks noChangeArrowheads="1"/>
          </p:cNvSpPr>
          <p:nvPr/>
        </p:nvSpPr>
        <p:spPr bwMode="auto">
          <a:xfrm rot="-1294900">
            <a:off x="6248400" y="18288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8" name="AutoShape 40"/>
          <p:cNvSpPr>
            <a:spLocks noChangeArrowheads="1"/>
          </p:cNvSpPr>
          <p:nvPr/>
        </p:nvSpPr>
        <p:spPr bwMode="auto">
          <a:xfrm rot="2211558">
            <a:off x="6096000" y="2890838"/>
            <a:ext cx="533400" cy="334962"/>
          </a:xfrm>
          <a:prstGeom prst="rightArrow">
            <a:avLst>
              <a:gd name="adj1" fmla="val 50000"/>
              <a:gd name="adj2" fmla="val 398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9" name="AutoShape 41"/>
          <p:cNvSpPr>
            <a:spLocks noChangeArrowheads="1"/>
          </p:cNvSpPr>
          <p:nvPr/>
        </p:nvSpPr>
        <p:spPr bwMode="auto">
          <a:xfrm rot="5400000">
            <a:off x="4080892" y="4064124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0" name="AutoShape 42"/>
          <p:cNvSpPr>
            <a:spLocks noChangeArrowheads="1"/>
          </p:cNvSpPr>
          <p:nvPr/>
        </p:nvSpPr>
        <p:spPr bwMode="auto">
          <a:xfrm rot="-9541874">
            <a:off x="2438400" y="18288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1" name="AutoShape 43"/>
          <p:cNvSpPr>
            <a:spLocks noChangeArrowheads="1"/>
          </p:cNvSpPr>
          <p:nvPr/>
        </p:nvSpPr>
        <p:spPr bwMode="auto">
          <a:xfrm rot="8154740">
            <a:off x="2447925" y="2997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925A-B0EF-4E31-8796-382146DAE76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780928"/>
            <a:ext cx="2880320" cy="2060848"/>
          </a:xfrm>
          <a:prstGeom prst="rect">
            <a:avLst/>
          </a:prstGeom>
        </p:spPr>
      </p:pic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buFont typeface="Wingdings" pitchFamily="2" charset="2"/>
              <a:buChar char="ü"/>
            </a:pPr>
            <a:r>
              <a:rPr lang="uk-UA" dirty="0" smtClean="0"/>
              <a:t>Словесно-логічні форми</a:t>
            </a:r>
            <a:endParaRPr lang="ru-RU" dirty="0" smtClean="0"/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330824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800" b="1" i="1" dirty="0" smtClean="0"/>
              <a:t>Засоби впливу:   </a:t>
            </a:r>
          </a:p>
          <a:p>
            <a:pPr algn="ctr" eaLnBrk="1" hangingPunct="1">
              <a:buFontTx/>
              <a:buNone/>
            </a:pPr>
            <a:r>
              <a:rPr lang="uk-UA" sz="2800" dirty="0" smtClean="0"/>
              <a:t>	раціональне слово, переконання словом, яке може бути забарвлене емоцією і викликати емоції вихованців. </a:t>
            </a:r>
          </a:p>
          <a:p>
            <a:pPr eaLnBrk="1" hangingPunct="1">
              <a:buFontTx/>
              <a:buNone/>
            </a:pPr>
            <a:r>
              <a:rPr lang="uk-UA" sz="2800" b="1" i="1" dirty="0" smtClean="0"/>
              <a:t>Способи впливу</a:t>
            </a:r>
            <a:r>
              <a:rPr lang="uk-UA" sz="2800" dirty="0" smtClean="0"/>
              <a:t>: </a:t>
            </a:r>
            <a:r>
              <a:rPr lang="uk-UA" sz="2800" dirty="0" smtClean="0">
                <a:solidFill>
                  <a:srgbClr val="002060"/>
                </a:solidFill>
              </a:rPr>
              <a:t>бесіди, дискусії, конференції, лекції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8132" name="Picture 8" descr="1-й клас 01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012160" y="1052736"/>
            <a:ext cx="2720157" cy="220213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 descr="IMG_5054.JPG"/>
          <p:cNvPicPr>
            <a:picLocks noChangeAspect="1"/>
          </p:cNvPicPr>
          <p:nvPr/>
        </p:nvPicPr>
        <p:blipFill>
          <a:blip r:embed="rId5" cstate="print"/>
          <a:srcRect t="20600"/>
          <a:stretch>
            <a:fillRect/>
          </a:stretch>
        </p:blipFill>
        <p:spPr>
          <a:xfrm>
            <a:off x="5796136" y="4509120"/>
            <a:ext cx="2952328" cy="191683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AA9A4-62CB-40FA-95A5-EF591ACD730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7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620688"/>
            <a:ext cx="2016224" cy="1628800"/>
          </a:xfrm>
          <a:prstGeom prst="rect">
            <a:avLst/>
          </a:prstGeom>
        </p:spPr>
      </p:pic>
      <p:pic>
        <p:nvPicPr>
          <p:cNvPr id="9" name="Рисунок 8" descr="IMG_5156.JPG"/>
          <p:cNvPicPr>
            <a:picLocks noChangeAspect="1"/>
          </p:cNvPicPr>
          <p:nvPr/>
        </p:nvPicPr>
        <p:blipFill>
          <a:blip r:embed="rId4" cstate="print"/>
          <a:srcRect t="15027"/>
          <a:stretch>
            <a:fillRect/>
          </a:stretch>
        </p:blipFill>
        <p:spPr>
          <a:xfrm>
            <a:off x="3707904" y="5085184"/>
            <a:ext cx="2339752" cy="1628800"/>
          </a:xfrm>
          <a:prstGeom prst="rect">
            <a:avLst/>
          </a:prstGeom>
        </p:spPr>
      </p:pic>
      <p:pic>
        <p:nvPicPr>
          <p:cNvPr id="4915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139952" y="980728"/>
            <a:ext cx="2310408" cy="1440160"/>
          </a:xfrm>
          <a:prstGeom prst="roundRect">
            <a:avLst/>
          </a:prstGeom>
          <a:noFill/>
        </p:spPr>
      </p:pic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uk-UA" dirty="0" smtClean="0"/>
              <a:t>Образно-художні форми</a:t>
            </a:r>
            <a:endParaRPr lang="ru-RU" dirty="0" smtClean="0"/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dirty="0" smtClean="0"/>
              <a:t>Засоби впливу: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2800" dirty="0" smtClean="0"/>
              <a:t> спільні переживання, переважно</a:t>
            </a:r>
            <a:endParaRPr lang="en-US" sz="2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2800" smtClean="0"/>
              <a:t>соціально-моральні</a:t>
            </a:r>
            <a:r>
              <a:rPr lang="uk-UA" sz="2800" dirty="0" smtClean="0"/>
              <a:t>, естетичні.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uk-UA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dirty="0" smtClean="0"/>
              <a:t>Способи впливу: концерт, вистави, свято, конкурс </a:t>
            </a:r>
            <a:br>
              <a:rPr lang="uk-UA" sz="2800" dirty="0" smtClean="0"/>
            </a:br>
            <a:endParaRPr lang="ru-RU" sz="2800" dirty="0" smtClean="0"/>
          </a:p>
        </p:txBody>
      </p:sp>
      <p:pic>
        <p:nvPicPr>
          <p:cNvPr id="5" name="Рисунок 4" descr="IMG_1778.JPG"/>
          <p:cNvPicPr>
            <a:picLocks noChangeAspect="1"/>
          </p:cNvPicPr>
          <p:nvPr/>
        </p:nvPicPr>
        <p:blipFill>
          <a:blip r:embed="rId6" cstate="print"/>
          <a:srcRect l="5901" t="8001" r="1963" b="14300"/>
          <a:stretch>
            <a:fillRect/>
          </a:stretch>
        </p:blipFill>
        <p:spPr>
          <a:xfrm>
            <a:off x="6300192" y="2420888"/>
            <a:ext cx="2520280" cy="1800200"/>
          </a:xfrm>
          <a:prstGeom prst="roundRect">
            <a:avLst/>
          </a:prstGeom>
        </p:spPr>
      </p:pic>
      <p:pic>
        <p:nvPicPr>
          <p:cNvPr id="6" name="Рисунок 5" descr="IMG_2484.JPG"/>
          <p:cNvPicPr>
            <a:picLocks noChangeAspect="1"/>
          </p:cNvPicPr>
          <p:nvPr/>
        </p:nvPicPr>
        <p:blipFill>
          <a:blip r:embed="rId7" cstate="print"/>
          <a:srcRect t="9051"/>
          <a:stretch>
            <a:fillRect/>
          </a:stretch>
        </p:blipFill>
        <p:spPr>
          <a:xfrm>
            <a:off x="3995936" y="2204864"/>
            <a:ext cx="2555776" cy="1656184"/>
          </a:xfrm>
          <a:prstGeom prst="roundRect">
            <a:avLst/>
          </a:prstGeom>
        </p:spPr>
      </p:pic>
      <p:pic>
        <p:nvPicPr>
          <p:cNvPr id="8" name="Рисунок 7" descr="IMG_2820.JPG"/>
          <p:cNvPicPr>
            <a:picLocks noChangeAspect="1"/>
          </p:cNvPicPr>
          <p:nvPr/>
        </p:nvPicPr>
        <p:blipFill>
          <a:blip r:embed="rId8" cstate="print"/>
          <a:srcRect t="17450"/>
          <a:stretch>
            <a:fillRect/>
          </a:stretch>
        </p:blipFill>
        <p:spPr>
          <a:xfrm>
            <a:off x="6300192" y="4437112"/>
            <a:ext cx="2339752" cy="1844824"/>
          </a:xfrm>
          <a:prstGeom prst="roundRect">
            <a:avLst/>
          </a:prstGeom>
        </p:spPr>
      </p:pic>
      <p:pic>
        <p:nvPicPr>
          <p:cNvPr id="11" name="Рисунок 10" descr="IMG_7589.JPG"/>
          <p:cNvPicPr>
            <a:picLocks noChangeAspect="1"/>
          </p:cNvPicPr>
          <p:nvPr/>
        </p:nvPicPr>
        <p:blipFill>
          <a:blip r:embed="rId9" cstate="print"/>
          <a:srcRect t="4851"/>
          <a:stretch>
            <a:fillRect/>
          </a:stretch>
        </p:blipFill>
        <p:spPr>
          <a:xfrm>
            <a:off x="3851920" y="3645024"/>
            <a:ext cx="2483768" cy="1628800"/>
          </a:xfrm>
          <a:prstGeom prst="round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AA9A4-62CB-40FA-95A5-EF591ACD730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124745"/>
            <a:ext cx="7488831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АКТУАЛЬНІ   </a:t>
            </a:r>
          </a:p>
          <a:p>
            <a:pPr algn="ctr"/>
            <a:endParaRPr lang="uk-UA" sz="4000" b="1" i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4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ФОРМИ  І  МЕТОДИ</a:t>
            </a:r>
          </a:p>
          <a:p>
            <a:pPr algn="ctr"/>
            <a:endParaRPr lang="uk-UA" sz="4000" b="1" i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4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ВИХОВНОЇ   РОБОТИ </a:t>
            </a:r>
          </a:p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8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807031">
            <a:off x="2427987" y="4486377"/>
            <a:ext cx="2195736" cy="1700808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uk-UA" dirty="0" smtClean="0"/>
              <a:t> Трудові форми</a:t>
            </a:r>
            <a:endParaRPr lang="ru-RU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dirty="0" smtClean="0"/>
              <a:t>Засоби впливу: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dirty="0" smtClean="0"/>
              <a:t> спільна робота.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dirty="0" smtClean="0"/>
              <a:t>Способи впливу:  робота на пришкільних ділянках, залучення до суботників, виконання класних справ, робота в органах учнівського врядування, громадських організаціях</a:t>
            </a:r>
            <a:r>
              <a:rPr lang="uk-UA" sz="2400" b="1" dirty="0" smtClean="0"/>
              <a:t>.</a:t>
            </a:r>
            <a:endParaRPr lang="ru-RU" sz="2400" b="1" dirty="0" smtClean="0"/>
          </a:p>
        </p:txBody>
      </p:sp>
      <p:pic>
        <p:nvPicPr>
          <p:cNvPr id="50180" name="Picture 4" descr="1-й клас 0088"/>
          <p:cNvPicPr>
            <a:picLocks noChangeAspect="1" noChangeArrowheads="1"/>
          </p:cNvPicPr>
          <p:nvPr/>
        </p:nvPicPr>
        <p:blipFill>
          <a:blip r:embed="rId4" cstate="print"/>
          <a:srcRect l="16000" r="8000"/>
          <a:stretch>
            <a:fillRect/>
          </a:stretch>
        </p:blipFill>
        <p:spPr bwMode="auto">
          <a:xfrm rot="16200000">
            <a:off x="3347864" y="836712"/>
            <a:ext cx="151216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IMG_3271.JPG"/>
          <p:cNvPicPr>
            <a:picLocks noChangeAspect="1"/>
          </p:cNvPicPr>
          <p:nvPr/>
        </p:nvPicPr>
        <p:blipFill>
          <a:blip r:embed="rId5" cstate="print"/>
          <a:srcRect l="1963" t="18155" r="1176"/>
          <a:stretch>
            <a:fillRect/>
          </a:stretch>
        </p:blipFill>
        <p:spPr>
          <a:xfrm>
            <a:off x="5220072" y="1124744"/>
            <a:ext cx="2195736" cy="1512168"/>
          </a:xfrm>
          <a:prstGeom prst="rect">
            <a:avLst/>
          </a:prstGeom>
        </p:spPr>
      </p:pic>
      <p:pic>
        <p:nvPicPr>
          <p:cNvPr id="6" name="Рисунок 5" descr="IMG_45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2636912"/>
            <a:ext cx="2088232" cy="1440160"/>
          </a:xfrm>
          <a:prstGeom prst="rect">
            <a:avLst/>
          </a:prstGeom>
        </p:spPr>
      </p:pic>
      <p:pic>
        <p:nvPicPr>
          <p:cNvPr id="7" name="Рисунок 6" descr="IMG_4744.JPG"/>
          <p:cNvPicPr>
            <a:picLocks noChangeAspect="1"/>
          </p:cNvPicPr>
          <p:nvPr/>
        </p:nvPicPr>
        <p:blipFill>
          <a:blip r:embed="rId7" cstate="print"/>
          <a:srcRect l="6688"/>
          <a:stretch>
            <a:fillRect/>
          </a:stretch>
        </p:blipFill>
        <p:spPr>
          <a:xfrm>
            <a:off x="6588224" y="2708920"/>
            <a:ext cx="2232248" cy="1457400"/>
          </a:xfrm>
          <a:prstGeom prst="rect">
            <a:avLst/>
          </a:prstGeom>
        </p:spPr>
      </p:pic>
      <p:pic>
        <p:nvPicPr>
          <p:cNvPr id="8" name="Рисунок 7" descr="IMG_4722.JPG"/>
          <p:cNvPicPr>
            <a:picLocks noChangeAspect="1"/>
          </p:cNvPicPr>
          <p:nvPr/>
        </p:nvPicPr>
        <p:blipFill>
          <a:blip r:embed="rId8" cstate="print"/>
          <a:srcRect t="14300"/>
          <a:stretch>
            <a:fillRect/>
          </a:stretch>
        </p:blipFill>
        <p:spPr>
          <a:xfrm>
            <a:off x="4427984" y="4077072"/>
            <a:ext cx="2376264" cy="1484784"/>
          </a:xfrm>
          <a:prstGeom prst="rect">
            <a:avLst/>
          </a:prstGeom>
        </p:spPr>
      </p:pic>
      <p:pic>
        <p:nvPicPr>
          <p:cNvPr id="10" name="Рисунок 9" descr="IMG_8240.JPG"/>
          <p:cNvPicPr>
            <a:picLocks noChangeAspect="1"/>
          </p:cNvPicPr>
          <p:nvPr/>
        </p:nvPicPr>
        <p:blipFill>
          <a:blip r:embed="rId9" cstate="print"/>
          <a:srcRect b="15385"/>
          <a:stretch>
            <a:fillRect/>
          </a:stretch>
        </p:blipFill>
        <p:spPr>
          <a:xfrm>
            <a:off x="6660232" y="4509120"/>
            <a:ext cx="2088232" cy="1368152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_1585.JPG"/>
          <p:cNvPicPr>
            <a:picLocks noChangeAspect="1"/>
          </p:cNvPicPr>
          <p:nvPr/>
        </p:nvPicPr>
        <p:blipFill>
          <a:blip r:embed="rId3" cstate="print"/>
          <a:srcRect l="2751" t="21650" b="14301"/>
          <a:stretch>
            <a:fillRect/>
          </a:stretch>
        </p:blipFill>
        <p:spPr>
          <a:xfrm>
            <a:off x="5436096" y="3789040"/>
            <a:ext cx="2088232" cy="1512168"/>
          </a:xfrm>
          <a:prstGeom prst="rect">
            <a:avLst/>
          </a:prstGeom>
        </p:spPr>
      </p:pic>
      <p:pic>
        <p:nvPicPr>
          <p:cNvPr id="12" name="Рисунок 11" descr="IMG_4599.JPG"/>
          <p:cNvPicPr>
            <a:picLocks noChangeAspect="1"/>
          </p:cNvPicPr>
          <p:nvPr/>
        </p:nvPicPr>
        <p:blipFill>
          <a:blip r:embed="rId4" cstate="print"/>
          <a:srcRect t="20600"/>
          <a:stretch>
            <a:fillRect/>
          </a:stretch>
        </p:blipFill>
        <p:spPr>
          <a:xfrm>
            <a:off x="5292080" y="5085184"/>
            <a:ext cx="2232248" cy="1268760"/>
          </a:xfrm>
          <a:prstGeom prst="rect">
            <a:avLst/>
          </a:prstGeom>
        </p:spPr>
      </p:pic>
      <p:pic>
        <p:nvPicPr>
          <p:cNvPr id="7" name="Рисунок 6" descr="IMG_44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124744"/>
            <a:ext cx="2051720" cy="1556792"/>
          </a:xfrm>
          <a:prstGeom prst="rect">
            <a:avLst/>
          </a:prstGeom>
        </p:spPr>
      </p:pic>
      <p:pic>
        <p:nvPicPr>
          <p:cNvPr id="9" name="Рисунок 8" descr="IMG_4432.JPG"/>
          <p:cNvPicPr>
            <a:picLocks noChangeAspect="1"/>
          </p:cNvPicPr>
          <p:nvPr/>
        </p:nvPicPr>
        <p:blipFill>
          <a:blip r:embed="rId6" cstate="print"/>
          <a:srcRect t="19550"/>
          <a:stretch>
            <a:fillRect/>
          </a:stretch>
        </p:blipFill>
        <p:spPr>
          <a:xfrm>
            <a:off x="4716016" y="2708920"/>
            <a:ext cx="2195736" cy="1340768"/>
          </a:xfrm>
          <a:prstGeom prst="rect">
            <a:avLst/>
          </a:prstGeom>
        </p:spPr>
      </p:pic>
      <p:pic>
        <p:nvPicPr>
          <p:cNvPr id="11" name="Рисунок 10" descr="IMG_4437.JPG"/>
          <p:cNvPicPr>
            <a:picLocks noChangeAspect="1"/>
          </p:cNvPicPr>
          <p:nvPr/>
        </p:nvPicPr>
        <p:blipFill>
          <a:blip r:embed="rId7" cstate="print"/>
          <a:srcRect t="21650"/>
          <a:stretch>
            <a:fillRect/>
          </a:stretch>
        </p:blipFill>
        <p:spPr>
          <a:xfrm>
            <a:off x="3419872" y="3933056"/>
            <a:ext cx="1979712" cy="1628800"/>
          </a:xfrm>
          <a:prstGeom prst="rect">
            <a:avLst/>
          </a:prstGeom>
        </p:spPr>
      </p:pic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uk-UA" dirty="0" smtClean="0"/>
              <a:t>Ігрові (дозвільні) форми</a:t>
            </a:r>
            <a:endParaRPr lang="ru-RU" dirty="0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484784"/>
            <a:ext cx="3655640" cy="4525963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z="2800" b="1" dirty="0" smtClean="0"/>
              <a:t> </a:t>
            </a:r>
            <a:r>
              <a:rPr lang="uk-UA" sz="2800" b="1" dirty="0" smtClean="0"/>
              <a:t>Засоби впливу: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  </a:t>
            </a:r>
            <a:r>
              <a:rPr lang="uk-UA" sz="2800" dirty="0" smtClean="0"/>
              <a:t>гра, спільний відпочинок, розваги. </a:t>
            </a:r>
          </a:p>
          <a:p>
            <a:pPr eaLnBrk="1" hangingPunct="1">
              <a:buFontTx/>
              <a:buNone/>
            </a:pPr>
            <a:endParaRPr lang="uk-UA" sz="2800" dirty="0" smtClean="0"/>
          </a:p>
          <a:p>
            <a:pPr eaLnBrk="1" hangingPunct="1">
              <a:buFontTx/>
              <a:buNone/>
            </a:pPr>
            <a:r>
              <a:rPr lang="en-US" sz="2800" b="1" dirty="0" smtClean="0"/>
              <a:t>       </a:t>
            </a:r>
            <a:r>
              <a:rPr lang="uk-UA" sz="2800" b="1" dirty="0" smtClean="0"/>
              <a:t>Способи впливу:</a:t>
            </a:r>
            <a:r>
              <a:rPr lang="uk-UA" sz="2800" dirty="0" smtClean="0"/>
              <a:t> </a:t>
            </a:r>
            <a:r>
              <a:rPr lang="en-US" sz="2800" dirty="0" smtClean="0"/>
              <a:t>        </a:t>
            </a:r>
            <a:r>
              <a:rPr lang="uk-UA" sz="2800" dirty="0" smtClean="0"/>
              <a:t>спортивні, пізнавальні, змагальні,  конкурсні програми</a:t>
            </a:r>
            <a:r>
              <a:rPr lang="ru-RU" sz="2800" dirty="0" smtClean="0"/>
              <a:t> </a:t>
            </a:r>
          </a:p>
        </p:txBody>
      </p:sp>
      <p:pic>
        <p:nvPicPr>
          <p:cNvPr id="5" name="Рисунок 4" descr="IMG_43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124744"/>
            <a:ext cx="1944216" cy="1440160"/>
          </a:xfrm>
          <a:prstGeom prst="rect">
            <a:avLst/>
          </a:prstGeom>
        </p:spPr>
      </p:pic>
      <p:pic>
        <p:nvPicPr>
          <p:cNvPr id="8" name="Рисунок 7" descr="IMG_44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816" y="2420888"/>
            <a:ext cx="1979712" cy="1484784"/>
          </a:xfrm>
          <a:prstGeom prst="rect">
            <a:avLst/>
          </a:prstGeom>
        </p:spPr>
      </p:pic>
      <p:pic>
        <p:nvPicPr>
          <p:cNvPr id="14" name="Рисунок 13" descr="IMG_1592.JPG"/>
          <p:cNvPicPr>
            <a:picLocks noChangeAspect="1"/>
          </p:cNvPicPr>
          <p:nvPr/>
        </p:nvPicPr>
        <p:blipFill>
          <a:blip r:embed="rId10" cstate="print"/>
          <a:srcRect t="17450"/>
          <a:stretch>
            <a:fillRect/>
          </a:stretch>
        </p:blipFill>
        <p:spPr>
          <a:xfrm>
            <a:off x="6948264" y="2708920"/>
            <a:ext cx="1944216" cy="1224136"/>
          </a:xfrm>
          <a:prstGeom prst="rect">
            <a:avLst/>
          </a:prstGeom>
        </p:spPr>
      </p:pic>
      <p:pic>
        <p:nvPicPr>
          <p:cNvPr id="15" name="Рисунок 14" descr="IMG_76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2320" y="4437112"/>
            <a:ext cx="1691680" cy="1196752"/>
          </a:xfrm>
          <a:prstGeom prst="rect">
            <a:avLst/>
          </a:prstGeom>
        </p:spPr>
      </p:pic>
      <p:pic>
        <p:nvPicPr>
          <p:cNvPr id="16" name="Рисунок 15" descr="IMG_0533.JPG"/>
          <p:cNvPicPr>
            <a:picLocks noChangeAspect="1"/>
          </p:cNvPicPr>
          <p:nvPr/>
        </p:nvPicPr>
        <p:blipFill>
          <a:blip r:embed="rId12" cstate="print"/>
          <a:srcRect t="16400" b="18684"/>
          <a:stretch>
            <a:fillRect/>
          </a:stretch>
        </p:blipFill>
        <p:spPr>
          <a:xfrm>
            <a:off x="7164288" y="1340768"/>
            <a:ext cx="1800200" cy="1296144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uk-UA" dirty="0" smtClean="0"/>
              <a:t> Психологічні форми роботи</a:t>
            </a:r>
            <a:endParaRPr lang="ru-RU" dirty="0" smtClean="0"/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1357298"/>
            <a:ext cx="5548322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600" b="1" dirty="0" smtClean="0"/>
              <a:t>Засоби впливу:</a:t>
            </a:r>
          </a:p>
          <a:p>
            <a:pPr algn="ctr" eaLnBrk="1" hangingPunct="1">
              <a:buFontTx/>
              <a:buNone/>
            </a:pPr>
            <a:r>
              <a:rPr lang="uk-UA" sz="2600" dirty="0" smtClean="0"/>
              <a:t>елементи психологічного тренінгу, методи практичної психології</a:t>
            </a:r>
            <a:r>
              <a:rPr lang="uk-UA" sz="2600" b="1" dirty="0" smtClean="0"/>
              <a:t>.</a:t>
            </a:r>
          </a:p>
          <a:p>
            <a:pPr eaLnBrk="1" hangingPunct="1">
              <a:buFontTx/>
              <a:buNone/>
            </a:pPr>
            <a:r>
              <a:rPr lang="uk-UA" sz="2600" b="1" dirty="0" smtClean="0"/>
              <a:t> Способи впливу: </a:t>
            </a:r>
          </a:p>
          <a:p>
            <a:pPr eaLnBrk="1" hangingPunct="1">
              <a:buFontTx/>
              <a:buNone/>
            </a:pPr>
            <a:r>
              <a:rPr lang="uk-UA" sz="2600" dirty="0" smtClean="0"/>
              <a:t>	лекції, бесіди, дискусії,</a:t>
            </a:r>
          </a:p>
          <a:p>
            <a:pPr eaLnBrk="1" hangingPunct="1">
              <a:buFontTx/>
              <a:buNone/>
            </a:pPr>
            <a:r>
              <a:rPr lang="uk-UA" sz="2600" dirty="0" smtClean="0"/>
              <a:t>	психологічні вправи,</a:t>
            </a:r>
          </a:p>
          <a:p>
            <a:pPr eaLnBrk="1" hangingPunct="1">
              <a:buFontTx/>
              <a:buNone/>
            </a:pPr>
            <a:r>
              <a:rPr lang="uk-UA" sz="2600" dirty="0" smtClean="0"/>
              <a:t>	консультації</a:t>
            </a:r>
            <a:r>
              <a:rPr lang="uk-UA" sz="2600" b="1" dirty="0" smtClean="0"/>
              <a:t>.</a:t>
            </a:r>
            <a:r>
              <a:rPr lang="uk-UA" sz="2600" dirty="0" smtClean="0"/>
              <a:t> </a:t>
            </a:r>
            <a:br>
              <a:rPr lang="uk-UA" sz="2600" dirty="0" smtClean="0"/>
            </a:br>
            <a:endParaRPr lang="ru-RU" sz="2600" dirty="0" smtClean="0"/>
          </a:p>
        </p:txBody>
      </p:sp>
      <p:pic>
        <p:nvPicPr>
          <p:cNvPr id="5222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26964" y="3717032"/>
            <a:ext cx="2378227" cy="1783670"/>
          </a:xfrm>
        </p:spPr>
      </p:pic>
      <p:pic>
        <p:nvPicPr>
          <p:cNvPr id="5" name="Рисунок 4" descr="IMG_7553.JPG"/>
          <p:cNvPicPr>
            <a:picLocks noChangeAspect="1"/>
          </p:cNvPicPr>
          <p:nvPr/>
        </p:nvPicPr>
        <p:blipFill>
          <a:blip r:embed="rId4" cstate="print"/>
          <a:srcRect t="28340"/>
          <a:stretch>
            <a:fillRect/>
          </a:stretch>
        </p:blipFill>
        <p:spPr>
          <a:xfrm>
            <a:off x="6062732" y="1124745"/>
            <a:ext cx="2469708" cy="187562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AA9A4-62CB-40FA-95A5-EF591ACD730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smtClean="0">
                <a:solidFill>
                  <a:schemeClr val="accent4">
                    <a:lumMod val="75000"/>
                  </a:schemeClr>
                </a:solidFill>
              </a:rPr>
              <a:t>Загальношкільні</a:t>
            </a:r>
            <a:r>
              <a:rPr lang="uk-UA" i="1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uk-UA" b="1" i="1" smtClean="0">
                <a:solidFill>
                  <a:schemeClr val="accent4">
                    <a:lumMod val="75000"/>
                  </a:schemeClr>
                </a:solidFill>
              </a:rPr>
              <a:t>заходи</a:t>
            </a:r>
            <a:endParaRPr lang="ru-RU" b="1" i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700808"/>
            <a:ext cx="7056437" cy="4395192"/>
          </a:xfrm>
          <a:prstGeom prst="ellipse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6237312"/>
            <a:ext cx="381642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</a:t>
            </a:r>
            <a:endParaRPr lang="ru-RU" b="1" dirty="0">
              <a:ln w="1905"/>
              <a:gradFill>
                <a:gsLst>
                  <a:gs pos="0">
                    <a:srgbClr val="809EC2">
                      <a:shade val="20000"/>
                      <a:satMod val="200000"/>
                    </a:srgbClr>
                  </a:gs>
                  <a:gs pos="78000">
                    <a:srgbClr val="809EC2">
                      <a:tint val="90000"/>
                      <a:shade val="89000"/>
                      <a:satMod val="220000"/>
                    </a:srgbClr>
                  </a:gs>
                  <a:gs pos="100000">
                    <a:srgbClr val="809EC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836713"/>
            <a:ext cx="457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uk-UA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“Виховання</a:t>
            </a:r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це вплив на серце тих, кого ми виховуємо ”</a:t>
            </a:r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</a:t>
            </a:r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sz="4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u="sng" dirty="0" smtClean="0">
                <a:solidFill>
                  <a:srgbClr val="A50021"/>
                </a:solidFill>
              </a:rPr>
              <a:t>Форми реалізації позаурочної роботи</a:t>
            </a:r>
            <a:endParaRPr lang="ru-RU" sz="4000" b="1" i="1" u="sng" dirty="0">
              <a:solidFill>
                <a:srgbClr val="A50021"/>
              </a:solidFill>
            </a:endParaRPr>
          </a:p>
        </p:txBody>
      </p:sp>
      <p:pic>
        <p:nvPicPr>
          <p:cNvPr id="3" name="Рисунок 2" descr="index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7" y="2357437"/>
            <a:ext cx="2799755" cy="2799755"/>
          </a:xfrm>
          <a:prstGeom prst="teardrop">
            <a:avLst/>
          </a:prstGeom>
        </p:spPr>
      </p:pic>
      <p:sp>
        <p:nvSpPr>
          <p:cNvPr id="7" name="Блок-схема: перфолента 6"/>
          <p:cNvSpPr/>
          <p:nvPr/>
        </p:nvSpPr>
        <p:spPr>
          <a:xfrm rot="743330">
            <a:off x="882447" y="1578443"/>
            <a:ext cx="1618939" cy="687145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Поетичні  вітальні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83568" y="2924944"/>
            <a:ext cx="1709849" cy="724893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Аматорський театр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 rot="1219401">
            <a:off x="2488611" y="3747522"/>
            <a:ext cx="1548604" cy="720113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Пам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ятні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дати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 rot="20569219">
            <a:off x="600042" y="4090922"/>
            <a:ext cx="1656184" cy="659765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Радіо - газети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 rot="1304984">
            <a:off x="2843774" y="5366884"/>
            <a:ext cx="1656184" cy="706650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 rot="19976664">
            <a:off x="639568" y="5345615"/>
            <a:ext cx="1656184" cy="681517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Літературний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квест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2843808" y="2204864"/>
            <a:ext cx="1512168" cy="660656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Проба  пера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1675791">
            <a:off x="4992943" y="5221998"/>
            <a:ext cx="1561972" cy="648482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Літературні подорожі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9626711">
            <a:off x="6921098" y="5430493"/>
            <a:ext cx="1413748" cy="582437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Усні журнали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1144189">
            <a:off x="6241235" y="4373296"/>
            <a:ext cx="1462978" cy="538472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Ярмарка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ілюстрацій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rot="20365094">
            <a:off x="6278311" y="2724850"/>
            <a:ext cx="1428759" cy="577832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Тематичні вечори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64288" y="3635380"/>
            <a:ext cx="1728192" cy="513699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Літературний вісник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6057" y="1124744"/>
            <a:ext cx="3960440" cy="12961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i="1" dirty="0" smtClean="0">
                <a:solidFill>
                  <a:schemeClr val="tx1"/>
                </a:solidFill>
              </a:rPr>
              <a:t>“ Залучити до позакласної роботи учнів за їх здібностями та допомагати розвивати </a:t>
            </a:r>
            <a:r>
              <a:rPr lang="uk-UA" i="1" dirty="0" err="1" smtClean="0">
                <a:solidFill>
                  <a:schemeClr val="tx1"/>
                </a:solidFill>
              </a:rPr>
              <a:t>їх”</a:t>
            </a:r>
            <a:endParaRPr lang="uk-UA" i="1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                     Л. Мірошниченко</a:t>
            </a:r>
          </a:p>
          <a:p>
            <a:pPr algn="just"/>
            <a:endParaRPr lang="ru-RU" i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6379.JPG"/>
          <p:cNvPicPr>
            <a:picLocks noChangeAspect="1"/>
          </p:cNvPicPr>
          <p:nvPr/>
        </p:nvPicPr>
        <p:blipFill>
          <a:blip r:embed="rId2" cstate="print"/>
          <a:srcRect l="3538" t="18500" r="1176" b="10101"/>
          <a:stretch>
            <a:fillRect/>
          </a:stretch>
        </p:blipFill>
        <p:spPr>
          <a:xfrm>
            <a:off x="3635896" y="4581128"/>
            <a:ext cx="2448272" cy="1800200"/>
          </a:xfrm>
          <a:prstGeom prst="roundRect">
            <a:avLst/>
          </a:prstGeom>
        </p:spPr>
      </p:pic>
      <p:pic>
        <p:nvPicPr>
          <p:cNvPr id="10" name="Рисунок 9" descr="IMG_4576.JPG"/>
          <p:cNvPicPr>
            <a:picLocks noChangeAspect="1"/>
          </p:cNvPicPr>
          <p:nvPr/>
        </p:nvPicPr>
        <p:blipFill>
          <a:blip r:embed="rId3" cstate="print"/>
          <a:srcRect t="17450" b="3801"/>
          <a:stretch>
            <a:fillRect/>
          </a:stretch>
        </p:blipFill>
        <p:spPr>
          <a:xfrm>
            <a:off x="3635896" y="2780928"/>
            <a:ext cx="2520280" cy="1800200"/>
          </a:xfrm>
          <a:prstGeom prst="rect">
            <a:avLst/>
          </a:prstGeom>
        </p:spPr>
      </p:pic>
      <p:pic>
        <p:nvPicPr>
          <p:cNvPr id="9" name="Рисунок 8" descr="IMG_1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620688"/>
            <a:ext cx="2160240" cy="1772816"/>
          </a:xfrm>
          <a:prstGeom prst="roundRect">
            <a:avLst/>
          </a:prstGeom>
        </p:spPr>
      </p:pic>
      <p:pic>
        <p:nvPicPr>
          <p:cNvPr id="8" name="Рисунок 7" descr="IMG_6151.JPG"/>
          <p:cNvPicPr>
            <a:picLocks noChangeAspect="1"/>
          </p:cNvPicPr>
          <p:nvPr/>
        </p:nvPicPr>
        <p:blipFill>
          <a:blip r:embed="rId5" cstate="print"/>
          <a:srcRect l="9051"/>
          <a:stretch>
            <a:fillRect/>
          </a:stretch>
        </p:blipFill>
        <p:spPr>
          <a:xfrm>
            <a:off x="3995936" y="908720"/>
            <a:ext cx="2376264" cy="1772816"/>
          </a:xfrm>
          <a:prstGeom prst="round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Форми роботи з учнями початкових класів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Ранок, свято</a:t>
            </a:r>
          </a:p>
          <a:p>
            <a:r>
              <a:rPr lang="uk-UA" sz="2400" b="1" dirty="0" smtClean="0"/>
              <a:t>Групові справи</a:t>
            </a:r>
          </a:p>
          <a:p>
            <a:r>
              <a:rPr lang="uk-UA" sz="2400" b="1" dirty="0" smtClean="0"/>
              <a:t>Виставка – ярмарок</a:t>
            </a:r>
          </a:p>
          <a:p>
            <a:r>
              <a:rPr lang="uk-UA" sz="2400" b="1" dirty="0" smtClean="0"/>
              <a:t>Година милування</a:t>
            </a:r>
          </a:p>
          <a:p>
            <a:r>
              <a:rPr lang="uk-UA" sz="2400" b="1" dirty="0" smtClean="0"/>
              <a:t>Спортивні змагання</a:t>
            </a:r>
          </a:p>
          <a:p>
            <a:r>
              <a:rPr lang="uk-UA" sz="2400" b="1" dirty="0" smtClean="0"/>
              <a:t>Веселі старти, естафети </a:t>
            </a:r>
          </a:p>
          <a:p>
            <a:r>
              <a:rPr lang="uk-UA" sz="2400" b="1" dirty="0" smtClean="0"/>
              <a:t>Конкурси дитячих малюнків</a:t>
            </a:r>
            <a:endParaRPr lang="en-US" sz="2400" b="1" dirty="0" smtClean="0"/>
          </a:p>
          <a:p>
            <a:endParaRPr lang="uk-UA" sz="2400" b="1" dirty="0" smtClean="0"/>
          </a:p>
          <a:p>
            <a:endParaRPr lang="ru-RU" sz="2400" b="1" dirty="0"/>
          </a:p>
        </p:txBody>
      </p:sp>
      <p:pic>
        <p:nvPicPr>
          <p:cNvPr id="4" name="Рисунок 3" descr="IMG_74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365104"/>
            <a:ext cx="2664296" cy="1817440"/>
          </a:xfrm>
          <a:prstGeom prst="rect">
            <a:avLst/>
          </a:prstGeom>
        </p:spPr>
      </p:pic>
      <p:pic>
        <p:nvPicPr>
          <p:cNvPr id="5" name="Рисунок 4" descr="IMG_7586.JPG"/>
          <p:cNvPicPr>
            <a:picLocks noChangeAspect="1"/>
          </p:cNvPicPr>
          <p:nvPr/>
        </p:nvPicPr>
        <p:blipFill>
          <a:blip r:embed="rId7" cstate="print"/>
          <a:srcRect t="6951" r="1176"/>
          <a:stretch>
            <a:fillRect/>
          </a:stretch>
        </p:blipFill>
        <p:spPr>
          <a:xfrm>
            <a:off x="6228184" y="2348880"/>
            <a:ext cx="2664296" cy="2060848"/>
          </a:xfrm>
          <a:prstGeom prst="round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18.JPG"/>
          <p:cNvPicPr>
            <a:picLocks noChangeAspect="1"/>
          </p:cNvPicPr>
          <p:nvPr/>
        </p:nvPicPr>
        <p:blipFill>
          <a:blip r:embed="rId2" cstate="print"/>
          <a:srcRect l="8263" t="13251" r="20075"/>
          <a:stretch>
            <a:fillRect/>
          </a:stretch>
        </p:blipFill>
        <p:spPr>
          <a:xfrm>
            <a:off x="4258446" y="2143116"/>
            <a:ext cx="2185761" cy="1618540"/>
          </a:xfrm>
          <a:prstGeom prst="rect">
            <a:avLst/>
          </a:prstGeom>
        </p:spPr>
      </p:pic>
      <p:pic>
        <p:nvPicPr>
          <p:cNvPr id="7" name="Рисунок 6" descr="IMG_4605.JPG"/>
          <p:cNvPicPr>
            <a:picLocks noChangeAspect="1"/>
          </p:cNvPicPr>
          <p:nvPr/>
        </p:nvPicPr>
        <p:blipFill>
          <a:blip r:embed="rId3" cstate="print"/>
          <a:srcRect t="18500" r="11413"/>
          <a:stretch>
            <a:fillRect/>
          </a:stretch>
        </p:blipFill>
        <p:spPr>
          <a:xfrm>
            <a:off x="7027024" y="1000108"/>
            <a:ext cx="1670678" cy="1214446"/>
          </a:xfrm>
          <a:prstGeom prst="rect">
            <a:avLst/>
          </a:prstGeom>
        </p:spPr>
      </p:pic>
      <p:pic>
        <p:nvPicPr>
          <p:cNvPr id="4" name="Рисунок 3" descr="IMG_0725.JPG"/>
          <p:cNvPicPr>
            <a:picLocks noChangeAspect="1"/>
          </p:cNvPicPr>
          <p:nvPr/>
        </p:nvPicPr>
        <p:blipFill>
          <a:blip r:embed="rId4" cstate="print"/>
          <a:srcRect l="6688" t="10101" r="13776" b="16400"/>
          <a:stretch>
            <a:fillRect/>
          </a:stretch>
        </p:blipFill>
        <p:spPr>
          <a:xfrm>
            <a:off x="3455636" y="4365104"/>
            <a:ext cx="1764435" cy="1421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800080"/>
                </a:solidFill>
              </a:rPr>
              <a:t>Форми роботи з учнями </a:t>
            </a:r>
            <a:br>
              <a:rPr lang="uk-UA" b="1" i="1" dirty="0" smtClean="0">
                <a:solidFill>
                  <a:srgbClr val="800080"/>
                </a:solidFill>
              </a:rPr>
            </a:br>
            <a:r>
              <a:rPr lang="uk-UA" b="1" i="1" dirty="0" smtClean="0">
                <a:solidFill>
                  <a:srgbClr val="800080"/>
                </a:solidFill>
              </a:rPr>
              <a:t>5- </a:t>
            </a:r>
            <a:r>
              <a:rPr lang="uk-UA" b="1" i="1" dirty="0" smtClean="0">
                <a:solidFill>
                  <a:srgbClr val="800080"/>
                </a:solidFill>
              </a:rPr>
              <a:t>9 </a:t>
            </a:r>
            <a:r>
              <a:rPr lang="uk-UA" b="1" i="1" dirty="0" smtClean="0">
                <a:solidFill>
                  <a:srgbClr val="800080"/>
                </a:solidFill>
              </a:rPr>
              <a:t>класів</a:t>
            </a:r>
            <a:endParaRPr lang="ru-RU" b="1" i="1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3412975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КТС</a:t>
            </a:r>
            <a:endParaRPr lang="en-US" dirty="0" smtClean="0"/>
          </a:p>
          <a:p>
            <a:r>
              <a:rPr lang="uk-UA" dirty="0" smtClean="0"/>
              <a:t>Жива газета</a:t>
            </a:r>
          </a:p>
          <a:p>
            <a:r>
              <a:rPr lang="uk-UA" dirty="0" smtClean="0"/>
              <a:t>Екологічна стежка </a:t>
            </a:r>
          </a:p>
          <a:p>
            <a:r>
              <a:rPr lang="uk-UA" dirty="0" smtClean="0"/>
              <a:t>Трудовий десант</a:t>
            </a:r>
          </a:p>
          <a:p>
            <a:r>
              <a:rPr lang="uk-UA" dirty="0" smtClean="0"/>
              <a:t>Театр – експромт</a:t>
            </a:r>
          </a:p>
          <a:p>
            <a:r>
              <a:rPr lang="uk-UA" dirty="0" smtClean="0"/>
              <a:t>5 хвилин з мистецтвом</a:t>
            </a:r>
          </a:p>
          <a:p>
            <a:r>
              <a:rPr lang="uk-UA" dirty="0" smtClean="0"/>
              <a:t> Історичне віконце 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" name="Рисунок 4" descr="IMG_0615.JPG"/>
          <p:cNvPicPr>
            <a:picLocks noChangeAspect="1"/>
          </p:cNvPicPr>
          <p:nvPr/>
        </p:nvPicPr>
        <p:blipFill>
          <a:blip r:embed="rId5" cstate="print"/>
          <a:srcRect t="23750" r="1963" b="16400"/>
          <a:stretch>
            <a:fillRect/>
          </a:stretch>
        </p:blipFill>
        <p:spPr>
          <a:xfrm>
            <a:off x="6072198" y="4221088"/>
            <a:ext cx="2783770" cy="1509159"/>
          </a:xfrm>
          <a:prstGeom prst="rect">
            <a:avLst/>
          </a:prstGeom>
        </p:spPr>
      </p:pic>
      <p:pic>
        <p:nvPicPr>
          <p:cNvPr id="6" name="Рисунок 5" descr="IMG_1753.JPG"/>
          <p:cNvPicPr>
            <a:picLocks noChangeAspect="1"/>
          </p:cNvPicPr>
          <p:nvPr/>
        </p:nvPicPr>
        <p:blipFill>
          <a:blip r:embed="rId6" cstate="print"/>
          <a:srcRect l="2901" t="12082" r="7611"/>
          <a:stretch>
            <a:fillRect/>
          </a:stretch>
        </p:blipFill>
        <p:spPr>
          <a:xfrm>
            <a:off x="6643702" y="2714620"/>
            <a:ext cx="2106472" cy="153715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75656" y="1412776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91680" y="476672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Індивідуальна </a:t>
            </a: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робота </a:t>
            </a: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 </a:t>
            </a: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учнями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1"/>
          <p:cNvSpPr txBox="1">
            <a:spLocks/>
          </p:cNvSpPr>
          <p:nvPr/>
        </p:nvSpPr>
        <p:spPr>
          <a:xfrm>
            <a:off x="323528" y="1676400"/>
            <a:ext cx="3105472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Самоврядування – це насамперед керування людини собою, </a:t>
            </a:r>
            <a:r>
              <a:rPr kumimoji="0" lang="uk-UA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вибудова</a:t>
            </a: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своєї особистості, самостійне керівництво своїм розвитком, інакше – самовиховання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В. Сухомлинський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Содержимое 15"/>
          <p:cNvGraphicFramePr>
            <a:graphicFrameLocks/>
          </p:cNvGraphicFramePr>
          <p:nvPr/>
        </p:nvGraphicFramePr>
        <p:xfrm>
          <a:off x="3347864" y="764704"/>
          <a:ext cx="565212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95963" y="2708275"/>
            <a:ext cx="1274762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rgbClr val="FF0000"/>
                </a:solidFill>
              </a:rPr>
              <a:t>Голова  учкому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5963" y="3213100"/>
            <a:ext cx="127476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rgbClr val="FF0000"/>
                </a:solidFill>
              </a:rPr>
              <a:t>Заступник</a:t>
            </a:r>
          </a:p>
          <a:p>
            <a:pPr algn="ctr">
              <a:defRPr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5963" y="3716338"/>
            <a:ext cx="1274762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rgbClr val="FF0000"/>
                </a:solidFill>
              </a:rPr>
              <a:t>Секретар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235825" y="5300663"/>
            <a:ext cx="1584325" cy="127476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FF0000"/>
                </a:solidFill>
              </a:rPr>
              <a:t>Інформаційний центр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3239950">
            <a:off x="6800057" y="4636294"/>
            <a:ext cx="1200150" cy="484187"/>
          </a:xfrm>
          <a:prstGeom prst="rightArrow">
            <a:avLst/>
          </a:prstGeom>
          <a:solidFill>
            <a:srgbClr val="92D05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404664"/>
            <a:ext cx="3824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990033"/>
                </a:solidFill>
              </a:rPr>
              <a:t>Учнівське  самоврядування</a:t>
            </a:r>
            <a:endParaRPr lang="ru-RU" sz="3200" b="1" dirty="0">
              <a:solidFill>
                <a:srgbClr val="990033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Висновок</a:t>
            </a:r>
            <a:endParaRPr lang="ru-RU" b="1" i="1" dirty="0">
              <a:solidFill>
                <a:srgbClr val="C00000"/>
              </a:solidFill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АКТУАЛЬНІ  ФОРМИ І МЕТОДИ </a:t>
            </a:r>
            <a:r>
              <a:rPr lang="uk-UA" dirty="0" smtClean="0"/>
              <a:t>допомагають: </a:t>
            </a:r>
            <a:endParaRPr lang="uk-UA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660066"/>
                </a:solidFill>
                <a:latin typeface="Monotype Corsiva" pitchFamily="66" charset="0"/>
              </a:rPr>
              <a:t>     </a:t>
            </a:r>
            <a:r>
              <a:rPr lang="uk-UA" dirty="0" smtClean="0">
                <a:solidFill>
                  <a:srgbClr val="000099"/>
                </a:solidFill>
                <a:latin typeface="Monotype Corsiva" pitchFamily="66" charset="0"/>
              </a:rPr>
              <a:t>- адаптувати учня до умов сучасного життя;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0099"/>
                </a:solidFill>
                <a:latin typeface="Monotype Corsiva" pitchFamily="66" charset="0"/>
              </a:rPr>
              <a:t> формувати здатність самостійно оволодівати знаннями, творчо мислити;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0099"/>
                </a:solidFill>
                <a:latin typeface="Monotype Corsiva" pitchFamily="66" charset="0"/>
              </a:rPr>
              <a:t>застосовувати здобуту інформацію у власному житті;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0099"/>
                </a:solidFill>
                <a:latin typeface="Monotype Corsiva" pitchFamily="66" charset="0"/>
              </a:rPr>
              <a:t>формувати ключові компетентності.</a:t>
            </a:r>
          </a:p>
          <a:p>
            <a:pPr>
              <a:buFontTx/>
              <a:buChar char="-"/>
            </a:pPr>
            <a:endParaRPr lang="uk-UA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 fontScale="90000"/>
          </a:bodyPr>
          <a:lstStyle/>
          <a:p>
            <a:r>
              <a:rPr lang="uk-UA" sz="3500" b="1" dirty="0"/>
              <a:t>		</a:t>
            </a:r>
            <a:r>
              <a:rPr lang="uk-UA" sz="3500" b="1" dirty="0">
                <a:solidFill>
                  <a:srgbClr val="C00000"/>
                </a:solidFill>
              </a:rPr>
              <a:t>Виховання – це:</a:t>
            </a:r>
            <a:r>
              <a:rPr lang="uk-UA" sz="3800" dirty="0">
                <a:solidFill>
                  <a:srgbClr val="C00000"/>
                </a:solidFill>
              </a:rPr>
              <a:t/>
            </a:r>
            <a:br>
              <a:rPr lang="uk-UA" sz="3800" dirty="0">
                <a:solidFill>
                  <a:srgbClr val="C00000"/>
                </a:solidFill>
              </a:rPr>
            </a:br>
            <a:endParaRPr lang="ru-RU" sz="3800" dirty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484313"/>
            <a:ext cx="8229600" cy="4389437"/>
          </a:xfrm>
        </p:spPr>
        <p:txBody>
          <a:bodyPr>
            <a:normAutofit/>
          </a:bodyPr>
          <a:lstStyle/>
          <a:p>
            <a:r>
              <a:rPr lang="uk-UA" b="1" dirty="0"/>
              <a:t>Дорога без кінця</a:t>
            </a:r>
          </a:p>
          <a:p>
            <a:r>
              <a:rPr lang="uk-UA" b="1" dirty="0"/>
              <a:t>Дзеркало</a:t>
            </a:r>
          </a:p>
          <a:p>
            <a:r>
              <a:rPr lang="uk-UA" b="1" dirty="0"/>
              <a:t>Джерело і рослина</a:t>
            </a:r>
          </a:p>
          <a:p>
            <a:r>
              <a:rPr lang="uk-UA" b="1" dirty="0"/>
              <a:t>Батіг і пряник</a:t>
            </a:r>
          </a:p>
          <a:p>
            <a:r>
              <a:rPr lang="uk-UA" b="1" dirty="0"/>
              <a:t>Чистий аркуш</a:t>
            </a:r>
          </a:p>
          <a:p>
            <a:r>
              <a:rPr lang="uk-UA" b="1" dirty="0"/>
              <a:t>Лабіринт</a:t>
            </a:r>
          </a:p>
          <a:p>
            <a:r>
              <a:rPr lang="uk-UA" b="1" dirty="0"/>
              <a:t>Факел</a:t>
            </a:r>
            <a:endParaRPr lang="ru-RU" b="1" dirty="0"/>
          </a:p>
        </p:txBody>
      </p:sp>
      <p:pic>
        <p:nvPicPr>
          <p:cNvPr id="5" name="Picture 4" descr="книг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21088"/>
            <a:ext cx="205129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8680"/>
            <a:ext cx="457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000" b="1" i="1" dirty="0" smtClean="0">
                <a:solidFill>
                  <a:srgbClr val="0000CC"/>
                </a:solidFill>
              </a:rPr>
              <a:t>Я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навчаю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і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учнів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своїх</a:t>
            </a:r>
            <a:r>
              <a:rPr lang="ru-RU" sz="2000" b="1" i="1" dirty="0" smtClean="0">
                <a:solidFill>
                  <a:srgbClr val="0000CC"/>
                </a:solidFill>
              </a:rPr>
              <a:t>,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і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дітей</a:t>
            </a:r>
            <a:r>
              <a:rPr lang="ru-RU" sz="2000" b="1" i="1" dirty="0" smtClean="0">
                <a:solidFill>
                  <a:srgbClr val="0000CC"/>
                </a:solidFill>
              </a:rPr>
              <a:t>:</a:t>
            </a:r>
          </a:p>
          <a:p>
            <a:pPr algn="ctr">
              <a:buFontTx/>
              <a:buNone/>
            </a:pPr>
            <a:r>
              <a:rPr lang="ru-RU" sz="2000" b="1" i="1" dirty="0" smtClean="0">
                <a:solidFill>
                  <a:srgbClr val="0000CC"/>
                </a:solidFill>
              </a:rPr>
              <a:t>«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Прихиляйтесь</a:t>
            </a:r>
            <a:r>
              <a:rPr lang="ru-RU" sz="2000" b="1" i="1" dirty="0" smtClean="0">
                <a:solidFill>
                  <a:srgbClr val="0000CC"/>
                </a:solidFill>
              </a:rPr>
              <a:t> до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щирих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і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добрих</a:t>
            </a:r>
            <a:r>
              <a:rPr lang="ru-RU" sz="2000" b="1" i="1" dirty="0" smtClean="0">
                <a:solidFill>
                  <a:srgbClr val="0000CC"/>
                </a:solidFill>
              </a:rPr>
              <a:t> людей» .</a:t>
            </a:r>
          </a:p>
          <a:p>
            <a:pPr algn="ctr">
              <a:buFontTx/>
              <a:buNone/>
            </a:pPr>
            <a:r>
              <a:rPr lang="ru-RU" sz="2000" b="1" i="1" dirty="0" smtClean="0">
                <a:solidFill>
                  <a:srgbClr val="0000CC"/>
                </a:solidFill>
              </a:rPr>
              <a:t>Я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ніколи</a:t>
            </a:r>
            <a:r>
              <a:rPr lang="ru-RU" sz="2000" b="1" i="1" dirty="0" smtClean="0">
                <a:solidFill>
                  <a:srgbClr val="0000CC"/>
                </a:solidFill>
              </a:rPr>
              <a:t> не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зрадила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друзів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своїх</a:t>
            </a:r>
            <a:r>
              <a:rPr lang="ru-RU" sz="2000" b="1" i="1" dirty="0" smtClean="0">
                <a:solidFill>
                  <a:srgbClr val="0000CC"/>
                </a:solidFill>
              </a:rPr>
              <a:t>.</a:t>
            </a:r>
          </a:p>
          <a:p>
            <a:pPr algn="ctr">
              <a:buFontTx/>
              <a:buNone/>
            </a:pPr>
            <a:r>
              <a:rPr lang="ru-RU" sz="2000" b="1" i="1" dirty="0" smtClean="0">
                <a:solidFill>
                  <a:srgbClr val="0000CC"/>
                </a:solidFill>
              </a:rPr>
              <a:t>І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радію</a:t>
            </a:r>
            <a:r>
              <a:rPr lang="ru-RU" sz="2000" b="1" i="1" dirty="0" smtClean="0">
                <a:solidFill>
                  <a:srgbClr val="0000CC"/>
                </a:solidFill>
              </a:rPr>
              <a:t>,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і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тішусь</a:t>
            </a:r>
            <a:r>
              <a:rPr lang="ru-RU" sz="2000" b="1" i="1" dirty="0" smtClean="0">
                <a:solidFill>
                  <a:srgbClr val="0000CC"/>
                </a:solidFill>
              </a:rPr>
              <a:t>,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й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молюся</a:t>
            </a:r>
            <a:r>
              <a:rPr lang="ru-RU" sz="2000" b="1" i="1" dirty="0" smtClean="0">
                <a:solidFill>
                  <a:srgbClr val="0000CC"/>
                </a:solidFill>
              </a:rPr>
              <a:t> за них.</a:t>
            </a:r>
          </a:p>
          <a:p>
            <a:pPr algn="ctr">
              <a:buFontTx/>
              <a:buNone/>
            </a:pPr>
            <a:r>
              <a:rPr lang="ru-RU" sz="2000" b="1" i="1" dirty="0" smtClean="0">
                <a:solidFill>
                  <a:srgbClr val="0000CC"/>
                </a:solidFill>
              </a:rPr>
              <a:t>Я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знаходила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щось</a:t>
            </a:r>
            <a:r>
              <a:rPr lang="ru-RU" sz="2000" b="1" i="1" dirty="0" smtClean="0">
                <a:solidFill>
                  <a:srgbClr val="0000CC"/>
                </a:solidFill>
              </a:rPr>
              <a:t> у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житті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і</a:t>
            </a:r>
            <a:r>
              <a:rPr lang="ru-RU" sz="2000" b="1" i="1" dirty="0" smtClean="0">
                <a:solidFill>
                  <a:srgbClr val="0000CC"/>
                </a:solidFill>
              </a:rPr>
              <a:t> губила,</a:t>
            </a:r>
          </a:p>
          <a:p>
            <a:pPr algn="ctr">
              <a:buFontTx/>
              <a:buNone/>
            </a:pPr>
            <a:r>
              <a:rPr lang="ru-RU" sz="2000" b="1" i="1" dirty="0" err="1" smtClean="0">
                <a:solidFill>
                  <a:srgbClr val="0000CC"/>
                </a:solidFill>
              </a:rPr>
              <a:t>Розправляла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розтрощені</a:t>
            </a:r>
            <a:r>
              <a:rPr lang="ru-RU" sz="2000" b="1" i="1" dirty="0" smtClean="0">
                <a:solidFill>
                  <a:srgbClr val="0000CC"/>
                </a:solidFill>
              </a:rPr>
              <a:t> долею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крила</a:t>
            </a:r>
            <a:r>
              <a:rPr lang="ru-RU" sz="2000" b="1" i="1" dirty="0" smtClean="0">
                <a:solidFill>
                  <a:srgbClr val="0000CC"/>
                </a:solidFill>
              </a:rPr>
              <a:t>.</a:t>
            </a:r>
          </a:p>
          <a:p>
            <a:pPr algn="ctr">
              <a:buFontTx/>
              <a:buNone/>
            </a:pPr>
            <a:r>
              <a:rPr lang="ru-RU" sz="2000" b="1" i="1" dirty="0" err="1" smtClean="0">
                <a:solidFill>
                  <a:srgbClr val="0000CC"/>
                </a:solidFill>
              </a:rPr>
              <a:t>Намагаюся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жити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і</a:t>
            </a:r>
            <a:r>
              <a:rPr lang="ru-RU" sz="2000" b="1" i="1" dirty="0" smtClean="0">
                <a:solidFill>
                  <a:srgbClr val="0000CC"/>
                </a:solidFill>
              </a:rPr>
              <a:t> так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працювати</a:t>
            </a:r>
            <a:r>
              <a:rPr lang="ru-RU" sz="2000" b="1" i="1" dirty="0" smtClean="0">
                <a:solidFill>
                  <a:srgbClr val="0000CC"/>
                </a:solidFill>
              </a:rPr>
              <a:t>,</a:t>
            </a:r>
          </a:p>
          <a:p>
            <a:pPr algn="ctr">
              <a:buFontTx/>
              <a:buNone/>
            </a:pPr>
            <a:r>
              <a:rPr lang="ru-RU" sz="2000" b="1" i="1" dirty="0" err="1" smtClean="0">
                <a:solidFill>
                  <a:srgbClr val="0000CC"/>
                </a:solidFill>
              </a:rPr>
              <a:t>Щоб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і</a:t>
            </a:r>
            <a:r>
              <a:rPr lang="ru-RU" sz="2000" b="1" i="1" dirty="0" smtClean="0">
                <a:solidFill>
                  <a:srgbClr val="0000CC"/>
                </a:solidFill>
              </a:rPr>
              <a:t> недруг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міг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добреє</a:t>
            </a:r>
            <a:r>
              <a:rPr lang="ru-RU" sz="2000" b="1" i="1" dirty="0" smtClean="0">
                <a:solidFill>
                  <a:srgbClr val="0000CC"/>
                </a:solidFill>
              </a:rPr>
              <a:t> слово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сказати</a:t>
            </a:r>
            <a:r>
              <a:rPr lang="ru-RU" sz="2000" b="1" i="1" dirty="0" smtClean="0">
                <a:solidFill>
                  <a:srgbClr val="0000CC"/>
                </a:solidFill>
              </a:rPr>
              <a:t>.</a:t>
            </a:r>
          </a:p>
          <a:p>
            <a:pPr algn="ctr">
              <a:buFontTx/>
              <a:buNone/>
            </a:pPr>
            <a:r>
              <a:rPr lang="ru-RU" sz="2000" b="1" i="1" dirty="0" smtClean="0">
                <a:solidFill>
                  <a:srgbClr val="0000CC"/>
                </a:solidFill>
              </a:rPr>
              <a:t>Я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навчатиму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й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далі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дітей</a:t>
            </a:r>
            <a:r>
              <a:rPr lang="ru-RU" sz="2000" b="1" i="1" dirty="0" smtClean="0">
                <a:solidFill>
                  <a:srgbClr val="0000CC"/>
                </a:solidFill>
              </a:rPr>
              <a:t>.</a:t>
            </a:r>
          </a:p>
          <a:p>
            <a:pPr algn="ctr">
              <a:buFontTx/>
              <a:buNone/>
            </a:pPr>
            <a:r>
              <a:rPr lang="ru-RU" sz="2000" b="1" i="1" dirty="0" err="1" smtClean="0">
                <a:solidFill>
                  <a:srgbClr val="0000CC"/>
                </a:solidFill>
              </a:rPr>
              <a:t>Щоб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горнулись</a:t>
            </a:r>
            <a:r>
              <a:rPr lang="ru-RU" sz="2000" b="1" i="1" dirty="0" smtClean="0">
                <a:solidFill>
                  <a:srgbClr val="0000CC"/>
                </a:solidFill>
              </a:rPr>
              <a:t> до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світлих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порядних</a:t>
            </a:r>
            <a:r>
              <a:rPr lang="ru-RU" sz="2000" b="1" i="1" dirty="0" smtClean="0">
                <a:solidFill>
                  <a:srgbClr val="0000CC"/>
                </a:solidFill>
              </a:rPr>
              <a:t> людей,</a:t>
            </a:r>
          </a:p>
          <a:p>
            <a:pPr algn="ctr">
              <a:buFontTx/>
              <a:buNone/>
            </a:pPr>
            <a:r>
              <a:rPr lang="ru-RU" sz="2000" b="1" i="1" dirty="0" smtClean="0">
                <a:solidFill>
                  <a:srgbClr val="0000CC"/>
                </a:solidFill>
              </a:rPr>
              <a:t>І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вдивлялись</a:t>
            </a:r>
            <a:r>
              <a:rPr lang="ru-RU" sz="2000" b="1" i="1" dirty="0" smtClean="0">
                <a:solidFill>
                  <a:srgbClr val="0000CC"/>
                </a:solidFill>
              </a:rPr>
              <a:t> у себе,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плекали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надії</a:t>
            </a:r>
            <a:r>
              <a:rPr lang="ru-RU" sz="2000" b="1" i="1" dirty="0" smtClean="0">
                <a:solidFill>
                  <a:srgbClr val="0000CC"/>
                </a:solidFill>
              </a:rPr>
              <a:t>,</a:t>
            </a:r>
          </a:p>
          <a:p>
            <a:pPr algn="ctr">
              <a:buFontTx/>
              <a:buNone/>
            </a:pPr>
            <a:r>
              <a:rPr lang="ru-RU" sz="2000" b="1" i="1" dirty="0" smtClean="0">
                <a:solidFill>
                  <a:srgbClr val="0000CC"/>
                </a:solidFill>
              </a:rPr>
              <a:t>У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розумних</a:t>
            </a:r>
            <a:r>
              <a:rPr lang="ru-RU" sz="2000" b="1" i="1" dirty="0" smtClean="0">
                <a:solidFill>
                  <a:srgbClr val="0000CC"/>
                </a:solidFill>
              </a:rPr>
              <a:t> учились не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губити</a:t>
            </a:r>
            <a:r>
              <a:rPr 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надії</a:t>
            </a:r>
            <a:r>
              <a:rPr lang="ru-RU" sz="2000" b="1" i="1" dirty="0" smtClean="0">
                <a:solidFill>
                  <a:srgbClr val="0000CC"/>
                </a:solidFill>
              </a:rPr>
              <a:t>.</a:t>
            </a:r>
          </a:p>
          <a:p>
            <a:endParaRPr lang="ru-RU" sz="2000" i="1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slay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704856" cy="5256584"/>
          </a:xfrm>
          <a:prstGeom prst="round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slay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920880" cy="5544616"/>
          </a:xfrm>
          <a:prstGeom prst="round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slay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704856" cy="5328592"/>
          </a:xfrm>
          <a:prstGeom prst="round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fld id="{A5D6D32B-0233-4AC3-99B8-2E68D095A61B}" type="slidenum">
              <a:rPr lang="ru-RU" sz="1400">
                <a:solidFill>
                  <a:srgbClr val="000000"/>
                </a:solidFill>
                <a:latin typeface="+mn-lt"/>
              </a:rPr>
              <a:pPr>
                <a:defRPr/>
              </a:pPr>
              <a:t>7</a:t>
            </a:fld>
            <a:endParaRPr lang="ru-RU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404813"/>
            <a:ext cx="7793037" cy="839787"/>
          </a:xfrm>
        </p:spPr>
        <p:txBody>
          <a:bodyPr anchor="b"/>
          <a:lstStyle/>
          <a:p>
            <a:pPr algn="ctr" defTabSz="912813"/>
            <a:r>
              <a:rPr lang="uk-UA" sz="3400" b="1" i="1">
                <a:solidFill>
                  <a:schemeClr val="hlink"/>
                </a:solidFill>
              </a:rPr>
              <a:t>Виховні проблеми сьогодення: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785"/>
            <a:ext cx="7772400" cy="4464496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</a:rPr>
              <a:t>корозія ціннісних орієнтирів;</a:t>
            </a:r>
          </a:p>
          <a:p>
            <a:pPr algn="just">
              <a:buFont typeface="Wingdings" pitchFamily="2" charset="2"/>
              <a:buChar char="v"/>
            </a:pP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</a:rPr>
              <a:t>несформованість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</a:rPr>
              <a:t> життєвих навичок;</a:t>
            </a:r>
          </a:p>
          <a:p>
            <a:pPr algn="just">
              <a:buFont typeface="Wingdings" pitchFamily="2" charset="2"/>
              <a:buChar char="v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</a:rPr>
              <a:t>погіршення стану здоров’я учнів;</a:t>
            </a:r>
          </a:p>
          <a:p>
            <a:pPr algn="just">
              <a:buFont typeface="Wingdings" pitchFamily="2" charset="2"/>
              <a:buChar char="v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</a:rPr>
              <a:t>соціальна апатія;</a:t>
            </a:r>
          </a:p>
          <a:p>
            <a:pPr algn="just">
              <a:buFont typeface="Wingdings" pitchFamily="2" charset="2"/>
              <a:buChar char="v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</a:rPr>
              <a:t>агресія і насильство;</a:t>
            </a:r>
          </a:p>
          <a:p>
            <a:pPr algn="just">
              <a:buFont typeface="Wingdings" pitchFamily="2" charset="2"/>
              <a:buChar char="v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</a:rPr>
              <a:t>збільшення проявів девіантної поведінки.</a:t>
            </a:r>
          </a:p>
          <a:p>
            <a:pPr>
              <a:buFont typeface="Wingdings" pitchFamily="2" charset="2"/>
              <a:buChar char="v"/>
            </a:pPr>
            <a:endParaRPr lang="uk-UA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fld id="{4E45BD7E-767A-4FC8-9291-ADCC583FE30B}" type="slidenum">
              <a:rPr lang="ru-RU" sz="1400">
                <a:solidFill>
                  <a:srgbClr val="000000"/>
                </a:solidFill>
                <a:latin typeface="+mn-lt"/>
              </a:rPr>
              <a:pPr>
                <a:defRPr/>
              </a:pPr>
              <a:t>8</a:t>
            </a:fld>
            <a:endParaRPr lang="ru-RU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793037" cy="1270000"/>
          </a:xfrm>
        </p:spPr>
        <p:txBody>
          <a:bodyPr/>
          <a:lstStyle/>
          <a:p>
            <a:pPr algn="ctr" defTabSz="912813"/>
            <a:r>
              <a:rPr lang="uk-UA" sz="3800" b="1" i="1">
                <a:solidFill>
                  <a:srgbClr val="1E9255"/>
                </a:solidFill>
              </a:rPr>
              <a:t>Фактори загострення </a:t>
            </a:r>
            <a:br>
              <a:rPr lang="uk-UA" sz="3800" b="1" i="1">
                <a:solidFill>
                  <a:srgbClr val="1E9255"/>
                </a:solidFill>
              </a:rPr>
            </a:br>
            <a:r>
              <a:rPr lang="uk-UA" sz="3800" b="1" i="1">
                <a:solidFill>
                  <a:srgbClr val="1E9255"/>
                </a:solidFill>
              </a:rPr>
              <a:t>виховних проблем:</a:t>
            </a:r>
            <a:endParaRPr lang="ru-RU" sz="3800" b="1" i="1">
              <a:solidFill>
                <a:srgbClr val="1E9255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412875"/>
            <a:ext cx="7988300" cy="504031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b="1" i="1" u="sng" dirty="0" smtClean="0">
                <a:solidFill>
                  <a:schemeClr val="hlink"/>
                </a:solidFill>
                <a:latin typeface="Times New Roman" pitchFamily="18" charset="0"/>
              </a:rPr>
              <a:t>Сімейний </a:t>
            </a:r>
            <a:r>
              <a:rPr lang="uk-UA" b="1" i="1" u="sng" dirty="0">
                <a:solidFill>
                  <a:schemeClr val="hlink"/>
                </a:solidFill>
                <a:latin typeface="Times New Roman" pitchFamily="18" charset="0"/>
              </a:rPr>
              <a:t>рівень: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chemeClr val="hlink"/>
                </a:solidFill>
                <a:latin typeface="Times New Roman" pitchFamily="18" charset="0"/>
              </a:rPr>
              <a:t>помилки сімейного виховання;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chemeClr val="hlink"/>
                </a:solidFill>
                <a:latin typeface="Times New Roman" pitchFamily="18" charset="0"/>
              </a:rPr>
              <a:t>перекладання виховних турбот на школу;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chemeClr val="hlink"/>
                </a:solidFill>
                <a:latin typeface="Times New Roman" pitchFamily="18" charset="0"/>
              </a:rPr>
              <a:t>низький рівень педагогічної культури батьків;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chemeClr val="hlink"/>
                </a:solidFill>
                <a:latin typeface="Times New Roman" pitchFamily="18" charset="0"/>
              </a:rPr>
              <a:t>переважання авторитарних методів виховання;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chemeClr val="hlink"/>
                </a:solidFill>
                <a:latin typeface="Times New Roman" pitchFamily="18" charset="0"/>
              </a:rPr>
              <a:t>загострення конфліктів </a:t>
            </a:r>
            <a:r>
              <a:rPr lang="uk-UA" b="1" dirty="0" err="1">
                <a:solidFill>
                  <a:schemeClr val="hlink"/>
                </a:solidFill>
                <a:latin typeface="Times New Roman" pitchFamily="18" charset="0"/>
              </a:rPr>
              <a:t>“діти</a:t>
            </a:r>
            <a:r>
              <a:rPr lang="uk-UA" b="1" dirty="0">
                <a:solidFill>
                  <a:schemeClr val="hlink"/>
                </a:solidFill>
                <a:latin typeface="Times New Roman" pitchFamily="18" charset="0"/>
              </a:rPr>
              <a:t> – </a:t>
            </a:r>
            <a:r>
              <a:rPr lang="uk-UA" b="1" dirty="0" err="1">
                <a:solidFill>
                  <a:schemeClr val="hlink"/>
                </a:solidFill>
                <a:latin typeface="Times New Roman" pitchFamily="18" charset="0"/>
              </a:rPr>
              <a:t>батьки”</a:t>
            </a:r>
            <a:r>
              <a:rPr lang="uk-UA" b="1" dirty="0">
                <a:solidFill>
                  <a:schemeClr val="hlink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fld id="{EDF573CE-4531-4F75-A98B-5B909CE4A73A}" type="slidenum">
              <a:rPr lang="ru-RU" sz="1400">
                <a:solidFill>
                  <a:srgbClr val="000000"/>
                </a:solidFill>
                <a:latin typeface="+mn-lt"/>
              </a:rPr>
              <a:pPr>
                <a:defRPr/>
              </a:pPr>
              <a:t>9</a:t>
            </a:fld>
            <a:endParaRPr lang="ru-RU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340769"/>
            <a:ext cx="8128000" cy="4536503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b="1" i="1" u="sng" dirty="0">
                <a:solidFill>
                  <a:srgbClr val="7F0000"/>
                </a:solidFill>
                <a:latin typeface="Times New Roman" pitchFamily="18" charset="0"/>
              </a:rPr>
              <a:t>Шкільний рівень:</a:t>
            </a:r>
            <a:endParaRPr lang="uk-UA" b="1" i="1" u="sng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</a:rPr>
              <a:t>прорахунки в організації виховного процесу;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</a:rPr>
              <a:t>переважання моралізаторських технологій;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</a:rPr>
              <a:t>формалізація шкільного життя;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</a:rPr>
              <a:t>авторитарні методи виховання;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</a:rPr>
              <a:t>відчуженість дитини від шкільного середовища.</a:t>
            </a:r>
          </a:p>
          <a:p>
            <a:pPr>
              <a:buFont typeface="Wingdings" pitchFamily="2" charset="2"/>
              <a:buChar char="ü"/>
            </a:pPr>
            <a:endParaRPr lang="uk-UA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793037" cy="1127125"/>
          </a:xfrm>
          <a:noFill/>
        </p:spPr>
        <p:txBody>
          <a:bodyPr>
            <a:normAutofit fontScale="90000"/>
          </a:bodyPr>
          <a:lstStyle/>
          <a:p>
            <a:pPr algn="ctr" defTabSz="912813"/>
            <a:r>
              <a:rPr lang="uk-UA" sz="3800" b="1" i="1">
                <a:solidFill>
                  <a:srgbClr val="1E9255"/>
                </a:solidFill>
              </a:rPr>
              <a:t>Фактори загострення</a:t>
            </a:r>
            <a:br>
              <a:rPr lang="uk-UA" sz="3800" b="1" i="1">
                <a:solidFill>
                  <a:srgbClr val="1E9255"/>
                </a:solidFill>
              </a:rPr>
            </a:br>
            <a:r>
              <a:rPr lang="uk-UA" sz="3800" b="1" i="1">
                <a:solidFill>
                  <a:srgbClr val="1E9255"/>
                </a:solidFill>
              </a:rPr>
              <a:t> виховних проблем: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935</Words>
  <Application>Microsoft Office PowerPoint</Application>
  <PresentationFormat>Екран (4:3)</PresentationFormat>
  <Paragraphs>278</Paragraphs>
  <Slides>30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  Виховання – це: </vt:lpstr>
      <vt:lpstr>Слайд 4</vt:lpstr>
      <vt:lpstr>Слайд 5</vt:lpstr>
      <vt:lpstr>Слайд 6</vt:lpstr>
      <vt:lpstr>Виховні проблеми сьогодення:</vt:lpstr>
      <vt:lpstr>Фактори загострення  виховних проблем:</vt:lpstr>
      <vt:lpstr>Фактори загострення  виховних проблем:</vt:lpstr>
      <vt:lpstr>Слайд 10</vt:lpstr>
      <vt:lpstr>Слайд 11</vt:lpstr>
      <vt:lpstr>Педагог-вихователь</vt:lpstr>
      <vt:lpstr> Алгоритм створення форм виховної діяльності: </vt:lpstr>
      <vt:lpstr>Модель виховної роботи</vt:lpstr>
      <vt:lpstr>Основні методи роботи</vt:lpstr>
      <vt:lpstr>Слайд 16</vt:lpstr>
      <vt:lpstr>Типи впливу  на учня:</vt:lpstr>
      <vt:lpstr>Словесно-логічні форми</vt:lpstr>
      <vt:lpstr>Образно-художні форми</vt:lpstr>
      <vt:lpstr> Трудові форми</vt:lpstr>
      <vt:lpstr>Ігрові (дозвільні) форми</vt:lpstr>
      <vt:lpstr> Психологічні форми роботи</vt:lpstr>
      <vt:lpstr>Загальношкільні     заходи</vt:lpstr>
      <vt:lpstr>Форми реалізації позаурочної роботи</vt:lpstr>
      <vt:lpstr>Форми роботи з учнями початкових класів</vt:lpstr>
      <vt:lpstr>Форми роботи з учнями  5- 9 класів</vt:lpstr>
      <vt:lpstr>Слайд 27</vt:lpstr>
      <vt:lpstr>Слайд 28</vt:lpstr>
      <vt:lpstr>Висновок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User1</cp:lastModifiedBy>
  <cp:revision>107</cp:revision>
  <dcterms:created xsi:type="dcterms:W3CDTF">2013-08-18T07:43:00Z</dcterms:created>
  <dcterms:modified xsi:type="dcterms:W3CDTF">2019-03-19T08:38:37Z</dcterms:modified>
</cp:coreProperties>
</file>