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8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09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9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6D5F3-1EAB-4505-8CA9-A07ED7BD08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133EE-96FD-4D4E-8640-1311FED2AC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3F21E-95BB-4330-8001-B03C6CE2E9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DC913-7B11-4A61-8A2E-66EB6286FE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4A9A8-D781-42F9-BC9F-7E44FE94E2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1E41E-11BC-4119-B888-39F1C90512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3497F-2494-47DC-8BF4-467F084C58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D43C6-5738-4E0D-8A62-58BAE035E6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B25EB-14E1-4FCB-809C-0369F2C229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5F2E0-05BD-4693-BC87-0ACD873190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F219A-AEC7-4CE5-B9B1-388C2E59B8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F084D8C-E646-4EC7-92C7-D099432299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Подзаголовок 2"/>
          <p:cNvSpPr>
            <a:spLocks/>
          </p:cNvSpPr>
          <p:nvPr/>
        </p:nvSpPr>
        <p:spPr bwMode="auto">
          <a:xfrm>
            <a:off x="2555875" y="4652963"/>
            <a:ext cx="432117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2436930" y="1190625"/>
            <a:ext cx="455906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uk-UA" sz="2000" dirty="0" smtClean="0"/>
              <a:t>Математика </a:t>
            </a:r>
          </a:p>
          <a:p>
            <a:pPr algn="ctr"/>
            <a:r>
              <a:rPr lang="uk-UA" sz="2000" dirty="0" smtClean="0"/>
              <a:t>1 клас</a:t>
            </a:r>
          </a:p>
          <a:p>
            <a:pPr algn="ctr"/>
            <a:r>
              <a:rPr lang="uk-UA" sz="2000" dirty="0" smtClean="0"/>
              <a:t>Додавання та віднімання в межах 10</a:t>
            </a:r>
            <a:endParaRPr lang="uk-UA" sz="2000" dirty="0"/>
          </a:p>
        </p:txBody>
      </p:sp>
      <p:sp>
        <p:nvSpPr>
          <p:cNvPr id="2052" name="TextBox 2"/>
          <p:cNvSpPr txBox="1">
            <a:spLocks noChangeArrowheads="1"/>
          </p:cNvSpPr>
          <p:nvPr/>
        </p:nvSpPr>
        <p:spPr bwMode="auto">
          <a:xfrm>
            <a:off x="2195736" y="2728693"/>
            <a:ext cx="536408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ru-RU" sz="2800" dirty="0">
              <a:solidFill>
                <a:srgbClr val="002060"/>
              </a:solidFill>
            </a:endParaRPr>
          </a:p>
          <a:p>
            <a:pPr algn="just"/>
            <a:r>
              <a:rPr lang="uk-UA" sz="4000" b="1" smtClean="0">
                <a:solidFill>
                  <a:srgbClr val="002060"/>
                </a:solidFill>
              </a:rPr>
              <a:t>«Знайди </a:t>
            </a:r>
            <a:r>
              <a:rPr lang="uk-UA" sz="4000" b="1" dirty="0" smtClean="0">
                <a:solidFill>
                  <a:srgbClr val="002060"/>
                </a:solidFill>
              </a:rPr>
              <a:t>відповідь»</a:t>
            </a:r>
            <a:endParaRPr lang="uk-UA" sz="4000" b="1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843808" y="508518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b="1" dirty="0">
                <a:solidFill>
                  <a:srgbClr val="3C0953"/>
                </a:solidFill>
              </a:rPr>
              <a:t>Вихователь ГПД Глухівської </a:t>
            </a:r>
          </a:p>
          <a:p>
            <a:pPr algn="just"/>
            <a:r>
              <a:rPr lang="uk-UA" b="1" dirty="0">
                <a:solidFill>
                  <a:srgbClr val="3C0953"/>
                </a:solidFill>
              </a:rPr>
              <a:t>ЗОШ</a:t>
            </a:r>
            <a:r>
              <a:rPr lang="en-US" b="1" dirty="0">
                <a:solidFill>
                  <a:srgbClr val="3C0953"/>
                </a:solidFill>
              </a:rPr>
              <a:t> I-III</a:t>
            </a:r>
            <a:r>
              <a:rPr lang="uk-UA" b="1" dirty="0">
                <a:solidFill>
                  <a:srgbClr val="3C0953"/>
                </a:solidFill>
              </a:rPr>
              <a:t> ст. №6</a:t>
            </a:r>
            <a:r>
              <a:rPr lang="en-US" b="1" dirty="0">
                <a:solidFill>
                  <a:srgbClr val="3C0953"/>
                </a:solidFill>
              </a:rPr>
              <a:t> </a:t>
            </a:r>
            <a:r>
              <a:rPr lang="uk-UA" b="1" dirty="0">
                <a:solidFill>
                  <a:srgbClr val="3C0953"/>
                </a:solidFill>
              </a:rPr>
              <a:t>Сумської обл.</a:t>
            </a:r>
          </a:p>
          <a:p>
            <a:pPr algn="just"/>
            <a:r>
              <a:rPr lang="uk-UA" b="1" dirty="0">
                <a:solidFill>
                  <a:srgbClr val="3C0953"/>
                </a:solidFill>
              </a:rPr>
              <a:t>                         Пилипенко Л. М.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724150" y="969963"/>
            <a:ext cx="4176713" cy="729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/>
            <a:endParaRPr lang="ru-RU" sz="3200" b="1" i="1">
              <a:solidFill>
                <a:srgbClr val="000066"/>
              </a:solidFill>
              <a:latin typeface="Arial Rounded MT Bold" pitchFamily="34" charset="0"/>
            </a:endParaRPr>
          </a:p>
          <a:p>
            <a:pPr marL="342900" indent="-342900" algn="ctr"/>
            <a:r>
              <a:rPr lang="ru-RU" sz="4400" b="1">
                <a:solidFill>
                  <a:srgbClr val="000066"/>
                </a:solidFill>
              </a:rPr>
              <a:t>2  +  3  =  5</a:t>
            </a:r>
          </a:p>
          <a:p>
            <a:pPr marL="342900" indent="-342900" algn="ctr"/>
            <a:endParaRPr lang="ru-RU" sz="4400" b="1">
              <a:solidFill>
                <a:srgbClr val="000066"/>
              </a:solidFill>
            </a:endParaRPr>
          </a:p>
          <a:p>
            <a:pPr marL="342900" indent="-342900" algn="ctr"/>
            <a:endParaRPr lang="ru-RU" sz="4400" b="1">
              <a:solidFill>
                <a:srgbClr val="000066"/>
              </a:solidFill>
            </a:endParaRPr>
          </a:p>
          <a:p>
            <a:pPr marL="342900" indent="-342900" algn="ctr"/>
            <a:r>
              <a:rPr lang="ru-RU" sz="4400" b="1">
                <a:solidFill>
                  <a:srgbClr val="000066"/>
                </a:solidFill>
              </a:rPr>
              <a:t>4  +  4  =  8</a:t>
            </a:r>
          </a:p>
          <a:p>
            <a:pPr marL="342900" indent="-342900" algn="ctr"/>
            <a:endParaRPr lang="ru-RU" sz="4400" b="1">
              <a:solidFill>
                <a:srgbClr val="000066"/>
              </a:solidFill>
            </a:endParaRPr>
          </a:p>
          <a:p>
            <a:pPr marL="342900" indent="-342900" algn="ctr"/>
            <a:endParaRPr lang="ru-RU" sz="4400" b="1">
              <a:solidFill>
                <a:srgbClr val="000066"/>
              </a:solidFill>
            </a:endParaRPr>
          </a:p>
          <a:p>
            <a:pPr marL="342900" indent="-342900" algn="ctr"/>
            <a:r>
              <a:rPr lang="ru-RU" sz="4400" b="1">
                <a:solidFill>
                  <a:srgbClr val="000066"/>
                </a:solidFill>
              </a:rPr>
              <a:t>5  +  2  =  7</a:t>
            </a:r>
          </a:p>
          <a:p>
            <a:pPr marL="342900" indent="-342900" algn="ctr"/>
            <a:r>
              <a:rPr lang="ru-RU" sz="3200" b="1" i="1">
                <a:solidFill>
                  <a:srgbClr val="000066"/>
                </a:solidFill>
              </a:rPr>
              <a:t>                   </a:t>
            </a:r>
          </a:p>
          <a:p>
            <a:pPr marL="342900" indent="-342900" algn="ctr"/>
            <a:endParaRPr lang="ru-RU" sz="3200" b="1" i="1">
              <a:solidFill>
                <a:srgbClr val="000066"/>
              </a:solidFill>
              <a:latin typeface="Arial Rounded MT Bold" pitchFamily="34" charset="0"/>
            </a:endParaRPr>
          </a:p>
          <a:p>
            <a:pPr marL="342900" indent="-342900" algn="ctr"/>
            <a:endParaRPr lang="ru-RU" sz="3200" b="1" i="1">
              <a:solidFill>
                <a:srgbClr val="000066"/>
              </a:solidFill>
              <a:latin typeface="Arial Rounded MT Bold" pitchFamily="34" charset="0"/>
            </a:endParaRPr>
          </a:p>
          <a:p>
            <a:pPr marL="342900" indent="-342900" algn="ctr"/>
            <a:endParaRPr lang="ru-RU" sz="3200" b="1" i="1">
              <a:solidFill>
                <a:srgbClr val="000066"/>
              </a:solidFill>
              <a:latin typeface="Arial Rounded MT Bold" pitchFamily="34" charset="0"/>
            </a:endParaRPr>
          </a:p>
        </p:txBody>
      </p:sp>
      <p:pic>
        <p:nvPicPr>
          <p:cNvPr id="8195" name="Picture 3" descr="0_4c364_fdb4c566_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2887663"/>
            <a:ext cx="1174750" cy="176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 descr="0_534af_78633338_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10188" y="765175"/>
            <a:ext cx="17272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 descr="0_53500_29644b6a_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7175" y="4867275"/>
            <a:ext cx="1439863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724150" y="836613"/>
            <a:ext cx="4176713" cy="729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/>
            <a:endParaRPr lang="ru-RU" sz="3200" b="1" i="1">
              <a:solidFill>
                <a:srgbClr val="000066"/>
              </a:solidFill>
              <a:latin typeface="Arial Rounded MT Bold" pitchFamily="34" charset="0"/>
            </a:endParaRPr>
          </a:p>
          <a:p>
            <a:pPr marL="342900" indent="-342900" algn="ctr"/>
            <a:r>
              <a:rPr lang="ru-RU" sz="4400" b="1">
                <a:solidFill>
                  <a:srgbClr val="000066"/>
                </a:solidFill>
              </a:rPr>
              <a:t>2  +  3  =  5</a:t>
            </a:r>
          </a:p>
          <a:p>
            <a:pPr marL="342900" indent="-342900" algn="ctr"/>
            <a:endParaRPr lang="ru-RU" sz="4400" b="1">
              <a:solidFill>
                <a:srgbClr val="000066"/>
              </a:solidFill>
            </a:endParaRPr>
          </a:p>
          <a:p>
            <a:pPr marL="342900" indent="-342900" algn="ctr"/>
            <a:endParaRPr lang="ru-RU" sz="4400" b="1">
              <a:solidFill>
                <a:srgbClr val="000066"/>
              </a:solidFill>
            </a:endParaRPr>
          </a:p>
          <a:p>
            <a:pPr marL="342900" indent="-342900" algn="ctr"/>
            <a:r>
              <a:rPr lang="ru-RU" sz="4400" b="1">
                <a:solidFill>
                  <a:srgbClr val="000066"/>
                </a:solidFill>
              </a:rPr>
              <a:t>4  +  4  =  8</a:t>
            </a:r>
          </a:p>
          <a:p>
            <a:pPr marL="342900" indent="-342900" algn="ctr"/>
            <a:endParaRPr lang="ru-RU" sz="4400" b="1">
              <a:solidFill>
                <a:srgbClr val="000066"/>
              </a:solidFill>
            </a:endParaRPr>
          </a:p>
          <a:p>
            <a:pPr marL="342900" indent="-342900" algn="ctr"/>
            <a:endParaRPr lang="ru-RU" sz="4400" b="1">
              <a:solidFill>
                <a:srgbClr val="000066"/>
              </a:solidFill>
            </a:endParaRPr>
          </a:p>
          <a:p>
            <a:pPr marL="342900" indent="-342900" algn="ctr"/>
            <a:r>
              <a:rPr lang="ru-RU" sz="4400" b="1">
                <a:solidFill>
                  <a:srgbClr val="000066"/>
                </a:solidFill>
              </a:rPr>
              <a:t>5  +  2  =  7</a:t>
            </a:r>
          </a:p>
          <a:p>
            <a:pPr marL="342900" indent="-342900" algn="ctr"/>
            <a:r>
              <a:rPr lang="ru-RU" sz="3200" b="1" i="1">
                <a:solidFill>
                  <a:srgbClr val="000066"/>
                </a:solidFill>
              </a:rPr>
              <a:t>                   </a:t>
            </a:r>
          </a:p>
          <a:p>
            <a:pPr marL="342900" indent="-342900" algn="ctr"/>
            <a:endParaRPr lang="ru-RU" sz="3200" b="1" i="1">
              <a:solidFill>
                <a:srgbClr val="000066"/>
              </a:solidFill>
              <a:latin typeface="Arial Rounded MT Bold" pitchFamily="34" charset="0"/>
            </a:endParaRPr>
          </a:p>
          <a:p>
            <a:pPr marL="342900" indent="-342900" algn="ctr"/>
            <a:endParaRPr lang="ru-RU" sz="3200" b="1" i="1">
              <a:solidFill>
                <a:srgbClr val="000066"/>
              </a:solidFill>
              <a:latin typeface="Arial Rounded MT Bold" pitchFamily="34" charset="0"/>
            </a:endParaRPr>
          </a:p>
          <a:p>
            <a:pPr marL="342900" indent="-342900" algn="ctr"/>
            <a:endParaRPr lang="ru-RU" sz="3200" b="1" i="1">
              <a:solidFill>
                <a:srgbClr val="000066"/>
              </a:solidFill>
              <a:latin typeface="Arial Rounded MT Bold" pitchFamily="34" charset="0"/>
            </a:endParaRPr>
          </a:p>
        </p:txBody>
      </p:sp>
      <p:pic>
        <p:nvPicPr>
          <p:cNvPr id="4099" name="Picture 3" descr="C:\Users\aev\Desktop\30 мая\2999\ёжи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81288" y="836613"/>
            <a:ext cx="1447800" cy="152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 descr="C:\Users\aev\Desktop\30 мая\2999\буратино 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625" y="2565400"/>
            <a:ext cx="1143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 descr="C:\Users\aev\Desktop\30 мая\2999\чебурашка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81288" y="4941888"/>
            <a:ext cx="13366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0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627313" y="692150"/>
            <a:ext cx="4176712" cy="747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/>
            <a:endParaRPr lang="ru-RU" sz="4400" b="1">
              <a:solidFill>
                <a:srgbClr val="000066"/>
              </a:solidFill>
            </a:endParaRPr>
          </a:p>
          <a:p>
            <a:pPr marL="342900" indent="-342900" algn="ctr"/>
            <a:r>
              <a:rPr lang="ru-RU" sz="4400" b="1">
                <a:solidFill>
                  <a:srgbClr val="000066"/>
                </a:solidFill>
              </a:rPr>
              <a:t>3  +  3  =  6</a:t>
            </a:r>
          </a:p>
          <a:p>
            <a:pPr marL="342900" indent="-342900" algn="ctr"/>
            <a:endParaRPr lang="ru-RU" sz="4400" b="1">
              <a:solidFill>
                <a:srgbClr val="000066"/>
              </a:solidFill>
            </a:endParaRPr>
          </a:p>
          <a:p>
            <a:pPr marL="342900" indent="-342900" algn="ctr"/>
            <a:endParaRPr lang="ru-RU" sz="4400" b="1">
              <a:solidFill>
                <a:srgbClr val="000066"/>
              </a:solidFill>
            </a:endParaRPr>
          </a:p>
          <a:p>
            <a:pPr marL="342900" indent="-342900" algn="ctr"/>
            <a:r>
              <a:rPr lang="ru-RU" sz="4400" b="1">
                <a:solidFill>
                  <a:srgbClr val="000066"/>
                </a:solidFill>
              </a:rPr>
              <a:t>6  +  2  =  8</a:t>
            </a:r>
          </a:p>
          <a:p>
            <a:pPr marL="342900" indent="-342900" algn="ctr"/>
            <a:endParaRPr lang="ru-RU" sz="4400" b="1">
              <a:solidFill>
                <a:srgbClr val="000066"/>
              </a:solidFill>
            </a:endParaRPr>
          </a:p>
          <a:p>
            <a:pPr marL="342900" indent="-342900" algn="ctr"/>
            <a:endParaRPr lang="ru-RU" sz="4400" b="1">
              <a:solidFill>
                <a:srgbClr val="000066"/>
              </a:solidFill>
            </a:endParaRPr>
          </a:p>
          <a:p>
            <a:pPr marL="342900" indent="-342900" algn="ctr"/>
            <a:r>
              <a:rPr lang="ru-RU" sz="4400" b="1">
                <a:solidFill>
                  <a:srgbClr val="000066"/>
                </a:solidFill>
              </a:rPr>
              <a:t>4  +  3  =  7</a:t>
            </a:r>
          </a:p>
          <a:p>
            <a:pPr marL="342900" indent="-342900" algn="ctr"/>
            <a:r>
              <a:rPr lang="ru-RU" sz="3200" b="1" i="1">
                <a:solidFill>
                  <a:srgbClr val="000066"/>
                </a:solidFill>
              </a:rPr>
              <a:t>                   </a:t>
            </a:r>
          </a:p>
          <a:p>
            <a:pPr marL="342900" indent="-342900" algn="ctr"/>
            <a:endParaRPr lang="ru-RU" sz="3200" b="1" i="1">
              <a:solidFill>
                <a:srgbClr val="000066"/>
              </a:solidFill>
              <a:latin typeface="Arial Rounded MT Bold" pitchFamily="34" charset="0"/>
            </a:endParaRPr>
          </a:p>
          <a:p>
            <a:pPr marL="342900" indent="-342900" algn="ctr"/>
            <a:endParaRPr lang="ru-RU" sz="3200" b="1" i="1">
              <a:solidFill>
                <a:srgbClr val="000066"/>
              </a:solidFill>
              <a:latin typeface="Arial Rounded MT Bold" pitchFamily="34" charset="0"/>
            </a:endParaRPr>
          </a:p>
          <a:p>
            <a:pPr marL="342900" indent="-342900" algn="ctr"/>
            <a:endParaRPr lang="ru-RU" sz="3200" b="1" i="1">
              <a:solidFill>
                <a:srgbClr val="000066"/>
              </a:solidFill>
              <a:latin typeface="Arial Rounded MT Bold" pitchFamily="34" charset="0"/>
            </a:endParaRPr>
          </a:p>
        </p:txBody>
      </p:sp>
      <p:pic>
        <p:nvPicPr>
          <p:cNvPr id="9223" name="Picture 7" descr="миш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91013" y="2492375"/>
            <a:ext cx="8509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8" descr="мыш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725" y="4508500"/>
            <a:ext cx="1270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9" descr="кошк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12988" y="587375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2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5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627313" y="692150"/>
            <a:ext cx="4176712" cy="747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/>
            <a:endParaRPr lang="ru-RU" sz="4400" b="1">
              <a:solidFill>
                <a:srgbClr val="000066"/>
              </a:solidFill>
            </a:endParaRPr>
          </a:p>
          <a:p>
            <a:pPr marL="342900" indent="-342900" algn="ctr"/>
            <a:r>
              <a:rPr lang="ru-RU" sz="4400" b="1">
                <a:solidFill>
                  <a:srgbClr val="000066"/>
                </a:solidFill>
              </a:rPr>
              <a:t>10  -  3  =  7</a:t>
            </a:r>
          </a:p>
          <a:p>
            <a:pPr marL="342900" indent="-342900" algn="ctr"/>
            <a:endParaRPr lang="ru-RU" sz="4400" b="1">
              <a:solidFill>
                <a:srgbClr val="000066"/>
              </a:solidFill>
            </a:endParaRPr>
          </a:p>
          <a:p>
            <a:pPr marL="342900" indent="-342900" algn="ctr"/>
            <a:endParaRPr lang="ru-RU" sz="4400" b="1">
              <a:solidFill>
                <a:srgbClr val="000066"/>
              </a:solidFill>
            </a:endParaRPr>
          </a:p>
          <a:p>
            <a:pPr marL="342900" indent="-342900" algn="ctr"/>
            <a:r>
              <a:rPr lang="ru-RU" sz="4400" b="1">
                <a:solidFill>
                  <a:srgbClr val="000066"/>
                </a:solidFill>
              </a:rPr>
              <a:t>9  -  4  =  5</a:t>
            </a:r>
          </a:p>
          <a:p>
            <a:pPr marL="342900" indent="-342900" algn="ctr"/>
            <a:endParaRPr lang="ru-RU" sz="4400" b="1">
              <a:solidFill>
                <a:srgbClr val="000066"/>
              </a:solidFill>
            </a:endParaRPr>
          </a:p>
          <a:p>
            <a:pPr marL="342900" indent="-342900" algn="ctr"/>
            <a:endParaRPr lang="ru-RU" sz="4400" b="1">
              <a:solidFill>
                <a:srgbClr val="000066"/>
              </a:solidFill>
            </a:endParaRPr>
          </a:p>
          <a:p>
            <a:pPr marL="342900" indent="-342900" algn="ctr"/>
            <a:r>
              <a:rPr lang="ru-RU" sz="4400" b="1">
                <a:solidFill>
                  <a:srgbClr val="000066"/>
                </a:solidFill>
              </a:rPr>
              <a:t>8  -  2  =  6</a:t>
            </a:r>
          </a:p>
          <a:p>
            <a:pPr marL="342900" indent="-342900" algn="ctr"/>
            <a:r>
              <a:rPr lang="ru-RU" sz="3200" b="1" i="1">
                <a:solidFill>
                  <a:srgbClr val="000066"/>
                </a:solidFill>
              </a:rPr>
              <a:t>                   </a:t>
            </a:r>
          </a:p>
          <a:p>
            <a:pPr marL="342900" indent="-342900" algn="ctr"/>
            <a:endParaRPr lang="ru-RU" sz="3200" b="1" i="1">
              <a:solidFill>
                <a:srgbClr val="000066"/>
              </a:solidFill>
              <a:latin typeface="Arial Rounded MT Bold" pitchFamily="34" charset="0"/>
            </a:endParaRPr>
          </a:p>
          <a:p>
            <a:pPr marL="342900" indent="-342900" algn="ctr"/>
            <a:endParaRPr lang="ru-RU" sz="3200" b="1" i="1">
              <a:solidFill>
                <a:srgbClr val="000066"/>
              </a:solidFill>
              <a:latin typeface="Arial Rounded MT Bold" pitchFamily="34" charset="0"/>
            </a:endParaRPr>
          </a:p>
          <a:p>
            <a:pPr marL="342900" indent="-342900" algn="ctr"/>
            <a:endParaRPr lang="ru-RU" sz="3200" b="1" i="1">
              <a:solidFill>
                <a:srgbClr val="000066"/>
              </a:solidFill>
              <a:latin typeface="Arial Rounded MT Bold" pitchFamily="34" charset="0"/>
            </a:endParaRPr>
          </a:p>
        </p:txBody>
      </p:sp>
      <p:pic>
        <p:nvPicPr>
          <p:cNvPr id="6147" name="Picture 3" descr="C:\Users\aev\Desktop\30 мая\2999\карлсон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9913" y="1079500"/>
            <a:ext cx="1154112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 descr="C:\Users\aev\Desktop\30 мая\2999\кот в сапогах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88" y="2781300"/>
            <a:ext cx="1506537" cy="164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6" descr="C:\Users\aev\Desktop\30 мая\2999\попугай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625" y="4797425"/>
            <a:ext cx="1093788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8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2627313" y="692150"/>
            <a:ext cx="4176712" cy="747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/>
            <a:endParaRPr lang="ru-RU" sz="4400" b="1">
              <a:solidFill>
                <a:srgbClr val="000066"/>
              </a:solidFill>
            </a:endParaRPr>
          </a:p>
          <a:p>
            <a:pPr marL="342900" indent="-342900" algn="ctr"/>
            <a:r>
              <a:rPr lang="ru-RU" sz="4400" b="1">
                <a:solidFill>
                  <a:srgbClr val="000066"/>
                </a:solidFill>
              </a:rPr>
              <a:t>8  -  3  =  5</a:t>
            </a:r>
          </a:p>
          <a:p>
            <a:pPr marL="342900" indent="-342900" algn="ctr"/>
            <a:endParaRPr lang="ru-RU" sz="4400" b="1">
              <a:solidFill>
                <a:srgbClr val="000066"/>
              </a:solidFill>
            </a:endParaRPr>
          </a:p>
          <a:p>
            <a:pPr marL="342900" indent="-342900" algn="ctr"/>
            <a:endParaRPr lang="ru-RU" sz="4400" b="1">
              <a:solidFill>
                <a:srgbClr val="000066"/>
              </a:solidFill>
            </a:endParaRPr>
          </a:p>
          <a:p>
            <a:pPr marL="342900" indent="-342900" algn="ctr"/>
            <a:r>
              <a:rPr lang="ru-RU" sz="4400" b="1">
                <a:solidFill>
                  <a:srgbClr val="000066"/>
                </a:solidFill>
              </a:rPr>
              <a:t>9  -  3  =  6</a:t>
            </a:r>
          </a:p>
          <a:p>
            <a:pPr marL="342900" indent="-342900" algn="ctr"/>
            <a:endParaRPr lang="ru-RU" sz="4400" b="1">
              <a:solidFill>
                <a:srgbClr val="000066"/>
              </a:solidFill>
            </a:endParaRPr>
          </a:p>
          <a:p>
            <a:pPr marL="342900" indent="-342900" algn="ctr"/>
            <a:endParaRPr lang="ru-RU" sz="4400" b="1">
              <a:solidFill>
                <a:srgbClr val="000066"/>
              </a:solidFill>
            </a:endParaRPr>
          </a:p>
          <a:p>
            <a:pPr marL="342900" indent="-342900" algn="ctr"/>
            <a:r>
              <a:rPr lang="ru-RU" sz="4400" b="1">
                <a:solidFill>
                  <a:srgbClr val="000066"/>
                </a:solidFill>
              </a:rPr>
              <a:t>10  -  5  =  5</a:t>
            </a:r>
          </a:p>
          <a:p>
            <a:pPr marL="342900" indent="-342900" algn="ctr"/>
            <a:r>
              <a:rPr lang="ru-RU" sz="3200" b="1" i="1">
                <a:solidFill>
                  <a:srgbClr val="000066"/>
                </a:solidFill>
              </a:rPr>
              <a:t>                   </a:t>
            </a:r>
          </a:p>
          <a:p>
            <a:pPr marL="342900" indent="-342900" algn="ctr"/>
            <a:endParaRPr lang="ru-RU" sz="3200" b="1" i="1">
              <a:solidFill>
                <a:srgbClr val="000066"/>
              </a:solidFill>
              <a:latin typeface="Arial Rounded MT Bold" pitchFamily="34" charset="0"/>
            </a:endParaRPr>
          </a:p>
          <a:p>
            <a:pPr marL="342900" indent="-342900" algn="ctr"/>
            <a:endParaRPr lang="ru-RU" sz="3200" b="1" i="1">
              <a:solidFill>
                <a:srgbClr val="000066"/>
              </a:solidFill>
              <a:latin typeface="Arial Rounded MT Bold" pitchFamily="34" charset="0"/>
            </a:endParaRPr>
          </a:p>
          <a:p>
            <a:pPr marL="342900" indent="-342900" algn="ctr"/>
            <a:endParaRPr lang="ru-RU" sz="3200" b="1" i="1">
              <a:solidFill>
                <a:srgbClr val="000066"/>
              </a:solidFill>
              <a:latin typeface="Arial Rounded MT Bold" pitchFamily="34" charset="0"/>
            </a:endParaRPr>
          </a:p>
        </p:txBody>
      </p:sp>
      <p:pic>
        <p:nvPicPr>
          <p:cNvPr id="7171" name="Picture 3" descr="C:\Users\aev\Desktop\30 мая\2999\смешари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2620963"/>
            <a:ext cx="1617662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 descr="C:\Users\aev\Desktop\30 мая\2999\Красная Шапочка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063" y="4581525"/>
            <a:ext cx="11525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 descr="C:\Users\aev\Desktop\30 мая\2999\Маша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275" y="620713"/>
            <a:ext cx="15875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1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627313" y="692150"/>
            <a:ext cx="4176712" cy="747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/>
            <a:endParaRPr lang="ru-RU" sz="4400" b="1">
              <a:solidFill>
                <a:srgbClr val="000066"/>
              </a:solidFill>
            </a:endParaRPr>
          </a:p>
          <a:p>
            <a:pPr marL="342900" indent="-342900" algn="ctr"/>
            <a:r>
              <a:rPr lang="ru-RU" sz="4400" b="1">
                <a:solidFill>
                  <a:srgbClr val="000066"/>
                </a:solidFill>
              </a:rPr>
              <a:t>7  -  6  =  1</a:t>
            </a:r>
          </a:p>
          <a:p>
            <a:pPr marL="342900" indent="-342900" algn="ctr"/>
            <a:endParaRPr lang="ru-RU" sz="4400" b="1">
              <a:solidFill>
                <a:srgbClr val="000066"/>
              </a:solidFill>
            </a:endParaRPr>
          </a:p>
          <a:p>
            <a:pPr marL="342900" indent="-342900" algn="ctr"/>
            <a:endParaRPr lang="ru-RU" sz="4400" b="1">
              <a:solidFill>
                <a:srgbClr val="000066"/>
              </a:solidFill>
            </a:endParaRPr>
          </a:p>
          <a:p>
            <a:pPr marL="342900" indent="-342900" algn="ctr"/>
            <a:r>
              <a:rPr lang="ru-RU" sz="4400" b="1">
                <a:solidFill>
                  <a:srgbClr val="000066"/>
                </a:solidFill>
              </a:rPr>
              <a:t>9  -  1  =  8</a:t>
            </a:r>
          </a:p>
          <a:p>
            <a:pPr marL="342900" indent="-342900" algn="ctr"/>
            <a:endParaRPr lang="ru-RU" sz="4400" b="1">
              <a:solidFill>
                <a:srgbClr val="000066"/>
              </a:solidFill>
            </a:endParaRPr>
          </a:p>
          <a:p>
            <a:pPr marL="342900" indent="-342900" algn="ctr"/>
            <a:endParaRPr lang="ru-RU" sz="4400" b="1">
              <a:solidFill>
                <a:srgbClr val="000066"/>
              </a:solidFill>
            </a:endParaRPr>
          </a:p>
          <a:p>
            <a:pPr marL="342900" indent="-342900" algn="ctr"/>
            <a:r>
              <a:rPr lang="ru-RU" sz="4400" b="1">
                <a:solidFill>
                  <a:srgbClr val="000066"/>
                </a:solidFill>
              </a:rPr>
              <a:t>5  -  3  =  2</a:t>
            </a:r>
          </a:p>
          <a:p>
            <a:pPr marL="342900" indent="-342900" algn="ctr"/>
            <a:r>
              <a:rPr lang="ru-RU" sz="3200" b="1" i="1">
                <a:solidFill>
                  <a:srgbClr val="000066"/>
                </a:solidFill>
              </a:rPr>
              <a:t>                   </a:t>
            </a:r>
          </a:p>
          <a:p>
            <a:pPr marL="342900" indent="-342900" algn="ctr"/>
            <a:endParaRPr lang="ru-RU" sz="3200" b="1" i="1">
              <a:solidFill>
                <a:srgbClr val="000066"/>
              </a:solidFill>
              <a:latin typeface="Arial Rounded MT Bold" pitchFamily="34" charset="0"/>
            </a:endParaRPr>
          </a:p>
          <a:p>
            <a:pPr marL="342900" indent="-342900" algn="ctr"/>
            <a:endParaRPr lang="ru-RU" sz="3200" b="1" i="1">
              <a:solidFill>
                <a:srgbClr val="000066"/>
              </a:solidFill>
              <a:latin typeface="Arial Rounded MT Bold" pitchFamily="34" charset="0"/>
            </a:endParaRPr>
          </a:p>
          <a:p>
            <a:pPr marL="342900" indent="-342900" algn="ctr"/>
            <a:endParaRPr lang="ru-RU" sz="3200" b="1" i="1">
              <a:solidFill>
                <a:srgbClr val="000066"/>
              </a:solidFill>
              <a:latin typeface="Arial Rounded MT Bold" pitchFamily="34" charset="0"/>
            </a:endParaRPr>
          </a:p>
        </p:txBody>
      </p:sp>
      <p:pic>
        <p:nvPicPr>
          <p:cNvPr id="8195" name="Picture 3" descr="C:\Users\aev\Desktop\30 мая\2999\дракон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6850" y="2924175"/>
            <a:ext cx="1346200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 descr="C:\Users\aev\Desktop\три поросёнка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975" y="5084763"/>
            <a:ext cx="1522413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 descr="C:\Users\aev\Desktop\30 мая\2999\Гена и чебурашка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27263" y="836613"/>
            <a:ext cx="1841500" cy="130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6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40768"/>
          </a:xfrm>
        </p:spPr>
        <p:txBody>
          <a:bodyPr/>
          <a:lstStyle/>
          <a:p>
            <a:pPr marL="0" indent="0" algn="ctr">
              <a:buNone/>
            </a:pPr>
            <a:r>
              <a:rPr lang="uk-UA" sz="4000" b="1" dirty="0" smtClean="0">
                <a:solidFill>
                  <a:srgbClr val="FF0000"/>
                </a:solidFill>
              </a:rPr>
              <a:t>Дякую за роботу!</a:t>
            </a:r>
            <a:endParaRPr lang="uk-UA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131</Words>
  <Application>Microsoft Office PowerPoint</Application>
  <PresentationFormat>Экран (4:3)</PresentationFormat>
  <Paragraphs>69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Arial Rounded MT Bold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>Пилипенко</Manager>
  <Company>зош №6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тренажер</dc:title>
  <dc:subject>гпд</dc:subject>
  <dc:creator>пилипенко л.м.</dc:creator>
  <cp:lastModifiedBy>Пилипенко</cp:lastModifiedBy>
  <cp:revision>19</cp:revision>
  <dcterms:created xsi:type="dcterms:W3CDTF">2014-05-29T17:01:50Z</dcterms:created>
  <dcterms:modified xsi:type="dcterms:W3CDTF">2019-03-19T17:05:14Z</dcterms:modified>
</cp:coreProperties>
</file>