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3" r:id="rId1"/>
    <p:sldMasterId id="2147484895" r:id="rId2"/>
  </p:sldMasterIdLst>
  <p:notesMasterIdLst>
    <p:notesMasterId r:id="rId17"/>
  </p:notesMasterIdLst>
  <p:sldIdLst>
    <p:sldId id="351" r:id="rId3"/>
    <p:sldId id="371" r:id="rId4"/>
    <p:sldId id="380" r:id="rId5"/>
    <p:sldId id="381" r:id="rId6"/>
    <p:sldId id="382" r:id="rId7"/>
    <p:sldId id="372" r:id="rId8"/>
    <p:sldId id="378" r:id="rId9"/>
    <p:sldId id="373" r:id="rId10"/>
    <p:sldId id="379" r:id="rId11"/>
    <p:sldId id="374" r:id="rId12"/>
    <p:sldId id="375" r:id="rId13"/>
    <p:sldId id="376" r:id="rId14"/>
    <p:sldId id="377" r:id="rId15"/>
    <p:sldId id="3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0000"/>
    <a:srgbClr val="FFFF00"/>
    <a:srgbClr val="006600"/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4660"/>
  </p:normalViewPr>
  <p:slideViewPr>
    <p:cSldViewPr>
      <p:cViewPr>
        <p:scale>
          <a:sx n="66" d="100"/>
          <a:sy n="66" d="100"/>
        </p:scale>
        <p:origin x="5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47638D0-110D-489E-B6B4-E1F037C49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4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7638D0-110D-489E-B6B4-E1F037C49E2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2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12E6E167-20B8-4672-B375-1DDB44868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8314"/>
      </p:ext>
    </p:extLst>
  </p:cSld>
  <p:clrMapOvr>
    <a:masterClrMapping/>
  </p:clrMapOvr>
  <p:transition spd="med" advTm="120000">
    <p:zo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1935FD00-D075-4436-8DD3-265A5BC3A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134766"/>
      </p:ext>
    </p:extLst>
  </p:cSld>
  <p:clrMapOvr>
    <a:masterClrMapping/>
  </p:clrMapOvr>
  <p:transition spd="med" advTm="120000">
    <p:zoom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28D1B50F-B7B6-41A1-A95E-F1AE6BC77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69137"/>
      </p:ext>
    </p:extLst>
  </p:cSld>
  <p:clrMapOvr>
    <a:masterClrMapping/>
  </p:clrMapOvr>
  <p:transition spd="med" advTm="120000">
    <p:zoom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10342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0342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42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343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10343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10343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034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34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343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10343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0343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3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3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0344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4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4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0344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4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4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0344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4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4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0344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5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5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0345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5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5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0345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5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5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0345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5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6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0346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6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6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0346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6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6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0346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6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6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347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7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7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347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7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7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347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7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7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47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8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8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348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8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8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10348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8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8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10348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8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9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10349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9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9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10349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9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49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10349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49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10349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350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grpSp>
                <p:nvGrpSpPr>
                  <p:cNvPr id="10350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10350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50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50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10350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50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50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10350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50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51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10351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51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51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10351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51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51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10351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51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51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10352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52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52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10352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52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52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10352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52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52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10352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53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0353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10353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10353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 smtClean="0">
                        <a:solidFill>
                          <a:srgbClr val="FFCC00"/>
                        </a:solidFill>
                        <a:latin typeface="Arial" charset="0"/>
                      </a:endParaRPr>
                    </a:p>
                  </p:txBody>
                </p:sp>
              </p:grpSp>
            </p:grpSp>
          </p:grpSp>
          <p:grpSp>
            <p:nvGrpSpPr>
              <p:cNvPr id="10353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10353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10353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353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353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353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354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354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354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0354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mtClean="0">
                    <a:solidFill>
                      <a:srgbClr val="FFCC00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10354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10354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4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4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4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4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5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5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5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5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5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5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5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5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355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355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356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356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10356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10356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0210BAC-82E9-4A60-9916-9D5484D311FA}" type="slidenum">
              <a:rPr lang="ru-RU">
                <a:solidFill>
                  <a:srgbClr val="FFCC00"/>
                </a:solidFill>
              </a:rPr>
              <a:pPr/>
              <a:t>‹#›</a:t>
            </a:fld>
            <a:endParaRPr lang="ru-RU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13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10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10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10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10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59" grpId="0"/>
      <p:bldP spid="103560" grpId="0" build="allAtOnce">
        <p:tmplLst>
          <p:tmpl lvl="1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5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1035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1035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0517C-FF1E-491E-94C3-57E3ED111ACC}" type="slidenum">
              <a:rPr lang="ru-RU">
                <a:solidFill>
                  <a:srgbClr val="FFCC00"/>
                </a:solidFill>
              </a:rPr>
              <a:pPr/>
              <a:t>‹#›</a:t>
            </a:fld>
            <a:endParaRPr lang="ru-RU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88470"/>
      </p:ext>
    </p:extLst>
  </p:cSld>
  <p:clrMapOvr>
    <a:masterClrMapping/>
  </p:clrMapOvr>
  <p:transition spd="slow" advTm="20000">
    <p:cover dir="d"/>
    <p:sndAc>
      <p:stSnd loop="1">
        <p:snd r:embed="rId1" name="applause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B47C2-2F74-40FD-88DD-876478D5A9B3}" type="slidenum">
              <a:rPr lang="ru-RU">
                <a:solidFill>
                  <a:srgbClr val="FFCC00"/>
                </a:solidFill>
              </a:rPr>
              <a:pPr/>
              <a:t>‹#›</a:t>
            </a:fld>
            <a:endParaRPr lang="ru-RU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009514"/>
      </p:ext>
    </p:extLst>
  </p:cSld>
  <p:clrMapOvr>
    <a:masterClrMapping/>
  </p:clrMapOvr>
  <p:transition spd="slow" advTm="20000">
    <p:cover dir="d"/>
    <p:sndAc>
      <p:stSnd loop="1">
        <p:snd r:embed="rId1" name="applause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FF9E8-9544-4D10-8374-D338559A2FD7}" type="slidenum">
              <a:rPr lang="ru-RU">
                <a:solidFill>
                  <a:srgbClr val="FFCC00"/>
                </a:solidFill>
              </a:rPr>
              <a:pPr/>
              <a:t>‹#›</a:t>
            </a:fld>
            <a:endParaRPr lang="ru-RU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199052"/>
      </p:ext>
    </p:extLst>
  </p:cSld>
  <p:clrMapOvr>
    <a:masterClrMapping/>
  </p:clrMapOvr>
  <p:transition spd="slow" advTm="20000">
    <p:cover dir="d"/>
    <p:sndAc>
      <p:stSnd loop="1">
        <p:snd r:embed="rId1" name="applause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78E45-2E23-4589-B7C1-07C96DEE3791}" type="slidenum">
              <a:rPr lang="ru-RU">
                <a:solidFill>
                  <a:srgbClr val="FFCC00"/>
                </a:solidFill>
              </a:rPr>
              <a:pPr/>
              <a:t>‹#›</a:t>
            </a:fld>
            <a:endParaRPr lang="ru-RU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98208"/>
      </p:ext>
    </p:extLst>
  </p:cSld>
  <p:clrMapOvr>
    <a:masterClrMapping/>
  </p:clrMapOvr>
  <p:transition spd="slow" advTm="20000">
    <p:cover dir="d"/>
    <p:sndAc>
      <p:stSnd loop="1">
        <p:snd r:embed="rId1" name="applause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DECC7-7250-4F92-9DB4-BE44AF2CE520}" type="slidenum">
              <a:rPr lang="ru-RU">
                <a:solidFill>
                  <a:srgbClr val="FFCC00"/>
                </a:solidFill>
              </a:rPr>
              <a:pPr/>
              <a:t>‹#›</a:t>
            </a:fld>
            <a:endParaRPr lang="ru-RU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7427"/>
      </p:ext>
    </p:extLst>
  </p:cSld>
  <p:clrMapOvr>
    <a:masterClrMapping/>
  </p:clrMapOvr>
  <p:transition spd="slow" advTm="20000">
    <p:cover dir="d"/>
    <p:sndAc>
      <p:stSnd loop="1">
        <p:snd r:embed="rId1" name="applause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09EDA-C29E-4CA3-9D83-BA156FD019BB}" type="slidenum">
              <a:rPr lang="ru-RU">
                <a:solidFill>
                  <a:srgbClr val="FFCC00"/>
                </a:solidFill>
              </a:rPr>
              <a:pPr/>
              <a:t>‹#›</a:t>
            </a:fld>
            <a:endParaRPr lang="ru-RU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946235"/>
      </p:ext>
    </p:extLst>
  </p:cSld>
  <p:clrMapOvr>
    <a:masterClrMapping/>
  </p:clrMapOvr>
  <p:transition spd="slow" advTm="20000">
    <p:cover dir="d"/>
    <p:sndAc>
      <p:stSnd loop="1">
        <p:snd r:embed="rId1" name="applause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6EA5A-4E96-47EB-9526-6A56814FF30D}" type="slidenum">
              <a:rPr lang="ru-RU">
                <a:solidFill>
                  <a:srgbClr val="FFCC00"/>
                </a:solidFill>
              </a:rPr>
              <a:pPr/>
              <a:t>‹#›</a:t>
            </a:fld>
            <a:endParaRPr lang="ru-RU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58143"/>
      </p:ext>
    </p:extLst>
  </p:cSld>
  <p:clrMapOvr>
    <a:masterClrMapping/>
  </p:clrMapOvr>
  <p:transition spd="slow" advTm="20000">
    <p:cover dir="d"/>
    <p:sndAc>
      <p:stSnd loop="1"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D679728A-07E7-447B-87EB-BEC7EA5D4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12238"/>
      </p:ext>
    </p:extLst>
  </p:cSld>
  <p:clrMapOvr>
    <a:masterClrMapping/>
  </p:clrMapOvr>
  <p:transition spd="med" advTm="120000">
    <p:zoom/>
    <p:sndAc>
      <p:stSnd>
        <p:snd r:embed="rId1" name="camera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F6092-7746-4B0D-9D68-EE03D9855CF1}" type="slidenum">
              <a:rPr lang="ru-RU">
                <a:solidFill>
                  <a:srgbClr val="FFCC00"/>
                </a:solidFill>
              </a:rPr>
              <a:pPr/>
              <a:t>‹#›</a:t>
            </a:fld>
            <a:endParaRPr lang="ru-RU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2632"/>
      </p:ext>
    </p:extLst>
  </p:cSld>
  <p:clrMapOvr>
    <a:masterClrMapping/>
  </p:clrMapOvr>
  <p:transition spd="slow" advTm="20000">
    <p:cover dir="d"/>
    <p:sndAc>
      <p:stSnd loop="1">
        <p:snd r:embed="rId1" name="applause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A1026-FACD-40FC-87C9-A864CDDD2F27}" type="slidenum">
              <a:rPr lang="ru-RU">
                <a:solidFill>
                  <a:srgbClr val="FFCC00"/>
                </a:solidFill>
              </a:rPr>
              <a:pPr/>
              <a:t>‹#›</a:t>
            </a:fld>
            <a:endParaRPr lang="ru-RU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55780"/>
      </p:ext>
    </p:extLst>
  </p:cSld>
  <p:clrMapOvr>
    <a:masterClrMapping/>
  </p:clrMapOvr>
  <p:transition spd="slow" advTm="20000">
    <p:cover dir="d"/>
    <p:sndAc>
      <p:stSnd loop="1">
        <p:snd r:embed="rId1" name="applause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CC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08C3-D3E7-4EC8-BE8B-4920D77BBBBF}" type="slidenum">
              <a:rPr lang="ru-RU">
                <a:solidFill>
                  <a:srgbClr val="FFCC00"/>
                </a:solidFill>
              </a:rPr>
              <a:pPr/>
              <a:t>‹#›</a:t>
            </a:fld>
            <a:endParaRPr lang="ru-RU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12123"/>
      </p:ext>
    </p:extLst>
  </p:cSld>
  <p:clrMapOvr>
    <a:masterClrMapping/>
  </p:clrMapOvr>
  <p:transition spd="slow" advTm="20000">
    <p:cover dir="d"/>
    <p:sndAc>
      <p:stSnd loop="1"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F115D864-05A2-4544-B692-8287F00A6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40142"/>
      </p:ext>
    </p:extLst>
  </p:cSld>
  <p:clrMapOvr>
    <a:masterClrMapping/>
  </p:clrMapOvr>
  <p:transition spd="med" advTm="120000">
    <p:zoom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41CC88F5-88B9-4FEA-A340-60B6F59EC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610875"/>
      </p:ext>
    </p:extLst>
  </p:cSld>
  <p:clrMapOvr>
    <a:masterClrMapping/>
  </p:clrMapOvr>
  <p:transition spd="med" advTm="120000">
    <p:zoom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7B1F2821-7087-44BB-8375-E034760B7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765066"/>
      </p:ext>
    </p:extLst>
  </p:cSld>
  <p:clrMapOvr>
    <a:masterClrMapping/>
  </p:clrMapOvr>
  <p:transition spd="med" advTm="120000">
    <p:zoom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070DC734-55A3-4A62-B990-C2B89386E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485269"/>
      </p:ext>
    </p:extLst>
  </p:cSld>
  <p:clrMapOvr>
    <a:masterClrMapping/>
  </p:clrMapOvr>
  <p:transition spd="med" advTm="120000">
    <p:zoom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B70269EE-3847-4AE1-92C1-1AEEBC38D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132706"/>
      </p:ext>
    </p:extLst>
  </p:cSld>
  <p:clrMapOvr>
    <a:masterClrMapping/>
  </p:clrMapOvr>
  <p:transition spd="med" advTm="120000">
    <p:zoom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8ECF8692-A086-437A-B41F-2E450E0BF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641224"/>
      </p:ext>
    </p:extLst>
  </p:cSld>
  <p:clrMapOvr>
    <a:masterClrMapping/>
  </p:clrMapOvr>
  <p:transition spd="med" advTm="120000">
    <p:zoom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ED2BB811-AD62-472F-8F62-CC2E1D5BE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03429"/>
      </p:ext>
    </p:extLst>
  </p:cSld>
  <p:clrMapOvr>
    <a:masterClrMapping/>
  </p:clrMapOvr>
  <p:transition spd="med" advTm="120000">
    <p:zoom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2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defRPr>
            </a:lvl1pPr>
          </a:lstStyle>
          <a:p>
            <a:pPr>
              <a:defRPr/>
            </a:pPr>
            <a:fld id="{249D65FE-FB56-4CEC-87AA-74EF3C935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872" r:id="rId1"/>
    <p:sldLayoutId id="2147484873" r:id="rId2"/>
    <p:sldLayoutId id="2147484874" r:id="rId3"/>
    <p:sldLayoutId id="2147484875" r:id="rId4"/>
    <p:sldLayoutId id="2147484876" r:id="rId5"/>
    <p:sldLayoutId id="2147484877" r:id="rId6"/>
    <p:sldLayoutId id="2147484878" r:id="rId7"/>
    <p:sldLayoutId id="2147484879" r:id="rId8"/>
    <p:sldLayoutId id="2147484880" r:id="rId9"/>
    <p:sldLayoutId id="2147484881" r:id="rId10"/>
    <p:sldLayoutId id="2147484882" r:id="rId11"/>
  </p:sldLayoutIdLst>
  <p:transition spd="med" advTm="120000">
    <p:zoom/>
    <p:sndAc>
      <p:stSnd>
        <p:snd r:embed="rId1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240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0240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40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240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0240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40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240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0241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41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241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241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0241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mtClean="0">
                    <a:solidFill>
                      <a:srgbClr val="FFCC00"/>
                    </a:solidFill>
                    <a:latin typeface="Arial" charset="0"/>
                  </a:endParaRPr>
                </a:p>
              </p:txBody>
            </p:sp>
            <p:sp>
              <p:nvSpPr>
                <p:cNvPr id="10241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mtClean="0">
                    <a:solidFill>
                      <a:srgbClr val="FFCC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241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241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0241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1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2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0242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2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2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0242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2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2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0242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2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2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0243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3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3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0243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3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3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0243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3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3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0243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4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4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0244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4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4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0244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4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4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0244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4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5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0245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5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5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0245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5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5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0245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5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5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0246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6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6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0246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6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6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0246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6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6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0246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7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7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0247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7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7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0247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7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7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0247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7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0248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mtClean="0">
                    <a:solidFill>
                      <a:srgbClr val="FFCC00"/>
                    </a:solidFill>
                    <a:latin typeface="Arial" charset="0"/>
                  </a:endParaRPr>
                </a:p>
              </p:txBody>
            </p:sp>
            <p:sp>
              <p:nvSpPr>
                <p:cNvPr id="10248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mtClean="0">
                    <a:solidFill>
                      <a:srgbClr val="FFCC00"/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0248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0248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8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8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0248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8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8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0248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9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9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0249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9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9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0249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9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49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0249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49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50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0250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50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50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0250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50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50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250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50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50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251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51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0251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251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51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mtClean="0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10251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1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1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1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1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2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2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2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2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2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2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2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2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2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2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3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3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3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3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3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3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10253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mtClean="0">
                  <a:solidFill>
                    <a:srgbClr val="FFCC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253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53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3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smtClean="0">
              <a:solidFill>
                <a:srgbClr val="FFCC00"/>
              </a:solidFill>
            </a:endParaRPr>
          </a:p>
        </p:txBody>
      </p:sp>
      <p:sp>
        <p:nvSpPr>
          <p:cNvPr id="10254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smtClean="0">
              <a:solidFill>
                <a:srgbClr val="FFCC00"/>
              </a:solidFill>
            </a:endParaRPr>
          </a:p>
        </p:txBody>
      </p:sp>
      <p:sp>
        <p:nvSpPr>
          <p:cNvPr id="10254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FC77D81-B9E3-4504-916C-8E0A363757A8}" type="slidenum">
              <a:rPr lang="ru-RU" smtClean="0">
                <a:solidFill>
                  <a:srgbClr val="FFCC00"/>
                </a:solidFill>
              </a:rPr>
              <a:pPr/>
              <a:t>‹#›</a:t>
            </a:fld>
            <a:endParaRPr lang="ru-RU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8647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896" r:id="rId1"/>
    <p:sldLayoutId id="2147484897" r:id="rId2"/>
    <p:sldLayoutId id="2147484898" r:id="rId3"/>
    <p:sldLayoutId id="2147484899" r:id="rId4"/>
    <p:sldLayoutId id="2147484900" r:id="rId5"/>
    <p:sldLayoutId id="2147484901" r:id="rId6"/>
    <p:sldLayoutId id="2147484902" r:id="rId7"/>
    <p:sldLayoutId id="2147484903" r:id="rId8"/>
    <p:sldLayoutId id="2147484904" r:id="rId9"/>
    <p:sldLayoutId id="2147484905" r:id="rId10"/>
    <p:sldLayoutId id="2147484906" r:id="rId11"/>
  </p:sldLayoutIdLst>
  <p:transition spd="slow" advTm="20000">
    <p:cover dir="d"/>
    <p:sndAc>
      <p:stSnd loop="1">
        <p:snd r:embed="rId1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10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10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10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10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10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10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102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102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102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102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102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102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7" grpId="0"/>
      <p:bldP spid="102538" grpId="0" build="allAtOnce">
        <p:tmplLst>
          <p:tmpl lvl="1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1025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1025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1025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1025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1025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1025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1025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1025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8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5000" fill="hold"/>
                        <p:tgtEl>
                          <p:spTgt spid="1025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0" fill="hold"/>
                        <p:tgtEl>
                          <p:spTgt spid="1025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1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audio" Target="../media/audio2.wav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1844825"/>
            <a:ext cx="7632848" cy="4680520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>
                <a:solidFill>
                  <a:srgbClr val="000000"/>
                </a:solidFill>
                <a:effectLst/>
              </a:rPr>
              <a:t>Фізичний диктант</a:t>
            </a:r>
            <a:br>
              <a:rPr lang="uk-UA" b="1" dirty="0">
                <a:solidFill>
                  <a:srgbClr val="000000"/>
                </a:solidFill>
                <a:effectLst/>
              </a:rPr>
            </a:br>
            <a:r>
              <a:rPr lang="uk-UA" b="1" dirty="0">
                <a:solidFill>
                  <a:srgbClr val="000000"/>
                </a:solidFill>
                <a:effectLst/>
              </a:rPr>
              <a:t>11 кл.</a:t>
            </a:r>
            <a:br>
              <a:rPr lang="uk-UA" b="1" dirty="0">
                <a:solidFill>
                  <a:srgbClr val="000000"/>
                </a:solidFill>
                <a:effectLst/>
              </a:rPr>
            </a:br>
            <a:r>
              <a:rPr lang="uk-UA" b="1" dirty="0">
                <a:solidFill>
                  <a:srgbClr val="000000"/>
                </a:solidFill>
                <a:effectLst/>
              </a:rPr>
              <a:t/>
            </a:r>
            <a:br>
              <a:rPr lang="uk-UA" b="1" dirty="0">
                <a:solidFill>
                  <a:srgbClr val="000000"/>
                </a:solidFill>
                <a:effectLst/>
              </a:rPr>
            </a:br>
            <a:r>
              <a:rPr lang="uk-UA" b="1" dirty="0" smtClean="0">
                <a:solidFill>
                  <a:srgbClr val="000000"/>
                </a:solidFill>
                <a:effectLst/>
              </a:rPr>
              <a:t>Електромагнітні  коливання</a:t>
            </a:r>
            <a:endParaRPr lang="uk-UA" b="1" dirty="0" smtClean="0">
              <a:solidFill>
                <a:srgbClr val="000000"/>
              </a:solidFill>
              <a:effectLst/>
            </a:endParaRPr>
          </a:p>
          <a:p>
            <a:pPr marL="0" indent="0" algn="ctr">
              <a:buNone/>
            </a:pPr>
            <a:r>
              <a:rPr lang="uk-UA" b="1" dirty="0">
                <a:solidFill>
                  <a:srgbClr val="FFFFFF"/>
                </a:solidFill>
                <a:effectLst/>
              </a:rPr>
              <a:t/>
            </a:r>
            <a:br>
              <a:rPr lang="uk-UA" b="1" dirty="0">
                <a:solidFill>
                  <a:srgbClr val="FFFFFF"/>
                </a:solidFill>
                <a:effectLst/>
              </a:rPr>
            </a:br>
            <a:endParaRPr lang="uk-UA" b="1" dirty="0" smtClean="0">
              <a:solidFill>
                <a:srgbClr val="FFFFFF"/>
              </a:solidFill>
              <a:effectLst/>
            </a:endParaRPr>
          </a:p>
          <a:p>
            <a:pPr marL="0" indent="0" algn="ctr">
              <a:buNone/>
            </a:pPr>
            <a:r>
              <a:rPr lang="uk-UA" b="1" dirty="0">
                <a:solidFill>
                  <a:srgbClr val="FFFFFF"/>
                </a:solidFill>
                <a:effectLst/>
              </a:rPr>
              <a:t/>
            </a:r>
            <a:br>
              <a:rPr lang="uk-UA" b="1" dirty="0">
                <a:solidFill>
                  <a:srgbClr val="FFFFFF"/>
                </a:solidFill>
                <a:effectLst/>
              </a:rPr>
            </a:br>
            <a:r>
              <a:rPr lang="uk-UA" sz="2400" b="1" dirty="0">
                <a:solidFill>
                  <a:srgbClr val="FFFFFF"/>
                </a:solidFill>
                <a:effectLst/>
              </a:rPr>
              <a:t>Якщо  Ви  готові - натисніть  ліву  кнопку  миші.</a:t>
            </a:r>
            <a:br>
              <a:rPr lang="uk-UA" sz="2400" b="1" dirty="0">
                <a:solidFill>
                  <a:srgbClr val="FFFFFF"/>
                </a:solidFill>
                <a:effectLst/>
              </a:rPr>
            </a:br>
            <a:r>
              <a:rPr lang="uk-UA" sz="2400" b="1" dirty="0">
                <a:solidFill>
                  <a:srgbClr val="FFFFFF"/>
                </a:solidFill>
                <a:effectLst/>
              </a:rPr>
              <a:t>Бажаємо  успіху !!!</a:t>
            </a:r>
            <a:endParaRPr lang="uk-UA" sz="2400" b="1" dirty="0" smtClean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520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3" name="voltage.wav"/>
          </p:stSnd>
        </p:sndAc>
      </p:transition>
    </mc:Choice>
    <mc:Fallback xmlns="">
      <p:transition spd="slow">
        <p:circle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620688"/>
            <a:ext cx="7632848" cy="5904657"/>
          </a:xfrm>
        </p:spPr>
        <p:txBody>
          <a:bodyPr/>
          <a:lstStyle/>
          <a:p>
            <a:pPr lvl="0" eaLnBrk="1" hangingPunct="1">
              <a:buClr>
                <a:srgbClr val="FFCC66"/>
              </a:buClr>
              <a:buSzPct val="65000"/>
              <a:buNone/>
            </a:pPr>
            <a:r>
              <a:rPr lang="uk-UA" sz="2800" b="1" dirty="0">
                <a:solidFill>
                  <a:srgbClr val="FFFFFF"/>
                </a:solidFill>
                <a:latin typeface="Tahoma"/>
              </a:rPr>
              <a:t> </a:t>
            </a:r>
          </a:p>
          <a:p>
            <a:pPr lvl="0" eaLnBrk="1" hangingPunct="1">
              <a:buClr>
                <a:srgbClr val="FFCC66"/>
              </a:buClr>
              <a:buSzPct val="65000"/>
              <a:buNone/>
            </a:pPr>
            <a:r>
              <a:rPr lang="uk-UA" sz="2800" b="1" dirty="0">
                <a:solidFill>
                  <a:srgbClr val="FFFFFF"/>
                </a:solidFill>
                <a:latin typeface="Tahoma"/>
              </a:rPr>
              <a:t> 9. Амплітуда  сили  струму  дорівнює  </a:t>
            </a:r>
            <a:endParaRPr lang="uk-UA" sz="2800" b="1" dirty="0" smtClean="0">
              <a:solidFill>
                <a:srgbClr val="FFFFFF"/>
              </a:solidFill>
              <a:latin typeface="Tahoma"/>
            </a:endParaRPr>
          </a:p>
          <a:p>
            <a:pPr lvl="0" eaLnBrk="1" hangingPunct="1">
              <a:buClr>
                <a:srgbClr val="FFCC66"/>
              </a:buClr>
              <a:buSzPct val="65000"/>
              <a:buNone/>
            </a:pPr>
            <a:r>
              <a:rPr lang="uk-UA" sz="2800" b="1" dirty="0">
                <a:solidFill>
                  <a:srgbClr val="FFFFFF"/>
                </a:solidFill>
                <a:latin typeface="Tahoma"/>
              </a:rPr>
              <a:t> </a:t>
            </a:r>
            <a:r>
              <a:rPr lang="uk-UA" sz="2800" b="1" dirty="0" smtClean="0">
                <a:solidFill>
                  <a:srgbClr val="FFFFFF"/>
                </a:solidFill>
                <a:latin typeface="Tahoma"/>
              </a:rPr>
              <a:t>    6 </a:t>
            </a:r>
            <a:r>
              <a:rPr lang="uk-UA" sz="2800" b="1" dirty="0">
                <a:solidFill>
                  <a:srgbClr val="FFFFFF"/>
                </a:solidFill>
                <a:latin typeface="Tahoma"/>
              </a:rPr>
              <a:t>А. Яке  діюче  значення  сили  </a:t>
            </a:r>
            <a:endParaRPr lang="uk-UA" sz="2800" b="1" dirty="0" smtClean="0">
              <a:solidFill>
                <a:srgbClr val="FFFFFF"/>
              </a:solidFill>
              <a:latin typeface="Tahoma"/>
            </a:endParaRPr>
          </a:p>
          <a:p>
            <a:pPr lvl="0" eaLnBrk="1" hangingPunct="1">
              <a:buClr>
                <a:srgbClr val="FFCC66"/>
              </a:buClr>
              <a:buSzPct val="65000"/>
              <a:buNone/>
            </a:pPr>
            <a:r>
              <a:rPr lang="uk-UA" sz="2800" b="1" dirty="0">
                <a:solidFill>
                  <a:srgbClr val="FFFFFF"/>
                </a:solidFill>
                <a:latin typeface="Tahoma"/>
              </a:rPr>
              <a:t> </a:t>
            </a:r>
            <a:r>
              <a:rPr lang="uk-UA" sz="2800" b="1" dirty="0" smtClean="0">
                <a:solidFill>
                  <a:srgbClr val="FFFFFF"/>
                </a:solidFill>
                <a:latin typeface="Tahoma"/>
              </a:rPr>
              <a:t>    струму </a:t>
            </a:r>
            <a:r>
              <a:rPr lang="uk-UA" sz="2800" b="1" dirty="0">
                <a:solidFill>
                  <a:srgbClr val="FFFFFF"/>
                </a:solidFill>
                <a:latin typeface="Tahoma"/>
              </a:rPr>
              <a:t>? </a:t>
            </a:r>
            <a:endParaRPr lang="uk-UA" sz="28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218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0">
        <p:circle/>
        <p:sndAc>
          <p:stSnd>
            <p:snd r:embed="rId2" name="voltage.wav"/>
          </p:stSnd>
        </p:sndAc>
      </p:transition>
    </mc:Choice>
    <mc:Fallback>
      <p:transition spd="slow" advTm="60000">
        <p:circl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620688"/>
            <a:ext cx="7632848" cy="5904657"/>
          </a:xfrm>
        </p:spPr>
        <p:txBody>
          <a:bodyPr/>
          <a:lstStyle/>
          <a:p>
            <a:pPr marL="0" indent="0">
              <a:buNone/>
            </a:pPr>
            <a:r>
              <a:rPr lang="uk-UA" sz="2800" b="1" dirty="0">
                <a:solidFill>
                  <a:srgbClr val="FFFFFF"/>
                </a:solidFill>
              </a:rPr>
              <a:t> 10.  За  графіком  визначте  період  і  частоту  коливань. Запишіть  амплітуду  цих  коливань</a:t>
            </a:r>
            <a:r>
              <a:rPr lang="uk-UA" sz="2800" b="1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endParaRPr lang="uk-UA" sz="28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uk-UA" sz="2800" dirty="0" smtClean="0">
              <a:solidFill>
                <a:srgbClr val="FFFFFF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95" y="2564904"/>
            <a:ext cx="6651873" cy="345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205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0">
        <p:circle/>
        <p:sndAc>
          <p:stSnd>
            <p:snd r:embed="rId2" name="voltage.wav"/>
          </p:stSnd>
        </p:sndAc>
      </p:transition>
    </mc:Choice>
    <mc:Fallback>
      <p:transition spd="slow" advTm="90000">
        <p:circl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692696"/>
            <a:ext cx="7632848" cy="5832649"/>
          </a:xfrm>
        </p:spPr>
        <p:txBody>
          <a:bodyPr/>
          <a:lstStyle/>
          <a:p>
            <a:pPr marL="0" indent="0">
              <a:buNone/>
            </a:pPr>
            <a:r>
              <a:rPr lang="uk-UA" sz="2800" b="1" dirty="0">
                <a:solidFill>
                  <a:srgbClr val="FFFFFF"/>
                </a:solidFill>
                <a:latin typeface="Tahoma"/>
              </a:rPr>
              <a:t> </a:t>
            </a: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11. Індуктивність  котушки  зменшилась  в  9 разів. Як  змінився  період  коливань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 pitchFamily="34" charset="0"/>
              </a:rPr>
              <a:t>?</a:t>
            </a:r>
            <a:endParaRPr lang="uk-UA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Tahoma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uk-UA" sz="28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uk-UA" sz="28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а) збільшився  в  9 разів;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uk-UA" sz="28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б) зменшився  в  9 разів;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uk-UA" sz="28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в) збільшився  в  3 рази;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uk-UA" sz="28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г) зменшився  в  3 рази.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uk-UA" sz="2800" b="1" kern="12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uk-UA" sz="2800" b="1" kern="1200" dirty="0">
              <a:solidFill>
                <a:srgbClr val="FFFFFF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uk-UA" sz="2800" b="1" kern="1200" dirty="0">
              <a:solidFill>
                <a:srgbClr val="FFFFFF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ru-RU" sz="2800" b="1" kern="1200" dirty="0">
              <a:solidFill>
                <a:srgbClr val="FFFFFF"/>
              </a:solidFill>
              <a:latin typeface="Arial" charset="0"/>
            </a:endParaRPr>
          </a:p>
          <a:p>
            <a:pPr marL="0" indent="0">
              <a:buNone/>
            </a:pPr>
            <a:endParaRPr lang="uk-UA" sz="28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30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0">
        <p:circle/>
        <p:sndAc>
          <p:stSnd>
            <p:snd r:embed="rId2" name="voltage.wav"/>
          </p:stSnd>
        </p:sndAc>
      </p:transition>
    </mc:Choice>
    <mc:Fallback>
      <p:transition spd="slow" advTm="40000">
        <p:circl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620688"/>
            <a:ext cx="7632848" cy="5904657"/>
          </a:xfrm>
        </p:spPr>
        <p:txBody>
          <a:bodyPr/>
          <a:lstStyle/>
          <a:p>
            <a:pPr lvl="0" eaLnBrk="1" hangingPunct="1">
              <a:buClr>
                <a:srgbClr val="99FF99"/>
              </a:buClr>
              <a:buSzPct val="80000"/>
              <a:buNone/>
            </a:pPr>
            <a:r>
              <a:rPr lang="uk-UA" sz="2800" b="1" dirty="0">
                <a:solidFill>
                  <a:srgbClr val="FFFFFF"/>
                </a:solidFill>
              </a:rPr>
              <a:t> </a:t>
            </a:r>
            <a:endParaRPr lang="uk-UA" sz="2800" b="1" dirty="0" smtClean="0">
              <a:solidFill>
                <a:srgbClr val="FFFFFF"/>
              </a:solidFill>
            </a:endParaRPr>
          </a:p>
          <a:p>
            <a:pPr lvl="0" eaLnBrk="1" hangingPunct="1">
              <a:buClr>
                <a:srgbClr val="99FF99"/>
              </a:buClr>
              <a:buSzPct val="80000"/>
              <a:buNone/>
            </a:pPr>
            <a:r>
              <a:rPr lang="uk-UA" sz="2800" b="1" dirty="0" smtClean="0">
                <a:solidFill>
                  <a:srgbClr val="FFFFFF"/>
                </a:solidFill>
              </a:rPr>
              <a:t>12</a:t>
            </a:r>
            <a:r>
              <a:rPr lang="uk-UA" sz="2800" b="1" dirty="0">
                <a:solidFill>
                  <a:srgbClr val="FFFFFF"/>
                </a:solidFill>
              </a:rPr>
              <a:t>. Яке  амплітудне  значення  напруги  в  електромережі </a:t>
            </a:r>
            <a:r>
              <a:rPr lang="en-US" sz="2800" b="1" dirty="0" smtClean="0">
                <a:solidFill>
                  <a:srgbClr val="FFFFFF"/>
                </a:solidFill>
                <a:cs typeface="Arial" charset="0"/>
              </a:rPr>
              <a:t>?</a:t>
            </a:r>
            <a:endParaRPr lang="uk-UA" sz="2800" b="1" dirty="0" smtClean="0">
              <a:solidFill>
                <a:srgbClr val="FFFFFF"/>
              </a:solidFill>
              <a:cs typeface="Arial" charset="0"/>
            </a:endParaRPr>
          </a:p>
          <a:p>
            <a:pPr lvl="0" eaLnBrk="1" hangingPunct="1">
              <a:buClr>
                <a:srgbClr val="99FF99"/>
              </a:buClr>
              <a:buSzPct val="80000"/>
              <a:buNone/>
            </a:pPr>
            <a:endParaRPr lang="uk-UA" sz="2800" b="1" dirty="0" smtClean="0">
              <a:solidFill>
                <a:srgbClr val="FFFFFF"/>
              </a:solidFill>
              <a:cs typeface="Arial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uk-UA" sz="2800" kern="1200" dirty="0">
                <a:solidFill>
                  <a:srgbClr val="FFFFFF"/>
                </a:solidFill>
                <a:effectLst/>
                <a:latin typeface="Arial" charset="0"/>
              </a:rPr>
              <a:t> </a:t>
            </a:r>
            <a:r>
              <a:rPr lang="uk-UA" sz="2800" kern="1200" dirty="0" smtClean="0">
                <a:solidFill>
                  <a:srgbClr val="FFFFFF"/>
                </a:solidFill>
                <a:effectLst/>
                <a:latin typeface="Arial" charset="0"/>
              </a:rPr>
              <a:t>         </a:t>
            </a:r>
            <a:r>
              <a:rPr lang="uk-UA" sz="2800" b="1" kern="1200" dirty="0" smtClean="0">
                <a:solidFill>
                  <a:srgbClr val="FFFFFF"/>
                </a:solidFill>
                <a:latin typeface="Arial" charset="0"/>
              </a:rPr>
              <a:t>а</a:t>
            </a:r>
            <a:r>
              <a:rPr lang="uk-UA" sz="2800" b="1" kern="1200" dirty="0">
                <a:solidFill>
                  <a:srgbClr val="FFFFFF"/>
                </a:solidFill>
                <a:latin typeface="Arial" charset="0"/>
              </a:rPr>
              <a:t>) 220 В ;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uk-UA" sz="2800" b="1" kern="1200" dirty="0">
                <a:solidFill>
                  <a:srgbClr val="FFFFFF"/>
                </a:solidFill>
                <a:latin typeface="Arial" charset="0"/>
              </a:rPr>
              <a:t>        </a:t>
            </a:r>
            <a:r>
              <a:rPr lang="uk-UA" sz="2800" b="1" kern="1200" dirty="0" smtClean="0">
                <a:solidFill>
                  <a:srgbClr val="FFFFFF"/>
                </a:solidFill>
                <a:latin typeface="Arial" charset="0"/>
              </a:rPr>
              <a:t>  б</a:t>
            </a:r>
            <a:r>
              <a:rPr lang="uk-UA" sz="2800" b="1" kern="1200" dirty="0">
                <a:solidFill>
                  <a:srgbClr val="FFFFFF"/>
                </a:solidFill>
                <a:latin typeface="Arial" charset="0"/>
              </a:rPr>
              <a:t>) 380 В ;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uk-UA" sz="2800" b="1" kern="1200" dirty="0">
                <a:solidFill>
                  <a:srgbClr val="FFFFFF"/>
                </a:solidFill>
                <a:latin typeface="Arial" charset="0"/>
              </a:rPr>
              <a:t>        </a:t>
            </a:r>
            <a:r>
              <a:rPr lang="uk-UA" sz="2800" b="1" kern="1200" dirty="0" smtClean="0">
                <a:solidFill>
                  <a:srgbClr val="FFFFFF"/>
                </a:solidFill>
                <a:latin typeface="Arial" charset="0"/>
              </a:rPr>
              <a:t>  в</a:t>
            </a:r>
            <a:r>
              <a:rPr lang="uk-UA" sz="2800" b="1" kern="1200" dirty="0">
                <a:solidFill>
                  <a:srgbClr val="FFFFFF"/>
                </a:solidFill>
                <a:latin typeface="Arial" charset="0"/>
              </a:rPr>
              <a:t>) 220</a:t>
            </a:r>
            <a:r>
              <a:rPr lang="uk-UA" sz="2800" b="1" kern="1200" dirty="0">
                <a:solidFill>
                  <a:srgbClr val="FFFFFF"/>
                </a:solidFill>
                <a:latin typeface="Arial" charset="0"/>
                <a:cs typeface="Arial" charset="0"/>
              </a:rPr>
              <a:t>√2 </a:t>
            </a:r>
            <a:r>
              <a:rPr lang="uk-UA" sz="2800" b="1" kern="1200" dirty="0" err="1">
                <a:solidFill>
                  <a:srgbClr val="FFFFFF"/>
                </a:solidFill>
                <a:latin typeface="Arial" charset="0"/>
                <a:cs typeface="Arial" charset="0"/>
              </a:rPr>
              <a:t>В</a:t>
            </a:r>
            <a:r>
              <a:rPr lang="uk-UA" sz="2800" b="1" kern="1200" dirty="0">
                <a:solidFill>
                  <a:srgbClr val="FFFFFF"/>
                </a:solidFill>
                <a:latin typeface="Arial" charset="0"/>
              </a:rPr>
              <a:t> ;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uk-UA" sz="2800" b="1" kern="1200" dirty="0">
                <a:solidFill>
                  <a:srgbClr val="FFFFFF"/>
                </a:solidFill>
                <a:latin typeface="Arial" charset="0"/>
              </a:rPr>
              <a:t>     </a:t>
            </a:r>
            <a:r>
              <a:rPr lang="uk-UA" sz="2800" b="1" kern="1200" dirty="0" smtClean="0">
                <a:solidFill>
                  <a:srgbClr val="FFFFFF"/>
                </a:solidFill>
                <a:latin typeface="Arial" charset="0"/>
              </a:rPr>
              <a:t>     г</a:t>
            </a:r>
            <a:r>
              <a:rPr lang="uk-UA" sz="2800" b="1" kern="1200" dirty="0">
                <a:solidFill>
                  <a:srgbClr val="FFFFFF"/>
                </a:solidFill>
                <a:latin typeface="Arial" charset="0"/>
              </a:rPr>
              <a:t>) 380</a:t>
            </a:r>
            <a:r>
              <a:rPr lang="uk-UA" sz="2800" b="1" kern="1200" dirty="0">
                <a:solidFill>
                  <a:srgbClr val="FFFFFF"/>
                </a:solidFill>
                <a:latin typeface="Arial" charset="0"/>
                <a:cs typeface="Arial" charset="0"/>
              </a:rPr>
              <a:t>√2 В</a:t>
            </a:r>
            <a:r>
              <a:rPr lang="uk-UA" sz="2800" b="1" kern="1200" dirty="0">
                <a:solidFill>
                  <a:srgbClr val="FFFFFF"/>
                </a:solidFill>
                <a:latin typeface="Arial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uk-UA" sz="2800" b="1" kern="1200" dirty="0">
              <a:solidFill>
                <a:srgbClr val="FFFFFF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uk-UA" sz="2800" b="1" kern="1200" dirty="0">
              <a:solidFill>
                <a:srgbClr val="FFFFFF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uk-UA" sz="2800" b="1" kern="1200" dirty="0">
              <a:solidFill>
                <a:srgbClr val="FFFFFF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uk-UA" sz="2800" b="1" kern="1200" dirty="0">
              <a:solidFill>
                <a:srgbClr val="FFFFFF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uk-UA" sz="2800" b="1" kern="1200" dirty="0">
              <a:solidFill>
                <a:srgbClr val="FFFFFF"/>
              </a:solidFill>
              <a:latin typeface="Arial" charset="0"/>
            </a:endParaRPr>
          </a:p>
          <a:p>
            <a:pPr lvl="0" eaLnBrk="1" hangingPunct="1">
              <a:buClr>
                <a:srgbClr val="99FF99"/>
              </a:buClr>
              <a:buSzPct val="80000"/>
              <a:buNone/>
            </a:pPr>
            <a:r>
              <a:rPr lang="uk-UA" sz="2800" b="1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uk-UA" sz="2800" b="1" dirty="0">
              <a:solidFill>
                <a:srgbClr val="FFFFFF"/>
              </a:solidFill>
              <a:cs typeface="Arial" charset="0"/>
            </a:endParaRPr>
          </a:p>
          <a:p>
            <a:pPr marL="0" indent="0">
              <a:buNone/>
            </a:pPr>
            <a:endParaRPr lang="uk-UA" sz="28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79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0">
        <p:circle/>
        <p:sndAc>
          <p:stSnd>
            <p:snd r:embed="rId2" name="voltage.wav"/>
          </p:stSnd>
        </p:sndAc>
      </p:transition>
    </mc:Choice>
    <mc:Fallback>
      <p:transition spd="slow" advTm="60000">
        <p:circl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1440159"/>
          </a:xfrm>
        </p:spPr>
        <p:txBody>
          <a:bodyPr/>
          <a:lstStyle/>
          <a:p>
            <a:r>
              <a:rPr lang="uk-UA" dirty="0"/>
              <a:t>Вітаємо  Вас!!!</a:t>
            </a:r>
            <a:endParaRPr lang="ru-RU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7702624" cy="4114800"/>
          </a:xfrm>
        </p:spPr>
        <p:txBody>
          <a:bodyPr/>
          <a:lstStyle/>
          <a:p>
            <a:pPr>
              <a:buFontTx/>
              <a:buNone/>
            </a:pPr>
            <a:r>
              <a:rPr lang="uk-UA" dirty="0" smtClean="0">
                <a:solidFill>
                  <a:srgbClr val="FFFFFF"/>
                </a:solidFill>
              </a:rPr>
              <a:t>  Ви  </a:t>
            </a:r>
            <a:r>
              <a:rPr lang="uk-UA" dirty="0">
                <a:solidFill>
                  <a:srgbClr val="FFFFFF"/>
                </a:solidFill>
              </a:rPr>
              <a:t>дійшли  фінішу.</a:t>
            </a:r>
          </a:p>
          <a:p>
            <a:pPr>
              <a:buFontTx/>
              <a:buNone/>
            </a:pPr>
            <a:r>
              <a:rPr lang="uk-UA" dirty="0" smtClean="0">
                <a:solidFill>
                  <a:srgbClr val="FFFFFF"/>
                </a:solidFill>
              </a:rPr>
              <a:t>  Сподіваємося  </a:t>
            </a:r>
            <a:r>
              <a:rPr lang="uk-UA" dirty="0">
                <a:solidFill>
                  <a:srgbClr val="FFFFFF"/>
                </a:solidFill>
              </a:rPr>
              <a:t>на  </a:t>
            </a:r>
            <a:r>
              <a:rPr lang="uk-UA" dirty="0" smtClean="0">
                <a:solidFill>
                  <a:srgbClr val="FFFFFF"/>
                </a:solidFill>
              </a:rPr>
              <a:t>гарне засвоєння  </a:t>
            </a:r>
            <a:r>
              <a:rPr lang="uk-UA" dirty="0">
                <a:solidFill>
                  <a:srgbClr val="FFFFFF"/>
                </a:solidFill>
              </a:rPr>
              <a:t>Вами  вивченого  матеріалу. Інакше  у  Вас  ще  є  час  для  підготовки  до  контрольної  роботи.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36451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d"/>
        <p:sndAc>
          <p:stSnd>
            <p:snd r:embed="rId3" name="applause.wav"/>
          </p:stSnd>
        </p:sndAc>
      </p:transition>
    </mc:Choice>
    <mc:Fallback xmlns="">
      <p:transition spd="slow">
        <p:cover dir="d"/>
        <p:sndAc>
          <p:stSnd>
            <p:snd r:embed="rId6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55576" y="764704"/>
            <a:ext cx="7632848" cy="5760641"/>
          </a:xfrm>
        </p:spPr>
        <p:txBody>
          <a:bodyPr/>
          <a:lstStyle/>
          <a:p>
            <a:pPr lvl="0" eaLnBrk="1" hangingPunct="1">
              <a:buClr>
                <a:srgbClr val="FFFFCC"/>
              </a:buClr>
              <a:buNone/>
            </a:pP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 Буквою  </a:t>
            </a: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 </a:t>
            </a: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позначається…</a:t>
            </a:r>
          </a:p>
          <a:p>
            <a:pPr lvl="0" eaLnBrk="1" hangingPunct="1">
              <a:buClr>
                <a:srgbClr val="FFFFCC"/>
              </a:buClr>
              <a:buNone/>
            </a:pP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uk-U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Вона  </a:t>
            </a: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вимірюється  в …</a:t>
            </a:r>
          </a:p>
          <a:p>
            <a:pPr lvl="0" eaLnBrk="1" hangingPunct="1">
              <a:buClr>
                <a:srgbClr val="FFFFCC"/>
              </a:buClr>
              <a:buNone/>
            </a:pP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Електроємність     </a:t>
            </a:r>
          </a:p>
          <a:p>
            <a:pPr lvl="0" eaLnBrk="1" hangingPunct="1">
              <a:buClr>
                <a:srgbClr val="FFFFCC"/>
              </a:buClr>
              <a:buNone/>
            </a:pP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конденсатора  </a:t>
            </a: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позначається  </a:t>
            </a:r>
            <a:r>
              <a:rPr lang="uk-U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lvl="0" eaLnBrk="1" hangingPunct="1">
              <a:buClr>
                <a:srgbClr val="FFFFCC"/>
              </a:buClr>
              <a:buNone/>
            </a:pP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буквою </a:t>
            </a: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</a:p>
          <a:p>
            <a:pPr lvl="0" eaLnBrk="1" hangingPunct="1">
              <a:buClr>
                <a:srgbClr val="FFFFCC"/>
              </a:buClr>
              <a:buNone/>
            </a:pPr>
            <a:r>
              <a:rPr lang="uk-U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і  вимірюється  </a:t>
            </a: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…</a:t>
            </a:r>
            <a:endParaRPr lang="uk-UA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33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0">
        <p:circle/>
        <p:sndAc>
          <p:stSnd>
            <p:snd r:embed="rId2" name="voltage.wav"/>
          </p:stSnd>
        </p:sndAc>
      </p:transition>
    </mc:Choice>
    <mc:Fallback>
      <p:transition spd="slow" advTm="60000">
        <p:circl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764705"/>
            <a:ext cx="7632848" cy="3456384"/>
          </a:xfrm>
        </p:spPr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rgbClr val="000000"/>
                </a:solidFill>
              </a:rPr>
              <a:t> </a:t>
            </a:r>
            <a:r>
              <a:rPr lang="uk-UA" sz="4000" b="1" dirty="0">
                <a:solidFill>
                  <a:srgbClr val="000000"/>
                </a:solidFill>
              </a:rPr>
              <a:t>2.  На  якому  малюнку  зображено  найпростіший  коливальний  контур</a:t>
            </a:r>
            <a:r>
              <a:rPr lang="en-US" sz="4000" b="1" dirty="0">
                <a:solidFill>
                  <a:srgbClr val="000000"/>
                </a:solidFill>
                <a:cs typeface="Arial" charset="0"/>
              </a:rPr>
              <a:t>?</a:t>
            </a:r>
            <a:endParaRPr lang="uk-UA" sz="2400" b="1" dirty="0" smtClean="0">
              <a:solidFill>
                <a:srgbClr val="0000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591" y="3429000"/>
            <a:ext cx="7489825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000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0">
        <p:circle/>
        <p:sndAc>
          <p:stSnd>
            <p:snd r:embed="rId2" name="voltage.wav"/>
          </p:stSnd>
        </p:sndAc>
      </p:transition>
    </mc:Choice>
    <mc:Fallback>
      <p:transition spd="slow" advTm="30000">
        <p:circl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9996" y="836713"/>
            <a:ext cx="5192124" cy="5400600"/>
          </a:xfrm>
        </p:spPr>
        <p:txBody>
          <a:bodyPr/>
          <a:lstStyle/>
          <a:p>
            <a:pPr lvl="0" eaLnBrk="1" hangingPunct="1">
              <a:buClr>
                <a:srgbClr val="E4005C"/>
              </a:buClr>
              <a:buSzPct val="70000"/>
              <a:buNone/>
            </a:pPr>
            <a:r>
              <a:rPr lang="uk-UA" sz="4400" b="1" dirty="0">
                <a:solidFill>
                  <a:srgbClr val="FFFFFF"/>
                </a:solidFill>
              </a:rPr>
              <a:t> </a:t>
            </a:r>
            <a:r>
              <a:rPr lang="uk-UA" sz="4000" b="1" dirty="0">
                <a:solidFill>
                  <a:srgbClr val="FFFFFF"/>
                </a:solidFill>
              </a:rPr>
              <a:t>3.  Які  коливання  </a:t>
            </a:r>
            <a:r>
              <a:rPr lang="uk-UA" sz="4000" b="1" dirty="0" smtClean="0">
                <a:solidFill>
                  <a:srgbClr val="FFFFFF"/>
                </a:solidFill>
              </a:rPr>
              <a:t>  </a:t>
            </a:r>
          </a:p>
          <a:p>
            <a:pPr lvl="0" eaLnBrk="1" hangingPunct="1">
              <a:buClr>
                <a:srgbClr val="E4005C"/>
              </a:buClr>
              <a:buSzPct val="70000"/>
              <a:buNone/>
            </a:pPr>
            <a:r>
              <a:rPr lang="uk-UA" sz="4000" b="1" dirty="0">
                <a:solidFill>
                  <a:srgbClr val="FFFFFF"/>
                </a:solidFill>
              </a:rPr>
              <a:t> </a:t>
            </a:r>
            <a:r>
              <a:rPr lang="uk-UA" sz="4000" b="1" dirty="0" smtClean="0">
                <a:solidFill>
                  <a:srgbClr val="FFFFFF"/>
                </a:solidFill>
              </a:rPr>
              <a:t>     зафіксовані   </a:t>
            </a:r>
          </a:p>
          <a:p>
            <a:pPr lvl="0" eaLnBrk="1" hangingPunct="1">
              <a:buClr>
                <a:srgbClr val="E4005C"/>
              </a:buClr>
              <a:buSzPct val="70000"/>
              <a:buNone/>
            </a:pPr>
            <a:r>
              <a:rPr lang="uk-UA" sz="4000" b="1" dirty="0">
                <a:solidFill>
                  <a:srgbClr val="FFFFFF"/>
                </a:solidFill>
              </a:rPr>
              <a:t> </a:t>
            </a:r>
            <a:r>
              <a:rPr lang="uk-UA" sz="4000" b="1" dirty="0" smtClean="0">
                <a:solidFill>
                  <a:srgbClr val="FFFFFF"/>
                </a:solidFill>
              </a:rPr>
              <a:t>     осцилографом</a:t>
            </a:r>
            <a:r>
              <a:rPr lang="uk-UA" sz="4000" b="1" dirty="0">
                <a:solidFill>
                  <a:srgbClr val="FFFFFF"/>
                </a:solidFill>
              </a:rPr>
              <a:t>?</a:t>
            </a:r>
          </a:p>
          <a:p>
            <a:pPr lvl="0" eaLnBrk="1" hangingPunct="1">
              <a:buClr>
                <a:srgbClr val="E4005C"/>
              </a:buClr>
              <a:buSzPct val="70000"/>
              <a:buNone/>
            </a:pPr>
            <a:endParaRPr lang="uk-UA" sz="4000" b="1" dirty="0">
              <a:solidFill>
                <a:srgbClr val="FFFFFF"/>
              </a:solidFill>
            </a:endParaRPr>
          </a:p>
          <a:p>
            <a:pPr lvl="0" eaLnBrk="1" hangingPunct="1">
              <a:buClr>
                <a:srgbClr val="E4005C"/>
              </a:buClr>
              <a:buSzPct val="70000"/>
              <a:buNone/>
            </a:pPr>
            <a:r>
              <a:rPr lang="uk-UA" sz="4000" b="1" dirty="0">
                <a:solidFill>
                  <a:srgbClr val="FFFFFF"/>
                </a:solidFill>
              </a:rPr>
              <a:t> </a:t>
            </a:r>
            <a:r>
              <a:rPr lang="uk-UA" sz="4000" b="1" dirty="0" smtClean="0">
                <a:solidFill>
                  <a:srgbClr val="FFFFFF"/>
                </a:solidFill>
              </a:rPr>
              <a:t>     </a:t>
            </a:r>
            <a:r>
              <a:rPr lang="uk-UA" sz="2800" b="1" dirty="0" smtClean="0">
                <a:solidFill>
                  <a:srgbClr val="FFFFFF"/>
                </a:solidFill>
              </a:rPr>
              <a:t>а</a:t>
            </a:r>
            <a:r>
              <a:rPr lang="uk-UA" sz="2800" b="1" dirty="0">
                <a:solidFill>
                  <a:srgbClr val="FFFFFF"/>
                </a:solidFill>
              </a:rPr>
              <a:t>) затухаючі;</a:t>
            </a:r>
          </a:p>
          <a:p>
            <a:pPr lvl="0" eaLnBrk="1" hangingPunct="1">
              <a:buClr>
                <a:srgbClr val="E4005C"/>
              </a:buClr>
              <a:buSzPct val="70000"/>
              <a:buNone/>
            </a:pPr>
            <a:r>
              <a:rPr lang="uk-UA" sz="2800" b="1" dirty="0">
                <a:solidFill>
                  <a:srgbClr val="FFFFFF"/>
                </a:solidFill>
              </a:rPr>
              <a:t> </a:t>
            </a:r>
            <a:r>
              <a:rPr lang="uk-UA" sz="2800" b="1" dirty="0" smtClean="0">
                <a:solidFill>
                  <a:srgbClr val="FFFFFF"/>
                </a:solidFill>
              </a:rPr>
              <a:t>       б</a:t>
            </a:r>
            <a:r>
              <a:rPr lang="uk-UA" sz="2800" b="1" dirty="0">
                <a:solidFill>
                  <a:srgbClr val="FFFFFF"/>
                </a:solidFill>
              </a:rPr>
              <a:t>) незатухаючі;</a:t>
            </a:r>
          </a:p>
          <a:p>
            <a:pPr lvl="0" eaLnBrk="1" hangingPunct="1">
              <a:buClr>
                <a:srgbClr val="E4005C"/>
              </a:buClr>
              <a:buSzPct val="70000"/>
              <a:buNone/>
            </a:pPr>
            <a:r>
              <a:rPr lang="uk-UA" sz="2800" b="1" dirty="0">
                <a:solidFill>
                  <a:srgbClr val="FFFFFF"/>
                </a:solidFill>
              </a:rPr>
              <a:t> </a:t>
            </a:r>
            <a:r>
              <a:rPr lang="uk-UA" sz="2800" b="1" dirty="0" smtClean="0">
                <a:solidFill>
                  <a:srgbClr val="FFFFFF"/>
                </a:solidFill>
              </a:rPr>
              <a:t>       в</a:t>
            </a:r>
            <a:r>
              <a:rPr lang="uk-UA" sz="2800" b="1" dirty="0">
                <a:solidFill>
                  <a:srgbClr val="FFFFFF"/>
                </a:solidFill>
              </a:rPr>
              <a:t>) вимушені.</a:t>
            </a:r>
            <a:endParaRPr lang="uk-UA" sz="2400" dirty="0" smtClean="0">
              <a:solidFill>
                <a:srgbClr val="FFFFFF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148483"/>
            <a:ext cx="295275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83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0">
        <p:circle/>
        <p:sndAc>
          <p:stSnd>
            <p:snd r:embed="rId2" name="voltage.wav"/>
          </p:stSnd>
        </p:sndAc>
      </p:transition>
    </mc:Choice>
    <mc:Fallback>
      <p:transition spd="slow" advTm="30000">
        <p:circl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908721"/>
            <a:ext cx="7632848" cy="5400600"/>
          </a:xfrm>
        </p:spPr>
        <p:txBody>
          <a:bodyPr/>
          <a:lstStyle/>
          <a:p>
            <a:pPr lvl="0" eaLnBrk="1" hangingPunct="1">
              <a:buClr>
                <a:srgbClr val="FF66FF"/>
              </a:buClr>
              <a:buSzPct val="85000"/>
              <a:buNone/>
            </a:pP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 eaLnBrk="1" hangingPunct="1">
              <a:buClr>
                <a:srgbClr val="FF66FF"/>
              </a:buClr>
              <a:buSzPct val="85000"/>
              <a:buNone/>
            </a:pP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uk-UA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Періодом  коливань  </a:t>
            </a:r>
          </a:p>
          <a:p>
            <a:pPr lvl="0" eaLnBrk="1" hangingPunct="1">
              <a:buClr>
                <a:srgbClr val="FF66FF"/>
              </a:buClr>
              <a:buSzPct val="85000"/>
              <a:buNone/>
            </a:pPr>
            <a:r>
              <a:rPr lang="uk-UA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називається …</a:t>
            </a:r>
          </a:p>
          <a:p>
            <a:pPr lvl="0" eaLnBrk="1" hangingPunct="1">
              <a:buClr>
                <a:srgbClr val="FF66FF"/>
              </a:buClr>
              <a:buSzPct val="85000"/>
              <a:buNone/>
            </a:pPr>
            <a:r>
              <a:rPr lang="uk-UA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Він обчислюється  </a:t>
            </a:r>
          </a:p>
          <a:p>
            <a:pPr lvl="0" eaLnBrk="1" hangingPunct="1">
              <a:buClr>
                <a:srgbClr val="FF66FF"/>
              </a:buClr>
              <a:buSzPct val="85000"/>
              <a:buNone/>
            </a:pPr>
            <a:r>
              <a:rPr lang="uk-UA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за  формулою … </a:t>
            </a:r>
          </a:p>
          <a:p>
            <a:pPr lvl="0" eaLnBrk="1" hangingPunct="1">
              <a:buClr>
                <a:srgbClr val="FF66FF"/>
              </a:buClr>
              <a:buSzPct val="85000"/>
              <a:buNone/>
            </a:pPr>
            <a:r>
              <a:rPr lang="uk-UA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і  вимірюється  у …</a:t>
            </a:r>
            <a:endParaRPr lang="uk-UA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9707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0">
        <p:circle/>
        <p:sndAc>
          <p:stSnd>
            <p:snd r:embed="rId2" name="voltage.wav"/>
          </p:stSnd>
        </p:sndAc>
      </p:transition>
    </mc:Choice>
    <mc:Fallback>
      <p:transition spd="slow" advTm="60000">
        <p:circl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908720"/>
            <a:ext cx="7632848" cy="5616625"/>
          </a:xfrm>
        </p:spPr>
        <p:txBody>
          <a:bodyPr/>
          <a:lstStyle/>
          <a:p>
            <a:pPr lvl="0" eaLnBrk="1" hangingPunct="1">
              <a:buClr>
                <a:srgbClr val="ADE5CD"/>
              </a:buClr>
              <a:buSzPct val="60000"/>
              <a:buNone/>
            </a:pPr>
            <a:r>
              <a:rPr lang="uk-UA" sz="2800" dirty="0">
                <a:solidFill>
                  <a:srgbClr val="FFFFFF"/>
                </a:solidFill>
                <a:latin typeface="Verdana"/>
              </a:rPr>
              <a:t> </a:t>
            </a: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5. Запишіть  формулу,  </a:t>
            </a:r>
          </a:p>
          <a:p>
            <a:pPr lvl="0" eaLnBrk="1" hangingPunct="1">
              <a:buClr>
                <a:srgbClr val="ADE5CD"/>
              </a:buClr>
              <a:buSzPct val="60000"/>
              <a:buNone/>
            </a:pP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   </a:t>
            </a:r>
            <a:r>
              <a:rPr lang="uk-U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  що  </a:t>
            </a:r>
            <a:r>
              <a:rPr lang="uk-UA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пов</a:t>
            </a: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'</a:t>
            </a:r>
            <a:r>
              <a:rPr lang="uk-UA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язує</a:t>
            </a: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  між  </a:t>
            </a:r>
            <a:r>
              <a:rPr lang="uk-U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  </a:t>
            </a:r>
          </a:p>
          <a:p>
            <a:pPr lvl="0" eaLnBrk="1" hangingPunct="1">
              <a:buClr>
                <a:srgbClr val="ADE5CD"/>
              </a:buClr>
              <a:buSzPct val="60000"/>
              <a:buNone/>
            </a:pP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 </a:t>
            </a:r>
            <a:r>
              <a:rPr lang="uk-U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    собою  період  </a:t>
            </a: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і  </a:t>
            </a:r>
            <a:r>
              <a:rPr lang="uk-U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 </a:t>
            </a:r>
          </a:p>
          <a:p>
            <a:pPr lvl="0" eaLnBrk="1" hangingPunct="1">
              <a:buClr>
                <a:srgbClr val="ADE5CD"/>
              </a:buClr>
              <a:buSzPct val="60000"/>
              <a:buNone/>
            </a:pP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 </a:t>
            </a:r>
            <a:r>
              <a:rPr lang="uk-U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    частоту  коливань</a:t>
            </a: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</a:rPr>
              <a:t>.</a:t>
            </a:r>
            <a:r>
              <a:rPr lang="uk-UA" sz="2800" b="1" dirty="0">
                <a:solidFill>
                  <a:srgbClr val="FFFFFF"/>
                </a:solidFill>
                <a:latin typeface="Verdana"/>
              </a:rPr>
              <a:t>  </a:t>
            </a:r>
            <a:endParaRPr lang="uk-UA" sz="28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1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0">
        <p:circle/>
        <p:sndAc>
          <p:stSnd>
            <p:snd r:embed="rId2" name="voltage.wav"/>
          </p:stSnd>
        </p:sndAc>
      </p:transition>
    </mc:Choice>
    <mc:Fallback>
      <p:transition spd="slow" advTm="30000">
        <p:circl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836712"/>
            <a:ext cx="7632848" cy="5688633"/>
          </a:xfrm>
        </p:spPr>
        <p:txBody>
          <a:bodyPr/>
          <a:lstStyle/>
          <a:p>
            <a:pPr marL="0" indent="0">
              <a:buNone/>
            </a:pPr>
            <a:r>
              <a:rPr lang="uk-UA" sz="2800" b="1" dirty="0">
                <a:solidFill>
                  <a:srgbClr val="2F13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6.  За  2 с  в  коливальному  контурі  відбувається  </a:t>
            </a:r>
            <a:r>
              <a:rPr lang="uk-UA" sz="2800" b="1" dirty="0" smtClean="0">
                <a:solidFill>
                  <a:srgbClr val="2F13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uk-UA" sz="2800" b="1" dirty="0" err="1" smtClean="0">
                <a:solidFill>
                  <a:srgbClr val="2F13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</a:t>
            </a:r>
            <a:r>
              <a:rPr lang="uk-UA" sz="2800" b="1" dirty="0" smtClean="0">
                <a:solidFill>
                  <a:srgbClr val="2F13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sz="2800" b="1" dirty="0">
                <a:solidFill>
                  <a:srgbClr val="2F13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коливань. Знайдіть  частоту  та  період  цих  коливань.</a:t>
            </a:r>
            <a:endParaRPr lang="uk-UA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679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0">
        <p:circle/>
        <p:sndAc>
          <p:stSnd>
            <p:snd r:embed="rId2" name="voltage.wav"/>
          </p:stSnd>
        </p:sndAc>
      </p:transition>
    </mc:Choice>
    <mc:Fallback>
      <p:transition spd="slow" advTm="90000">
        <p:circl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59" y="404663"/>
            <a:ext cx="8061947" cy="5400601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FFFFCC"/>
              </a:buClr>
              <a:buSzPct val="75000"/>
              <a:buNone/>
            </a:pPr>
            <a:r>
              <a:rPr lang="uk-UA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</a:p>
          <a:p>
            <a:pPr lvl="0" eaLnBrk="1" hangingPunct="1">
              <a:lnSpc>
                <a:spcPct val="90000"/>
              </a:lnSpc>
              <a:buClr>
                <a:srgbClr val="FFFFCC"/>
              </a:buClr>
              <a:buSzPct val="75000"/>
              <a:buNone/>
            </a:pPr>
            <a:r>
              <a:rPr lang="uk-UA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  </a:t>
            </a:r>
            <a:r>
              <a:rPr lang="uk-UA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7.  Електроємність  конденсатора  збільшилась  в  4 рази. Як  змінився  період  коливань  в  </a:t>
            </a:r>
            <a:r>
              <a:rPr lang="uk-UA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контурі?</a:t>
            </a:r>
          </a:p>
          <a:p>
            <a:pPr lvl="0" eaLnBrk="1" hangingPunct="1">
              <a:lnSpc>
                <a:spcPct val="90000"/>
              </a:lnSpc>
              <a:buClr>
                <a:srgbClr val="FFFFCC"/>
              </a:buClr>
              <a:buSzPct val="75000"/>
              <a:buNone/>
            </a:pPr>
            <a:endParaRPr lang="uk-UA" sz="2800" b="1" dirty="0">
              <a:solidFill>
                <a:srgbClr val="FFFFFF"/>
              </a:solidFill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lvl="0" eaLnBrk="1" hangingPunct="1">
              <a:lnSpc>
                <a:spcPct val="90000"/>
              </a:lnSpc>
              <a:buClr>
                <a:srgbClr val="FFFFCC"/>
              </a:buClr>
              <a:buSzPct val="75000"/>
              <a:buNone/>
            </a:pPr>
            <a:r>
              <a:rPr lang="uk-UA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uk-UA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а</a:t>
            </a:r>
            <a:r>
              <a:rPr lang="uk-UA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) збільшився  в  2 рази;</a:t>
            </a:r>
          </a:p>
          <a:p>
            <a:pPr lvl="0" eaLnBrk="1" hangingPunct="1">
              <a:lnSpc>
                <a:spcPct val="90000"/>
              </a:lnSpc>
              <a:buClr>
                <a:srgbClr val="FFFFCC"/>
              </a:buClr>
              <a:buSzPct val="75000"/>
              <a:buNone/>
            </a:pPr>
            <a:r>
              <a:rPr lang="uk-UA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uk-UA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б</a:t>
            </a:r>
            <a:r>
              <a:rPr lang="uk-UA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) зменшився  в  2 рази;</a:t>
            </a:r>
          </a:p>
          <a:p>
            <a:pPr lvl="0" eaLnBrk="1" hangingPunct="1">
              <a:lnSpc>
                <a:spcPct val="90000"/>
              </a:lnSpc>
              <a:buClr>
                <a:srgbClr val="FFFFCC"/>
              </a:buClr>
              <a:buSzPct val="75000"/>
              <a:buNone/>
            </a:pPr>
            <a:r>
              <a:rPr lang="uk-UA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uk-UA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в</a:t>
            </a:r>
            <a:r>
              <a:rPr lang="uk-UA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) збільшився  в  4 рази;</a:t>
            </a:r>
          </a:p>
          <a:p>
            <a:pPr lvl="0" eaLnBrk="1" hangingPunct="1">
              <a:lnSpc>
                <a:spcPct val="90000"/>
              </a:lnSpc>
              <a:buClr>
                <a:srgbClr val="FFFFCC"/>
              </a:buClr>
              <a:buSzPct val="75000"/>
              <a:buNone/>
            </a:pPr>
            <a:r>
              <a:rPr lang="uk-UA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</a:t>
            </a:r>
            <a:r>
              <a:rPr lang="uk-UA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г</a:t>
            </a:r>
            <a:r>
              <a:rPr lang="uk-UA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) зменшився  в  4 рази.</a:t>
            </a:r>
            <a:endParaRPr lang="uk-UA" sz="28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2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0">
        <p:circle/>
        <p:sndAc>
          <p:stSnd>
            <p:snd r:embed="rId2" name="voltage.wav"/>
          </p:stSnd>
        </p:sndAc>
      </p:transition>
    </mc:Choice>
    <mc:Fallback>
      <p:transition spd="slow" advTm="40000">
        <p:circl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471613"/>
          </a:xfrm>
        </p:spPr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" name="Picture 2" descr="D:\Разное\Прикольные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" y="-1905"/>
            <a:ext cx="9128974" cy="694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awr\Desktop\Радуга, лебед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6" y="473606"/>
            <a:ext cx="8213511" cy="605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692696"/>
            <a:ext cx="7848872" cy="5832649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00CCFF"/>
              </a:buClr>
              <a:buSzPct val="65000"/>
              <a:buNone/>
            </a:pPr>
            <a:r>
              <a:rPr lang="uk-UA" sz="2800" b="1" dirty="0">
                <a:solidFill>
                  <a:srgbClr val="FFFFFF"/>
                </a:solidFill>
                <a:latin typeface="Tahoma"/>
              </a:rPr>
              <a:t> 8.  З  яким  періодом  відбуваються  коливання  струму  в  електромережі </a:t>
            </a:r>
            <a:r>
              <a:rPr lang="en-US" sz="2800" b="1" dirty="0">
                <a:solidFill>
                  <a:srgbClr val="FFFFFF"/>
                </a:solidFill>
                <a:latin typeface="Tahoma"/>
                <a:cs typeface="Tahoma" pitchFamily="34" charset="0"/>
              </a:rPr>
              <a:t>?</a:t>
            </a:r>
            <a:endParaRPr lang="uk-UA" sz="2800" b="1" dirty="0">
              <a:solidFill>
                <a:srgbClr val="FFFFFF"/>
              </a:solidFill>
              <a:latin typeface="Tahoma"/>
              <a:cs typeface="Tahoma" pitchFamily="34" charset="0"/>
            </a:endParaRPr>
          </a:p>
          <a:p>
            <a:pPr lvl="0" eaLnBrk="1" hangingPunct="1">
              <a:lnSpc>
                <a:spcPct val="90000"/>
              </a:lnSpc>
              <a:buClr>
                <a:srgbClr val="00CCFF"/>
              </a:buClr>
              <a:buSzPct val="65000"/>
              <a:buNone/>
            </a:pPr>
            <a:endParaRPr lang="uk-UA" sz="2800" b="1" dirty="0">
              <a:solidFill>
                <a:srgbClr val="FFFFFF"/>
              </a:solidFill>
              <a:latin typeface="Tahoma"/>
              <a:cs typeface="Tahoma" pitchFamily="34" charset="0"/>
            </a:endParaRPr>
          </a:p>
          <a:p>
            <a:pPr lvl="0" eaLnBrk="1" hangingPunct="1">
              <a:lnSpc>
                <a:spcPct val="90000"/>
              </a:lnSpc>
              <a:buClr>
                <a:srgbClr val="00CCFF"/>
              </a:buClr>
              <a:buSzPct val="65000"/>
              <a:buNone/>
            </a:pPr>
            <a:r>
              <a:rPr lang="uk-UA" sz="2800" b="1" dirty="0">
                <a:solidFill>
                  <a:srgbClr val="FFFFFF"/>
                </a:solidFill>
                <a:latin typeface="Tahoma"/>
              </a:rPr>
              <a:t>        а) 50 с ;</a:t>
            </a:r>
          </a:p>
          <a:p>
            <a:pPr lvl="0" eaLnBrk="1" hangingPunct="1">
              <a:lnSpc>
                <a:spcPct val="90000"/>
              </a:lnSpc>
              <a:buClr>
                <a:srgbClr val="00CCFF"/>
              </a:buClr>
              <a:buSzPct val="65000"/>
              <a:buNone/>
            </a:pPr>
            <a:r>
              <a:rPr lang="uk-UA" sz="2800" b="1" dirty="0">
                <a:solidFill>
                  <a:srgbClr val="FFFFFF"/>
                </a:solidFill>
                <a:latin typeface="Tahoma"/>
              </a:rPr>
              <a:t>        б) 5 с ;</a:t>
            </a:r>
          </a:p>
          <a:p>
            <a:pPr lvl="0" eaLnBrk="1" hangingPunct="1">
              <a:lnSpc>
                <a:spcPct val="90000"/>
              </a:lnSpc>
              <a:buClr>
                <a:srgbClr val="00CCFF"/>
              </a:buClr>
              <a:buSzPct val="65000"/>
              <a:buNone/>
            </a:pPr>
            <a:r>
              <a:rPr lang="uk-UA" sz="2800" b="1" dirty="0">
                <a:solidFill>
                  <a:srgbClr val="FFFFFF"/>
                </a:solidFill>
                <a:latin typeface="Tahoma"/>
              </a:rPr>
              <a:t>        в) 0,02 с ;</a:t>
            </a:r>
          </a:p>
          <a:p>
            <a:pPr lvl="0" eaLnBrk="1" hangingPunct="1">
              <a:lnSpc>
                <a:spcPct val="90000"/>
              </a:lnSpc>
              <a:buClr>
                <a:srgbClr val="00CCFF"/>
              </a:buClr>
              <a:buSzPct val="65000"/>
              <a:buNone/>
            </a:pPr>
            <a:r>
              <a:rPr lang="uk-UA" sz="2800" b="1" dirty="0">
                <a:solidFill>
                  <a:srgbClr val="FFFFFF"/>
                </a:solidFill>
                <a:latin typeface="Tahoma"/>
              </a:rPr>
              <a:t>        г) 0,2 с.</a:t>
            </a:r>
            <a:endParaRPr lang="uk-UA" sz="28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891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0">
        <p:circle/>
        <p:sndAc>
          <p:stSnd>
            <p:snd r:embed="rId2" name="voltage.wav"/>
          </p:stSnd>
        </p:sndAc>
      </p:transition>
    </mc:Choice>
    <mc:Fallback>
      <p:transition spd="slow" advTm="60000">
        <p:circl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Облака">
  <a:themeElements>
    <a:clrScheme name="Облака 5">
      <a:dk1>
        <a:srgbClr val="4D4D4D"/>
      </a:dk1>
      <a:lt1>
        <a:srgbClr val="FFFFFF"/>
      </a:lt1>
      <a:dk2>
        <a:srgbClr val="650BB7"/>
      </a:dk2>
      <a:lt2>
        <a:srgbClr val="FFFFFF"/>
      </a:lt2>
      <a:accent1>
        <a:srgbClr val="FF66FF"/>
      </a:accent1>
      <a:accent2>
        <a:srgbClr val="666699"/>
      </a:accent2>
      <a:accent3>
        <a:srgbClr val="B8AAD8"/>
      </a:accent3>
      <a:accent4>
        <a:srgbClr val="DADADA"/>
      </a:accent4>
      <a:accent5>
        <a:srgbClr val="FFB8FF"/>
      </a:accent5>
      <a:accent6>
        <a:srgbClr val="5C5C8A"/>
      </a:accent6>
      <a:hlink>
        <a:srgbClr val="E9E9FF"/>
      </a:hlink>
      <a:folHlink>
        <a:srgbClr val="CCECFF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10">
        <a:dk1>
          <a:srgbClr val="4D4D4D"/>
        </a:dk1>
        <a:lt1>
          <a:srgbClr val="FFFFFF"/>
        </a:lt1>
        <a:dk2>
          <a:srgbClr val="FF5050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FFB3B3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11">
        <a:dk1>
          <a:srgbClr val="000000"/>
        </a:dk1>
        <a:lt1>
          <a:srgbClr val="15FB03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AAFDAA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12">
        <a:dk1>
          <a:srgbClr val="0000AC"/>
        </a:dk1>
        <a:lt1>
          <a:srgbClr val="FFFFFF"/>
        </a:lt1>
        <a:dk2>
          <a:srgbClr val="07DAF7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EAFA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алют 1">
    <a:dk1>
      <a:srgbClr val="AF273E"/>
    </a:dk1>
    <a:lt1>
      <a:srgbClr val="FFCC00"/>
    </a:lt1>
    <a:dk2>
      <a:srgbClr val="000000"/>
    </a:dk2>
    <a:lt2>
      <a:srgbClr val="FFFFFF"/>
    </a:lt2>
    <a:accent1>
      <a:srgbClr val="FF8B17"/>
    </a:accent1>
    <a:accent2>
      <a:srgbClr val="FFE103"/>
    </a:accent2>
    <a:accent3>
      <a:srgbClr val="AAAAAA"/>
    </a:accent3>
    <a:accent4>
      <a:srgbClr val="DAAE00"/>
    </a:accent4>
    <a:accent5>
      <a:srgbClr val="FFC4AB"/>
    </a:accent5>
    <a:accent6>
      <a:srgbClr val="E7CC02"/>
    </a:accent6>
    <a:hlink>
      <a:srgbClr val="FF3399"/>
    </a:hlink>
    <a:folHlink>
      <a:srgbClr val="FE1F0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3420</TotalTime>
  <Words>363</Words>
  <Application>Microsoft Office PowerPoint</Application>
  <PresentationFormat>Экран (4:3)</PresentationFormat>
  <Paragraphs>72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1_Облака</vt:lpstr>
      <vt:lpstr>Салют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Вітаємо  Вас!!!</vt:lpstr>
    </vt:vector>
  </TitlesOfParts>
  <Company>Tycoon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Творці  фізики</dc:title>
  <dc:creator>NIKE</dc:creator>
  <cp:lastModifiedBy>Tawr</cp:lastModifiedBy>
  <cp:revision>141</cp:revision>
  <dcterms:created xsi:type="dcterms:W3CDTF">2007-01-11T19:51:06Z</dcterms:created>
  <dcterms:modified xsi:type="dcterms:W3CDTF">2019-03-23T17:24:57Z</dcterms:modified>
</cp:coreProperties>
</file>