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72" r:id="rId10"/>
    <p:sldId id="270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  <a:srgbClr val="CC00CC"/>
    <a:srgbClr val="FF6600"/>
    <a:srgbClr val="FF3300"/>
    <a:srgbClr val="66FF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43A10-08DB-4948-970F-6148EADFB4B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6145D-C582-4D8A-9D0A-08C6A0F154D4}">
      <dgm:prSet phldrT="[Текст]"/>
      <dgm:spPr/>
      <dgm:t>
        <a:bodyPr/>
        <a:lstStyle/>
        <a:p>
          <a:r>
            <a:rPr lang="uk-UA" dirty="0" smtClean="0"/>
            <a:t>Спрямовані на вирішення виховних завдань</a:t>
          </a:r>
          <a:endParaRPr lang="ru-RU" dirty="0"/>
        </a:p>
      </dgm:t>
    </dgm:pt>
    <dgm:pt modelId="{BDFD4742-2057-48E3-BB84-3ED035EC76C1}" type="parTrans" cxnId="{1E4DAA25-CC33-4981-A714-A6FA207B188B}">
      <dgm:prSet/>
      <dgm:spPr/>
      <dgm:t>
        <a:bodyPr/>
        <a:lstStyle/>
        <a:p>
          <a:endParaRPr lang="ru-RU"/>
        </a:p>
      </dgm:t>
    </dgm:pt>
    <dgm:pt modelId="{94C66D74-B9E7-43B8-8C70-8058F64888A5}" type="sibTrans" cxnId="{1E4DAA25-CC33-4981-A714-A6FA207B188B}">
      <dgm:prSet/>
      <dgm:spPr/>
      <dgm:t>
        <a:bodyPr/>
        <a:lstStyle/>
        <a:p>
          <a:endParaRPr lang="ru-RU"/>
        </a:p>
      </dgm:t>
    </dgm:pt>
    <dgm:pt modelId="{E6D47DBF-CFD6-461E-B591-2FCD3CD09A2E}">
      <dgm:prSet phldrT="[Текст]" custT="1"/>
      <dgm:spPr/>
      <dgm:t>
        <a:bodyPr/>
        <a:lstStyle/>
        <a:p>
          <a:r>
            <a:rPr lang="uk-UA" sz="2800" dirty="0" smtClean="0"/>
            <a:t>бесіди</a:t>
          </a:r>
          <a:endParaRPr lang="ru-RU" sz="2800" dirty="0"/>
        </a:p>
      </dgm:t>
    </dgm:pt>
    <dgm:pt modelId="{8027535F-12B2-40FD-BE3B-03E462D44F72}" type="parTrans" cxnId="{B95FF71F-430F-43AF-85FB-828EB204571D}">
      <dgm:prSet/>
      <dgm:spPr/>
      <dgm:t>
        <a:bodyPr/>
        <a:lstStyle/>
        <a:p>
          <a:endParaRPr lang="ru-RU"/>
        </a:p>
      </dgm:t>
    </dgm:pt>
    <dgm:pt modelId="{CA02C95F-ECD7-46C9-ADC8-B58765D83063}" type="sibTrans" cxnId="{B95FF71F-430F-43AF-85FB-828EB204571D}">
      <dgm:prSet/>
      <dgm:spPr/>
      <dgm:t>
        <a:bodyPr/>
        <a:lstStyle/>
        <a:p>
          <a:endParaRPr lang="ru-RU"/>
        </a:p>
      </dgm:t>
    </dgm:pt>
    <dgm:pt modelId="{EBD2E09C-DE2B-4F68-84AA-3538D95FD181}">
      <dgm:prSet phldrT="[Текст]" custT="1"/>
      <dgm:spPr/>
      <dgm:t>
        <a:bodyPr/>
        <a:lstStyle/>
        <a:p>
          <a:r>
            <a:rPr lang="uk-UA" sz="3200" dirty="0" smtClean="0"/>
            <a:t>ігри</a:t>
          </a:r>
          <a:endParaRPr lang="ru-RU" sz="3200" dirty="0"/>
        </a:p>
      </dgm:t>
    </dgm:pt>
    <dgm:pt modelId="{A38FB863-34C6-48DC-823D-19599324A32F}" type="parTrans" cxnId="{5E269659-5BBF-4740-B474-FF6A0920BFDB}">
      <dgm:prSet/>
      <dgm:spPr/>
      <dgm:t>
        <a:bodyPr/>
        <a:lstStyle/>
        <a:p>
          <a:endParaRPr lang="ru-RU"/>
        </a:p>
      </dgm:t>
    </dgm:pt>
    <dgm:pt modelId="{A919E754-2976-4A47-8F9F-52EBB6705278}" type="sibTrans" cxnId="{5E269659-5BBF-4740-B474-FF6A0920BFDB}">
      <dgm:prSet/>
      <dgm:spPr/>
      <dgm:t>
        <a:bodyPr/>
        <a:lstStyle/>
        <a:p>
          <a:endParaRPr lang="ru-RU"/>
        </a:p>
      </dgm:t>
    </dgm:pt>
    <dgm:pt modelId="{356DED30-F771-43D6-9347-C3D395F1B4A0}">
      <dgm:prSet phldrT="[Текст]"/>
      <dgm:spPr/>
      <dgm:t>
        <a:bodyPr/>
        <a:lstStyle/>
        <a:p>
          <a:r>
            <a:rPr lang="uk-UA" dirty="0" smtClean="0"/>
            <a:t>Спрямовані на формування свідомого відношення до здоров</a:t>
          </a:r>
          <a:r>
            <a:rPr lang="ru-RU" dirty="0" smtClean="0"/>
            <a:t>’</a:t>
          </a:r>
          <a:r>
            <a:rPr lang="uk-UA" dirty="0" smtClean="0"/>
            <a:t>я</a:t>
          </a:r>
          <a:endParaRPr lang="ru-RU" dirty="0"/>
        </a:p>
      </dgm:t>
    </dgm:pt>
    <dgm:pt modelId="{45045D96-4A9F-4D59-956F-8BD9922AC16A}" type="parTrans" cxnId="{5DD5B720-ED06-49D8-8A7F-B05D2582B894}">
      <dgm:prSet/>
      <dgm:spPr/>
      <dgm:t>
        <a:bodyPr/>
        <a:lstStyle/>
        <a:p>
          <a:endParaRPr lang="ru-RU"/>
        </a:p>
      </dgm:t>
    </dgm:pt>
    <dgm:pt modelId="{77106F57-90E7-4471-B3AD-94EE34089DA2}" type="sibTrans" cxnId="{5DD5B720-ED06-49D8-8A7F-B05D2582B894}">
      <dgm:prSet/>
      <dgm:spPr/>
      <dgm:t>
        <a:bodyPr/>
        <a:lstStyle/>
        <a:p>
          <a:endParaRPr lang="ru-RU"/>
        </a:p>
      </dgm:t>
    </dgm:pt>
    <dgm:pt modelId="{CDAE1094-1910-40EE-AA02-2F33B05E4597}">
      <dgm:prSet phldrT="[Текст]" custT="1"/>
      <dgm:spPr/>
      <dgm:t>
        <a:bodyPr/>
        <a:lstStyle/>
        <a:p>
          <a:r>
            <a:rPr lang="uk-UA" sz="2400" dirty="0" smtClean="0"/>
            <a:t>експериментування</a:t>
          </a:r>
          <a:endParaRPr lang="ru-RU" sz="2400" dirty="0"/>
        </a:p>
      </dgm:t>
    </dgm:pt>
    <dgm:pt modelId="{977EFEFA-B830-4719-AE02-E59C0966FBBF}" type="parTrans" cxnId="{418F4752-6B38-4225-84A2-A55413E64692}">
      <dgm:prSet/>
      <dgm:spPr/>
      <dgm:t>
        <a:bodyPr/>
        <a:lstStyle/>
        <a:p>
          <a:endParaRPr lang="ru-RU"/>
        </a:p>
      </dgm:t>
    </dgm:pt>
    <dgm:pt modelId="{2681A36F-E1E5-46BE-A3CD-7CDE161DA2DD}" type="sibTrans" cxnId="{418F4752-6B38-4225-84A2-A55413E64692}">
      <dgm:prSet/>
      <dgm:spPr/>
      <dgm:t>
        <a:bodyPr/>
        <a:lstStyle/>
        <a:p>
          <a:endParaRPr lang="ru-RU"/>
        </a:p>
      </dgm:t>
    </dgm:pt>
    <dgm:pt modelId="{ACDB4882-FD50-41EF-BED1-DE9F58027487}">
      <dgm:prSet phldrT="[Текст]"/>
      <dgm:spPr/>
      <dgm:t>
        <a:bodyPr/>
        <a:lstStyle/>
        <a:p>
          <a:r>
            <a:rPr lang="uk-UA" dirty="0" smtClean="0"/>
            <a:t>бесіди</a:t>
          </a:r>
          <a:endParaRPr lang="ru-RU" dirty="0"/>
        </a:p>
      </dgm:t>
    </dgm:pt>
    <dgm:pt modelId="{54F26A41-69D3-448A-A21A-07A2C3D6CFCA}" type="parTrans" cxnId="{A2FFCF37-EC5A-4EF7-9A60-EA82A4F246CC}">
      <dgm:prSet/>
      <dgm:spPr/>
      <dgm:t>
        <a:bodyPr/>
        <a:lstStyle/>
        <a:p>
          <a:endParaRPr lang="ru-RU"/>
        </a:p>
      </dgm:t>
    </dgm:pt>
    <dgm:pt modelId="{30184473-E9B1-4CED-93F5-2970CB818E82}" type="sibTrans" cxnId="{A2FFCF37-EC5A-4EF7-9A60-EA82A4F246CC}">
      <dgm:prSet/>
      <dgm:spPr/>
      <dgm:t>
        <a:bodyPr/>
        <a:lstStyle/>
        <a:p>
          <a:endParaRPr lang="ru-RU"/>
        </a:p>
      </dgm:t>
    </dgm:pt>
    <dgm:pt modelId="{D4F45821-27F0-4CEF-B8CF-8E48F089274F}">
      <dgm:prSet custT="1"/>
      <dgm:spPr/>
      <dgm:t>
        <a:bodyPr/>
        <a:lstStyle/>
        <a:p>
          <a:r>
            <a:rPr lang="uk-UA" sz="2400" dirty="0" smtClean="0"/>
            <a:t>проблемні ситуації</a:t>
          </a:r>
          <a:endParaRPr lang="ru-RU" sz="2400" dirty="0"/>
        </a:p>
      </dgm:t>
    </dgm:pt>
    <dgm:pt modelId="{EECE929C-CB6F-4FB7-8467-5315375AD35A}" type="parTrans" cxnId="{8DC75F6F-88E5-4EE4-B0D2-155858E29A30}">
      <dgm:prSet/>
      <dgm:spPr/>
      <dgm:t>
        <a:bodyPr/>
        <a:lstStyle/>
        <a:p>
          <a:endParaRPr lang="ru-RU"/>
        </a:p>
      </dgm:t>
    </dgm:pt>
    <dgm:pt modelId="{12C31A5B-6817-4CE1-8BAA-0205BE2FE05D}" type="sibTrans" cxnId="{8DC75F6F-88E5-4EE4-B0D2-155858E29A30}">
      <dgm:prSet/>
      <dgm:spPr/>
      <dgm:t>
        <a:bodyPr/>
        <a:lstStyle/>
        <a:p>
          <a:endParaRPr lang="ru-RU"/>
        </a:p>
      </dgm:t>
    </dgm:pt>
    <dgm:pt modelId="{E0599E9C-F73B-4701-9E51-775522B96837}">
      <dgm:prSet/>
      <dgm:spPr/>
      <dgm:t>
        <a:bodyPr/>
        <a:lstStyle/>
        <a:p>
          <a:r>
            <a:rPr lang="uk-UA" dirty="0" smtClean="0"/>
            <a:t>розгляд картини і ілюстрації</a:t>
          </a:r>
          <a:endParaRPr lang="ru-RU" dirty="0"/>
        </a:p>
      </dgm:t>
    </dgm:pt>
    <dgm:pt modelId="{0AE8E83D-7635-41CF-BFE0-705C8387526A}" type="parTrans" cxnId="{C5F5A3DD-6F49-46D3-A5BD-B94DAB95F671}">
      <dgm:prSet/>
      <dgm:spPr/>
      <dgm:t>
        <a:bodyPr/>
        <a:lstStyle/>
        <a:p>
          <a:endParaRPr lang="ru-RU"/>
        </a:p>
      </dgm:t>
    </dgm:pt>
    <dgm:pt modelId="{5E021505-954B-42FA-AF58-456803BD97EA}" type="sibTrans" cxnId="{C5F5A3DD-6F49-46D3-A5BD-B94DAB95F671}">
      <dgm:prSet/>
      <dgm:spPr/>
      <dgm:t>
        <a:bodyPr/>
        <a:lstStyle/>
        <a:p>
          <a:endParaRPr lang="ru-RU"/>
        </a:p>
      </dgm:t>
    </dgm:pt>
    <dgm:pt modelId="{E25C657C-CEFB-437B-86AE-1A4AE9792E32}">
      <dgm:prSet/>
      <dgm:spPr/>
      <dgm:t>
        <a:bodyPr/>
        <a:lstStyle/>
        <a:p>
          <a:r>
            <a:rPr lang="uk-UA" dirty="0" smtClean="0"/>
            <a:t>вправляння</a:t>
          </a:r>
          <a:endParaRPr lang="ru-RU" dirty="0"/>
        </a:p>
      </dgm:t>
    </dgm:pt>
    <dgm:pt modelId="{D51A9E95-C102-4176-9626-E7A5252F05E9}" type="parTrans" cxnId="{6AD0B8F1-79B0-4A20-8E5E-0F57E205BC88}">
      <dgm:prSet/>
      <dgm:spPr/>
      <dgm:t>
        <a:bodyPr/>
        <a:lstStyle/>
        <a:p>
          <a:endParaRPr lang="ru-RU"/>
        </a:p>
      </dgm:t>
    </dgm:pt>
    <dgm:pt modelId="{D3A9FE37-C3CB-453C-B329-1FF3C37F8384}" type="sibTrans" cxnId="{6AD0B8F1-79B0-4A20-8E5E-0F57E205BC88}">
      <dgm:prSet/>
      <dgm:spPr/>
      <dgm:t>
        <a:bodyPr/>
        <a:lstStyle/>
        <a:p>
          <a:endParaRPr lang="ru-RU"/>
        </a:p>
      </dgm:t>
    </dgm:pt>
    <dgm:pt modelId="{F7FF2D02-E0B4-409B-9C49-56682F2C787C}" type="pres">
      <dgm:prSet presAssocID="{7F943A10-08DB-4948-970F-6148EADFB4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453E89-88E7-498E-A182-44BF401E59BF}" type="pres">
      <dgm:prSet presAssocID="{62C6145D-C582-4D8A-9D0A-08C6A0F154D4}" presName="root" presStyleCnt="0"/>
      <dgm:spPr/>
    </dgm:pt>
    <dgm:pt modelId="{7C3360AF-A962-4E29-952C-15878C746A94}" type="pres">
      <dgm:prSet presAssocID="{62C6145D-C582-4D8A-9D0A-08C6A0F154D4}" presName="rootComposite" presStyleCnt="0"/>
      <dgm:spPr/>
    </dgm:pt>
    <dgm:pt modelId="{876E86FA-5622-434D-AC10-5BCBA5C6A0AA}" type="pres">
      <dgm:prSet presAssocID="{62C6145D-C582-4D8A-9D0A-08C6A0F154D4}" presName="rootText" presStyleLbl="node1" presStyleIdx="0" presStyleCnt="2" custScaleX="149103" custScaleY="133963" custLinFactNeighborX="-53224" custLinFactNeighborY="-253"/>
      <dgm:spPr/>
      <dgm:t>
        <a:bodyPr/>
        <a:lstStyle/>
        <a:p>
          <a:endParaRPr lang="ru-RU"/>
        </a:p>
      </dgm:t>
    </dgm:pt>
    <dgm:pt modelId="{8C329E1F-06A3-4BD5-9FB7-F65C97DD542D}" type="pres">
      <dgm:prSet presAssocID="{62C6145D-C582-4D8A-9D0A-08C6A0F154D4}" presName="rootConnector" presStyleLbl="node1" presStyleIdx="0" presStyleCnt="2"/>
      <dgm:spPr/>
      <dgm:t>
        <a:bodyPr/>
        <a:lstStyle/>
        <a:p>
          <a:endParaRPr lang="ru-RU"/>
        </a:p>
      </dgm:t>
    </dgm:pt>
    <dgm:pt modelId="{526BF9C7-6BE2-4208-85A1-2DFEA0FFE087}" type="pres">
      <dgm:prSet presAssocID="{62C6145D-C582-4D8A-9D0A-08C6A0F154D4}" presName="childShape" presStyleCnt="0"/>
      <dgm:spPr/>
    </dgm:pt>
    <dgm:pt modelId="{0AB9F641-261D-484E-B781-429CAA3BE533}" type="pres">
      <dgm:prSet presAssocID="{8027535F-12B2-40FD-BE3B-03E462D44F72}" presName="Name13" presStyleLbl="parChTrans1D2" presStyleIdx="0" presStyleCnt="7"/>
      <dgm:spPr/>
      <dgm:t>
        <a:bodyPr/>
        <a:lstStyle/>
        <a:p>
          <a:endParaRPr lang="ru-RU"/>
        </a:p>
      </dgm:t>
    </dgm:pt>
    <dgm:pt modelId="{9BCE568B-4A2F-4FE6-9EC6-035746AF1311}" type="pres">
      <dgm:prSet presAssocID="{E6D47DBF-CFD6-461E-B591-2FCD3CD09A2E}" presName="childText" presStyleLbl="bgAcc1" presStyleIdx="0" presStyleCnt="7" custScaleX="114467" custLinFactNeighborX="-28165" custLinFactNeighborY="-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8ADD2-238F-4D51-9913-B1627729D9A0}" type="pres">
      <dgm:prSet presAssocID="{A38FB863-34C6-48DC-823D-19599324A32F}" presName="Name13" presStyleLbl="parChTrans1D2" presStyleIdx="1" presStyleCnt="7"/>
      <dgm:spPr/>
      <dgm:t>
        <a:bodyPr/>
        <a:lstStyle/>
        <a:p>
          <a:endParaRPr lang="ru-RU"/>
        </a:p>
      </dgm:t>
    </dgm:pt>
    <dgm:pt modelId="{F9DB8043-DA68-4EC1-9711-E4BDD5272DF4}" type="pres">
      <dgm:prSet presAssocID="{EBD2E09C-DE2B-4F68-84AA-3538D95FD181}" presName="childText" presStyleLbl="bgAcc1" presStyleIdx="1" presStyleCnt="7" custScaleX="119497" custLinFactNeighborX="-28165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57468-15C3-40D0-9128-0DB4C51E34DF}" type="pres">
      <dgm:prSet presAssocID="{EECE929C-CB6F-4FB7-8467-5315375AD35A}" presName="Name13" presStyleLbl="parChTrans1D2" presStyleIdx="2" presStyleCnt="7"/>
      <dgm:spPr/>
      <dgm:t>
        <a:bodyPr/>
        <a:lstStyle/>
        <a:p>
          <a:endParaRPr lang="ru-RU"/>
        </a:p>
      </dgm:t>
    </dgm:pt>
    <dgm:pt modelId="{AC494AA9-2BF6-44BD-8F67-6BFB0ADBED13}" type="pres">
      <dgm:prSet presAssocID="{D4F45821-27F0-4CEF-B8CF-8E48F089274F}" presName="childText" presStyleLbl="bgAcc1" presStyleIdx="2" presStyleCnt="7" custScaleX="114467" custLinFactNeighborX="-23291" custLinFactNeighborY="-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DD838-23A4-4A2B-A948-74EC5A44CB56}" type="pres">
      <dgm:prSet presAssocID="{356DED30-F771-43D6-9347-C3D395F1B4A0}" presName="root" presStyleCnt="0"/>
      <dgm:spPr/>
    </dgm:pt>
    <dgm:pt modelId="{1480AA57-C24E-41CC-831C-29A95C33BA29}" type="pres">
      <dgm:prSet presAssocID="{356DED30-F771-43D6-9347-C3D395F1B4A0}" presName="rootComposite" presStyleCnt="0"/>
      <dgm:spPr/>
    </dgm:pt>
    <dgm:pt modelId="{BD317ACA-5689-49B2-8585-5F5569318CC9}" type="pres">
      <dgm:prSet presAssocID="{356DED30-F771-43D6-9347-C3D395F1B4A0}" presName="rootText" presStyleLbl="node1" presStyleIdx="1" presStyleCnt="2" custScaleX="189372" custScaleY="133457"/>
      <dgm:spPr/>
      <dgm:t>
        <a:bodyPr/>
        <a:lstStyle/>
        <a:p>
          <a:endParaRPr lang="ru-RU"/>
        </a:p>
      </dgm:t>
    </dgm:pt>
    <dgm:pt modelId="{C70285FE-C7B8-4D91-A494-87B18A69A154}" type="pres">
      <dgm:prSet presAssocID="{356DED30-F771-43D6-9347-C3D395F1B4A0}" presName="rootConnector" presStyleLbl="node1" presStyleIdx="1" presStyleCnt="2"/>
      <dgm:spPr/>
      <dgm:t>
        <a:bodyPr/>
        <a:lstStyle/>
        <a:p>
          <a:endParaRPr lang="ru-RU"/>
        </a:p>
      </dgm:t>
    </dgm:pt>
    <dgm:pt modelId="{CCFFE7AA-4127-4042-8570-9765FC0127AF}" type="pres">
      <dgm:prSet presAssocID="{356DED30-F771-43D6-9347-C3D395F1B4A0}" presName="childShape" presStyleCnt="0"/>
      <dgm:spPr/>
    </dgm:pt>
    <dgm:pt modelId="{C2C1D2F8-2AA4-4779-8935-B704B50A522E}" type="pres">
      <dgm:prSet presAssocID="{977EFEFA-B830-4719-AE02-E59C0966FBBF}" presName="Name13" presStyleLbl="parChTrans1D2" presStyleIdx="3" presStyleCnt="7"/>
      <dgm:spPr/>
      <dgm:t>
        <a:bodyPr/>
        <a:lstStyle/>
        <a:p>
          <a:endParaRPr lang="ru-RU"/>
        </a:p>
      </dgm:t>
    </dgm:pt>
    <dgm:pt modelId="{71836AA1-DAAD-4C56-B8A1-43D2F225C3ED}" type="pres">
      <dgm:prSet presAssocID="{CDAE1094-1910-40EE-AA02-2F33B05E4597}" presName="childText" presStyleLbl="bgAcc1" presStyleIdx="3" presStyleCnt="7" custScaleX="20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7AFAC-762B-4F0C-A016-3E4839B31F2E}" type="pres">
      <dgm:prSet presAssocID="{54F26A41-69D3-448A-A21A-07A2C3D6CFCA}" presName="Name13" presStyleLbl="parChTrans1D2" presStyleIdx="4" presStyleCnt="7"/>
      <dgm:spPr/>
      <dgm:t>
        <a:bodyPr/>
        <a:lstStyle/>
        <a:p>
          <a:endParaRPr lang="ru-RU"/>
        </a:p>
      </dgm:t>
    </dgm:pt>
    <dgm:pt modelId="{4B8F99A9-C4FD-41E3-90B4-E0CFD0C33DD1}" type="pres">
      <dgm:prSet presAssocID="{ACDB4882-FD50-41EF-BED1-DE9F58027487}" presName="childText" presStyleLbl="bgAcc1" presStyleIdx="4" presStyleCnt="7" custScaleX="20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E4DEA-2412-4101-9B43-748425861D11}" type="pres">
      <dgm:prSet presAssocID="{0AE8E83D-7635-41CF-BFE0-705C8387526A}" presName="Name13" presStyleLbl="parChTrans1D2" presStyleIdx="5" presStyleCnt="7"/>
      <dgm:spPr/>
      <dgm:t>
        <a:bodyPr/>
        <a:lstStyle/>
        <a:p>
          <a:endParaRPr lang="ru-RU"/>
        </a:p>
      </dgm:t>
    </dgm:pt>
    <dgm:pt modelId="{CD990382-57A9-4113-9432-277F994DDB59}" type="pres">
      <dgm:prSet presAssocID="{E0599E9C-F73B-4701-9E51-775522B96837}" presName="childText" presStyleLbl="bgAcc1" presStyleIdx="5" presStyleCnt="7" custScaleX="20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3F4C8-B16B-47F3-95E4-AE82E2F65E0C}" type="pres">
      <dgm:prSet presAssocID="{D51A9E95-C102-4176-9626-E7A5252F05E9}" presName="Name13" presStyleLbl="parChTrans1D2" presStyleIdx="6" presStyleCnt="7"/>
      <dgm:spPr/>
      <dgm:t>
        <a:bodyPr/>
        <a:lstStyle/>
        <a:p>
          <a:endParaRPr lang="ru-RU"/>
        </a:p>
      </dgm:t>
    </dgm:pt>
    <dgm:pt modelId="{0573EE57-83A1-4F7D-881A-AB909B04355D}" type="pres">
      <dgm:prSet presAssocID="{E25C657C-CEFB-437B-86AE-1A4AE9792E32}" presName="childText" presStyleLbl="bgAcc1" presStyleIdx="6" presStyleCnt="7" custScaleX="20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FA03DF-AF9A-4971-8BC3-7C2434F26249}" type="presOf" srcId="{977EFEFA-B830-4719-AE02-E59C0966FBBF}" destId="{C2C1D2F8-2AA4-4779-8935-B704B50A522E}" srcOrd="0" destOrd="0" presId="urn:microsoft.com/office/officeart/2005/8/layout/hierarchy3"/>
    <dgm:cxn modelId="{C5F5A3DD-6F49-46D3-A5BD-B94DAB95F671}" srcId="{356DED30-F771-43D6-9347-C3D395F1B4A0}" destId="{E0599E9C-F73B-4701-9E51-775522B96837}" srcOrd="2" destOrd="0" parTransId="{0AE8E83D-7635-41CF-BFE0-705C8387526A}" sibTransId="{5E021505-954B-42FA-AF58-456803BD97EA}"/>
    <dgm:cxn modelId="{0380156E-D20E-4B6D-990E-614EC6975DA4}" type="presOf" srcId="{7F943A10-08DB-4948-970F-6148EADFB4BA}" destId="{F7FF2D02-E0B4-409B-9C49-56682F2C787C}" srcOrd="0" destOrd="0" presId="urn:microsoft.com/office/officeart/2005/8/layout/hierarchy3"/>
    <dgm:cxn modelId="{57257ABA-12D6-4E86-ADBC-99ED7D32A75F}" type="presOf" srcId="{E0599E9C-F73B-4701-9E51-775522B96837}" destId="{CD990382-57A9-4113-9432-277F994DDB59}" srcOrd="0" destOrd="0" presId="urn:microsoft.com/office/officeart/2005/8/layout/hierarchy3"/>
    <dgm:cxn modelId="{B95FF71F-430F-43AF-85FB-828EB204571D}" srcId="{62C6145D-C582-4D8A-9D0A-08C6A0F154D4}" destId="{E6D47DBF-CFD6-461E-B591-2FCD3CD09A2E}" srcOrd="0" destOrd="0" parTransId="{8027535F-12B2-40FD-BE3B-03E462D44F72}" sibTransId="{CA02C95F-ECD7-46C9-ADC8-B58765D83063}"/>
    <dgm:cxn modelId="{6AD0B8F1-79B0-4A20-8E5E-0F57E205BC88}" srcId="{356DED30-F771-43D6-9347-C3D395F1B4A0}" destId="{E25C657C-CEFB-437B-86AE-1A4AE9792E32}" srcOrd="3" destOrd="0" parTransId="{D51A9E95-C102-4176-9626-E7A5252F05E9}" sibTransId="{D3A9FE37-C3CB-453C-B329-1FF3C37F8384}"/>
    <dgm:cxn modelId="{1E4DAA25-CC33-4981-A714-A6FA207B188B}" srcId="{7F943A10-08DB-4948-970F-6148EADFB4BA}" destId="{62C6145D-C582-4D8A-9D0A-08C6A0F154D4}" srcOrd="0" destOrd="0" parTransId="{BDFD4742-2057-48E3-BB84-3ED035EC76C1}" sibTransId="{94C66D74-B9E7-43B8-8C70-8058F64888A5}"/>
    <dgm:cxn modelId="{C3EC76FA-77DD-4522-9A35-AA87992D819B}" type="presOf" srcId="{D4F45821-27F0-4CEF-B8CF-8E48F089274F}" destId="{AC494AA9-2BF6-44BD-8F67-6BFB0ADBED13}" srcOrd="0" destOrd="0" presId="urn:microsoft.com/office/officeart/2005/8/layout/hierarchy3"/>
    <dgm:cxn modelId="{5DD5B720-ED06-49D8-8A7F-B05D2582B894}" srcId="{7F943A10-08DB-4948-970F-6148EADFB4BA}" destId="{356DED30-F771-43D6-9347-C3D395F1B4A0}" srcOrd="1" destOrd="0" parTransId="{45045D96-4A9F-4D59-956F-8BD9922AC16A}" sibTransId="{77106F57-90E7-4471-B3AD-94EE34089DA2}"/>
    <dgm:cxn modelId="{A2FFCF37-EC5A-4EF7-9A60-EA82A4F246CC}" srcId="{356DED30-F771-43D6-9347-C3D395F1B4A0}" destId="{ACDB4882-FD50-41EF-BED1-DE9F58027487}" srcOrd="1" destOrd="0" parTransId="{54F26A41-69D3-448A-A21A-07A2C3D6CFCA}" sibTransId="{30184473-E9B1-4CED-93F5-2970CB818E82}"/>
    <dgm:cxn modelId="{F2F51B87-E5BF-427D-8839-76F46BD15681}" type="presOf" srcId="{EBD2E09C-DE2B-4F68-84AA-3538D95FD181}" destId="{F9DB8043-DA68-4EC1-9711-E4BDD5272DF4}" srcOrd="0" destOrd="0" presId="urn:microsoft.com/office/officeart/2005/8/layout/hierarchy3"/>
    <dgm:cxn modelId="{418F4752-6B38-4225-84A2-A55413E64692}" srcId="{356DED30-F771-43D6-9347-C3D395F1B4A0}" destId="{CDAE1094-1910-40EE-AA02-2F33B05E4597}" srcOrd="0" destOrd="0" parTransId="{977EFEFA-B830-4719-AE02-E59C0966FBBF}" sibTransId="{2681A36F-E1E5-46BE-A3CD-7CDE161DA2DD}"/>
    <dgm:cxn modelId="{C0F62109-D966-4202-9B71-9CF95211C7F4}" type="presOf" srcId="{356DED30-F771-43D6-9347-C3D395F1B4A0}" destId="{C70285FE-C7B8-4D91-A494-87B18A69A154}" srcOrd="1" destOrd="0" presId="urn:microsoft.com/office/officeart/2005/8/layout/hierarchy3"/>
    <dgm:cxn modelId="{3F0FDEC7-FED7-46B4-BC9A-70DB381617BF}" type="presOf" srcId="{0AE8E83D-7635-41CF-BFE0-705C8387526A}" destId="{678E4DEA-2412-4101-9B43-748425861D11}" srcOrd="0" destOrd="0" presId="urn:microsoft.com/office/officeart/2005/8/layout/hierarchy3"/>
    <dgm:cxn modelId="{A0054CF3-ADD5-45F3-864B-98ACB7A8831F}" type="presOf" srcId="{CDAE1094-1910-40EE-AA02-2F33B05E4597}" destId="{71836AA1-DAAD-4C56-B8A1-43D2F225C3ED}" srcOrd="0" destOrd="0" presId="urn:microsoft.com/office/officeart/2005/8/layout/hierarchy3"/>
    <dgm:cxn modelId="{FDE74938-002D-48AE-B905-B66C4BAD869E}" type="presOf" srcId="{E25C657C-CEFB-437B-86AE-1A4AE9792E32}" destId="{0573EE57-83A1-4F7D-881A-AB909B04355D}" srcOrd="0" destOrd="0" presId="urn:microsoft.com/office/officeart/2005/8/layout/hierarchy3"/>
    <dgm:cxn modelId="{E4C3AA47-C05D-4F5E-8E8E-0F2CCCEC4D21}" type="presOf" srcId="{A38FB863-34C6-48DC-823D-19599324A32F}" destId="{6128ADD2-238F-4D51-9913-B1627729D9A0}" srcOrd="0" destOrd="0" presId="urn:microsoft.com/office/officeart/2005/8/layout/hierarchy3"/>
    <dgm:cxn modelId="{D4C2FDCB-4315-4358-95BB-8A4649644F23}" type="presOf" srcId="{62C6145D-C582-4D8A-9D0A-08C6A0F154D4}" destId="{8C329E1F-06A3-4BD5-9FB7-F65C97DD542D}" srcOrd="1" destOrd="0" presId="urn:microsoft.com/office/officeart/2005/8/layout/hierarchy3"/>
    <dgm:cxn modelId="{EA1BAC8F-14D4-43C9-BD9F-4E9B931BAA47}" type="presOf" srcId="{54F26A41-69D3-448A-A21A-07A2C3D6CFCA}" destId="{5577AFAC-762B-4F0C-A016-3E4839B31F2E}" srcOrd="0" destOrd="0" presId="urn:microsoft.com/office/officeart/2005/8/layout/hierarchy3"/>
    <dgm:cxn modelId="{5E269659-5BBF-4740-B474-FF6A0920BFDB}" srcId="{62C6145D-C582-4D8A-9D0A-08C6A0F154D4}" destId="{EBD2E09C-DE2B-4F68-84AA-3538D95FD181}" srcOrd="1" destOrd="0" parTransId="{A38FB863-34C6-48DC-823D-19599324A32F}" sibTransId="{A919E754-2976-4A47-8F9F-52EBB6705278}"/>
    <dgm:cxn modelId="{ACDDC5A8-FC9A-4A76-A8EA-F8786120987F}" type="presOf" srcId="{62C6145D-C582-4D8A-9D0A-08C6A0F154D4}" destId="{876E86FA-5622-434D-AC10-5BCBA5C6A0AA}" srcOrd="0" destOrd="0" presId="urn:microsoft.com/office/officeart/2005/8/layout/hierarchy3"/>
    <dgm:cxn modelId="{78DBE99C-AD20-49CD-B191-2E165C0F0EA7}" type="presOf" srcId="{E6D47DBF-CFD6-461E-B591-2FCD3CD09A2E}" destId="{9BCE568B-4A2F-4FE6-9EC6-035746AF1311}" srcOrd="0" destOrd="0" presId="urn:microsoft.com/office/officeart/2005/8/layout/hierarchy3"/>
    <dgm:cxn modelId="{B46E6E5E-6A44-4EA2-9A48-734E8BE52311}" type="presOf" srcId="{8027535F-12B2-40FD-BE3B-03E462D44F72}" destId="{0AB9F641-261D-484E-B781-429CAA3BE533}" srcOrd="0" destOrd="0" presId="urn:microsoft.com/office/officeart/2005/8/layout/hierarchy3"/>
    <dgm:cxn modelId="{8CA42B18-5F2F-4A03-96ED-726722682D74}" type="presOf" srcId="{356DED30-F771-43D6-9347-C3D395F1B4A0}" destId="{BD317ACA-5689-49B2-8585-5F5569318CC9}" srcOrd="0" destOrd="0" presId="urn:microsoft.com/office/officeart/2005/8/layout/hierarchy3"/>
    <dgm:cxn modelId="{8DC75F6F-88E5-4EE4-B0D2-155858E29A30}" srcId="{62C6145D-C582-4D8A-9D0A-08C6A0F154D4}" destId="{D4F45821-27F0-4CEF-B8CF-8E48F089274F}" srcOrd="2" destOrd="0" parTransId="{EECE929C-CB6F-4FB7-8467-5315375AD35A}" sibTransId="{12C31A5B-6817-4CE1-8BAA-0205BE2FE05D}"/>
    <dgm:cxn modelId="{AD473E82-70C9-48A6-9EB3-F0AB78376685}" type="presOf" srcId="{ACDB4882-FD50-41EF-BED1-DE9F58027487}" destId="{4B8F99A9-C4FD-41E3-90B4-E0CFD0C33DD1}" srcOrd="0" destOrd="0" presId="urn:microsoft.com/office/officeart/2005/8/layout/hierarchy3"/>
    <dgm:cxn modelId="{F795D60B-FEAA-4A06-84EC-50A83A6702B8}" type="presOf" srcId="{EECE929C-CB6F-4FB7-8467-5315375AD35A}" destId="{08757468-15C3-40D0-9128-0DB4C51E34DF}" srcOrd="0" destOrd="0" presId="urn:microsoft.com/office/officeart/2005/8/layout/hierarchy3"/>
    <dgm:cxn modelId="{2D7A37B9-48CD-4413-BEB6-7724359EA5B9}" type="presOf" srcId="{D51A9E95-C102-4176-9626-E7A5252F05E9}" destId="{3023F4C8-B16B-47F3-95E4-AE82E2F65E0C}" srcOrd="0" destOrd="0" presId="urn:microsoft.com/office/officeart/2005/8/layout/hierarchy3"/>
    <dgm:cxn modelId="{B744BEFE-94A9-431B-8286-ECF040DB502C}" type="presParOf" srcId="{F7FF2D02-E0B4-409B-9C49-56682F2C787C}" destId="{74453E89-88E7-498E-A182-44BF401E59BF}" srcOrd="0" destOrd="0" presId="urn:microsoft.com/office/officeart/2005/8/layout/hierarchy3"/>
    <dgm:cxn modelId="{595B171F-4E1B-40EE-A2D7-615F00AFC037}" type="presParOf" srcId="{74453E89-88E7-498E-A182-44BF401E59BF}" destId="{7C3360AF-A962-4E29-952C-15878C746A94}" srcOrd="0" destOrd="0" presId="urn:microsoft.com/office/officeart/2005/8/layout/hierarchy3"/>
    <dgm:cxn modelId="{948B445B-5C32-4F6A-93C7-718EB85EDDC6}" type="presParOf" srcId="{7C3360AF-A962-4E29-952C-15878C746A94}" destId="{876E86FA-5622-434D-AC10-5BCBA5C6A0AA}" srcOrd="0" destOrd="0" presId="urn:microsoft.com/office/officeart/2005/8/layout/hierarchy3"/>
    <dgm:cxn modelId="{C626F27E-2C5D-4429-8971-9A36421D968E}" type="presParOf" srcId="{7C3360AF-A962-4E29-952C-15878C746A94}" destId="{8C329E1F-06A3-4BD5-9FB7-F65C97DD542D}" srcOrd="1" destOrd="0" presId="urn:microsoft.com/office/officeart/2005/8/layout/hierarchy3"/>
    <dgm:cxn modelId="{62E81DD8-DE4C-4444-83B8-7394437B310D}" type="presParOf" srcId="{74453E89-88E7-498E-A182-44BF401E59BF}" destId="{526BF9C7-6BE2-4208-85A1-2DFEA0FFE087}" srcOrd="1" destOrd="0" presId="urn:microsoft.com/office/officeart/2005/8/layout/hierarchy3"/>
    <dgm:cxn modelId="{8AB1C6A8-849E-4607-8C85-D3AA49582A88}" type="presParOf" srcId="{526BF9C7-6BE2-4208-85A1-2DFEA0FFE087}" destId="{0AB9F641-261D-484E-B781-429CAA3BE533}" srcOrd="0" destOrd="0" presId="urn:microsoft.com/office/officeart/2005/8/layout/hierarchy3"/>
    <dgm:cxn modelId="{3CF39175-B1BC-4D18-8684-D9D487F4AA31}" type="presParOf" srcId="{526BF9C7-6BE2-4208-85A1-2DFEA0FFE087}" destId="{9BCE568B-4A2F-4FE6-9EC6-035746AF1311}" srcOrd="1" destOrd="0" presId="urn:microsoft.com/office/officeart/2005/8/layout/hierarchy3"/>
    <dgm:cxn modelId="{766107F6-A56E-4E09-8DEC-3A3DA642329D}" type="presParOf" srcId="{526BF9C7-6BE2-4208-85A1-2DFEA0FFE087}" destId="{6128ADD2-238F-4D51-9913-B1627729D9A0}" srcOrd="2" destOrd="0" presId="urn:microsoft.com/office/officeart/2005/8/layout/hierarchy3"/>
    <dgm:cxn modelId="{313F5E39-7749-4727-B2E8-44D1FE3CA911}" type="presParOf" srcId="{526BF9C7-6BE2-4208-85A1-2DFEA0FFE087}" destId="{F9DB8043-DA68-4EC1-9711-E4BDD5272DF4}" srcOrd="3" destOrd="0" presId="urn:microsoft.com/office/officeart/2005/8/layout/hierarchy3"/>
    <dgm:cxn modelId="{9D1DE082-6FAC-4583-AD72-AC63E17649E1}" type="presParOf" srcId="{526BF9C7-6BE2-4208-85A1-2DFEA0FFE087}" destId="{08757468-15C3-40D0-9128-0DB4C51E34DF}" srcOrd="4" destOrd="0" presId="urn:microsoft.com/office/officeart/2005/8/layout/hierarchy3"/>
    <dgm:cxn modelId="{B9F3619B-9E0D-4673-A15F-57ADEFAEFA0A}" type="presParOf" srcId="{526BF9C7-6BE2-4208-85A1-2DFEA0FFE087}" destId="{AC494AA9-2BF6-44BD-8F67-6BFB0ADBED13}" srcOrd="5" destOrd="0" presId="urn:microsoft.com/office/officeart/2005/8/layout/hierarchy3"/>
    <dgm:cxn modelId="{84217632-7980-4D12-96AA-B2D45A76DD12}" type="presParOf" srcId="{F7FF2D02-E0B4-409B-9C49-56682F2C787C}" destId="{595DD838-23A4-4A2B-A948-74EC5A44CB56}" srcOrd="1" destOrd="0" presId="urn:microsoft.com/office/officeart/2005/8/layout/hierarchy3"/>
    <dgm:cxn modelId="{DF597C97-77B5-440B-ABA3-D56FF147E68C}" type="presParOf" srcId="{595DD838-23A4-4A2B-A948-74EC5A44CB56}" destId="{1480AA57-C24E-41CC-831C-29A95C33BA29}" srcOrd="0" destOrd="0" presId="urn:microsoft.com/office/officeart/2005/8/layout/hierarchy3"/>
    <dgm:cxn modelId="{CEC5865C-83FA-43D3-B546-8B71726ADFD5}" type="presParOf" srcId="{1480AA57-C24E-41CC-831C-29A95C33BA29}" destId="{BD317ACA-5689-49B2-8585-5F5569318CC9}" srcOrd="0" destOrd="0" presId="urn:microsoft.com/office/officeart/2005/8/layout/hierarchy3"/>
    <dgm:cxn modelId="{4B6CE1B0-29CE-4B27-82EB-7A1C92B84ED3}" type="presParOf" srcId="{1480AA57-C24E-41CC-831C-29A95C33BA29}" destId="{C70285FE-C7B8-4D91-A494-87B18A69A154}" srcOrd="1" destOrd="0" presId="urn:microsoft.com/office/officeart/2005/8/layout/hierarchy3"/>
    <dgm:cxn modelId="{B8125E32-9563-48D9-9230-E63DC0048B52}" type="presParOf" srcId="{595DD838-23A4-4A2B-A948-74EC5A44CB56}" destId="{CCFFE7AA-4127-4042-8570-9765FC0127AF}" srcOrd="1" destOrd="0" presId="urn:microsoft.com/office/officeart/2005/8/layout/hierarchy3"/>
    <dgm:cxn modelId="{7C977D55-1F87-450B-BEC9-2614E40188A5}" type="presParOf" srcId="{CCFFE7AA-4127-4042-8570-9765FC0127AF}" destId="{C2C1D2F8-2AA4-4779-8935-B704B50A522E}" srcOrd="0" destOrd="0" presId="urn:microsoft.com/office/officeart/2005/8/layout/hierarchy3"/>
    <dgm:cxn modelId="{E4511113-AE37-4CFC-AAF2-36200982699C}" type="presParOf" srcId="{CCFFE7AA-4127-4042-8570-9765FC0127AF}" destId="{71836AA1-DAAD-4C56-B8A1-43D2F225C3ED}" srcOrd="1" destOrd="0" presId="urn:microsoft.com/office/officeart/2005/8/layout/hierarchy3"/>
    <dgm:cxn modelId="{3CB6CD74-A145-43BE-875B-48558048F1F1}" type="presParOf" srcId="{CCFFE7AA-4127-4042-8570-9765FC0127AF}" destId="{5577AFAC-762B-4F0C-A016-3E4839B31F2E}" srcOrd="2" destOrd="0" presId="urn:microsoft.com/office/officeart/2005/8/layout/hierarchy3"/>
    <dgm:cxn modelId="{AA815534-4FC1-450F-B4E1-7E4FCB579526}" type="presParOf" srcId="{CCFFE7AA-4127-4042-8570-9765FC0127AF}" destId="{4B8F99A9-C4FD-41E3-90B4-E0CFD0C33DD1}" srcOrd="3" destOrd="0" presId="urn:microsoft.com/office/officeart/2005/8/layout/hierarchy3"/>
    <dgm:cxn modelId="{FD4F0065-B5D7-47C4-B3E0-75ECC508AA57}" type="presParOf" srcId="{CCFFE7AA-4127-4042-8570-9765FC0127AF}" destId="{678E4DEA-2412-4101-9B43-748425861D11}" srcOrd="4" destOrd="0" presId="urn:microsoft.com/office/officeart/2005/8/layout/hierarchy3"/>
    <dgm:cxn modelId="{1CB4B7F9-4999-4564-B23E-AF905253F2DA}" type="presParOf" srcId="{CCFFE7AA-4127-4042-8570-9765FC0127AF}" destId="{CD990382-57A9-4113-9432-277F994DDB59}" srcOrd="5" destOrd="0" presId="urn:microsoft.com/office/officeart/2005/8/layout/hierarchy3"/>
    <dgm:cxn modelId="{9313DE3C-E71E-4268-BF39-5F4B29551464}" type="presParOf" srcId="{CCFFE7AA-4127-4042-8570-9765FC0127AF}" destId="{3023F4C8-B16B-47F3-95E4-AE82E2F65E0C}" srcOrd="6" destOrd="0" presId="urn:microsoft.com/office/officeart/2005/8/layout/hierarchy3"/>
    <dgm:cxn modelId="{DF271309-5ED3-4466-9E36-5B919A23BCB9}" type="presParOf" srcId="{CCFFE7AA-4127-4042-8570-9765FC0127AF}" destId="{0573EE57-83A1-4F7D-881A-AB909B04355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EE0A5-CD48-4DB2-B9C6-0583B97AF217}" type="doc">
      <dgm:prSet loTypeId="urn:microsoft.com/office/officeart/2005/8/layout/radial5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B326011-9B41-44C9-92B9-08CE42B6F1EF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Форми роботи</a:t>
          </a:r>
          <a:endParaRPr lang="ru-RU" dirty="0">
            <a:solidFill>
              <a:srgbClr val="FFFF00"/>
            </a:solidFill>
          </a:endParaRPr>
        </a:p>
      </dgm:t>
    </dgm:pt>
    <dgm:pt modelId="{48E77AB6-0515-4DA0-A6FE-6018205C74CF}" type="parTrans" cxnId="{61C1F950-C5CF-4FA2-AE4F-BE560A0CBCDA}">
      <dgm:prSet/>
      <dgm:spPr/>
      <dgm:t>
        <a:bodyPr/>
        <a:lstStyle/>
        <a:p>
          <a:endParaRPr lang="ru-RU"/>
        </a:p>
      </dgm:t>
    </dgm:pt>
    <dgm:pt modelId="{E0ED9AAD-4877-42CA-BC92-7900B9C5DB2B}" type="sibTrans" cxnId="{61C1F950-C5CF-4FA2-AE4F-BE560A0CBCDA}">
      <dgm:prSet/>
      <dgm:spPr/>
      <dgm:t>
        <a:bodyPr/>
        <a:lstStyle/>
        <a:p>
          <a:endParaRPr lang="ru-RU"/>
        </a:p>
      </dgm:t>
    </dgm:pt>
    <dgm:pt modelId="{FAB5B590-84BF-488B-893D-0785D9318685}">
      <dgm:prSet phldrT="[Текст]" custT="1"/>
      <dgm:spPr/>
      <dgm:t>
        <a:bodyPr/>
        <a:lstStyle/>
        <a:p>
          <a:r>
            <a:rPr lang="uk-UA" sz="2400" dirty="0" smtClean="0"/>
            <a:t>фізичні заняття</a:t>
          </a:r>
          <a:endParaRPr lang="ru-RU" sz="2400" dirty="0"/>
        </a:p>
      </dgm:t>
    </dgm:pt>
    <dgm:pt modelId="{E17B9968-2461-4D4E-AE30-B6ABB22BFD83}" type="parTrans" cxnId="{1F36133E-851D-4928-A1EB-DA87C0BC2D15}">
      <dgm:prSet/>
      <dgm:spPr/>
      <dgm:t>
        <a:bodyPr/>
        <a:lstStyle/>
        <a:p>
          <a:endParaRPr lang="ru-RU"/>
        </a:p>
      </dgm:t>
    </dgm:pt>
    <dgm:pt modelId="{E46DC369-3526-49A6-B46B-5E7620DB69B8}" type="sibTrans" cxnId="{1F36133E-851D-4928-A1EB-DA87C0BC2D15}">
      <dgm:prSet/>
      <dgm:spPr/>
      <dgm:t>
        <a:bodyPr/>
        <a:lstStyle/>
        <a:p>
          <a:endParaRPr lang="ru-RU"/>
        </a:p>
      </dgm:t>
    </dgm:pt>
    <dgm:pt modelId="{3E0BF1A9-D2FC-47DB-86FE-DF0609F6B446}">
      <dgm:prSet phldrT="[Текст]" custT="1"/>
      <dgm:spPr/>
      <dgm:t>
        <a:bodyPr/>
        <a:lstStyle/>
        <a:p>
          <a:r>
            <a:rPr lang="uk-UA" sz="2000" dirty="0" smtClean="0"/>
            <a:t>рухливі і спортивні ігри</a:t>
          </a:r>
          <a:endParaRPr lang="ru-RU" sz="2000" dirty="0"/>
        </a:p>
      </dgm:t>
    </dgm:pt>
    <dgm:pt modelId="{F8278596-C7E3-49AE-B355-C84413E97C6D}" type="parTrans" cxnId="{590B3988-AC86-4A4E-8BAF-06C462465E33}">
      <dgm:prSet/>
      <dgm:spPr/>
      <dgm:t>
        <a:bodyPr/>
        <a:lstStyle/>
        <a:p>
          <a:endParaRPr lang="ru-RU"/>
        </a:p>
      </dgm:t>
    </dgm:pt>
    <dgm:pt modelId="{372DB244-7808-4905-876E-8B4EFE39034E}" type="sibTrans" cxnId="{590B3988-AC86-4A4E-8BAF-06C462465E33}">
      <dgm:prSet/>
      <dgm:spPr/>
      <dgm:t>
        <a:bodyPr/>
        <a:lstStyle/>
        <a:p>
          <a:endParaRPr lang="ru-RU"/>
        </a:p>
      </dgm:t>
    </dgm:pt>
    <dgm:pt modelId="{C0DA129F-BF15-4E14-9CF3-F3588DF09FD7}">
      <dgm:prSet phldrT="[Текст]" custT="1"/>
      <dgm:spPr/>
      <dgm:t>
        <a:bodyPr/>
        <a:lstStyle/>
        <a:p>
          <a:r>
            <a:rPr lang="uk-UA" sz="2000" dirty="0" smtClean="0"/>
            <a:t>колективні ігри</a:t>
          </a:r>
          <a:endParaRPr lang="ru-RU" sz="2000" dirty="0"/>
        </a:p>
      </dgm:t>
    </dgm:pt>
    <dgm:pt modelId="{EBCBC2E0-7BE7-41A7-AF01-B555EEE0FB76}" type="parTrans" cxnId="{A6B3FB84-0946-4311-B399-7379AF3817B1}">
      <dgm:prSet/>
      <dgm:spPr/>
      <dgm:t>
        <a:bodyPr/>
        <a:lstStyle/>
        <a:p>
          <a:endParaRPr lang="ru-RU"/>
        </a:p>
      </dgm:t>
    </dgm:pt>
    <dgm:pt modelId="{6B05583F-5ACA-4E75-9A05-2063D58FA9B0}" type="sibTrans" cxnId="{A6B3FB84-0946-4311-B399-7379AF3817B1}">
      <dgm:prSet/>
      <dgm:spPr/>
      <dgm:t>
        <a:bodyPr/>
        <a:lstStyle/>
        <a:p>
          <a:endParaRPr lang="ru-RU"/>
        </a:p>
      </dgm:t>
    </dgm:pt>
    <dgm:pt modelId="{88AB0967-C993-4061-96E9-70589823D23E}">
      <dgm:prSet phldrT="[Текст]" custT="1"/>
      <dgm:spPr/>
      <dgm:t>
        <a:bodyPr/>
        <a:lstStyle/>
        <a:p>
          <a:r>
            <a:rPr lang="uk-UA" sz="2000" dirty="0" smtClean="0"/>
            <a:t>ранкова та гігієнічна гімнастика</a:t>
          </a:r>
          <a:endParaRPr lang="ru-RU" sz="2000" dirty="0"/>
        </a:p>
      </dgm:t>
    </dgm:pt>
    <dgm:pt modelId="{475AF6C9-72BC-42FB-8254-2A988416511F}" type="parTrans" cxnId="{D13C13F2-7505-4123-A985-895369E28DD1}">
      <dgm:prSet/>
      <dgm:spPr/>
      <dgm:t>
        <a:bodyPr/>
        <a:lstStyle/>
        <a:p>
          <a:endParaRPr lang="ru-RU"/>
        </a:p>
      </dgm:t>
    </dgm:pt>
    <dgm:pt modelId="{5F0F7917-845E-4BCC-91B5-311A3AD59420}" type="sibTrans" cxnId="{D13C13F2-7505-4123-A985-895369E28DD1}">
      <dgm:prSet/>
      <dgm:spPr/>
      <dgm:t>
        <a:bodyPr/>
        <a:lstStyle/>
        <a:p>
          <a:endParaRPr lang="ru-RU"/>
        </a:p>
      </dgm:t>
    </dgm:pt>
    <dgm:pt modelId="{DFD58D85-0E03-436B-8B92-8880A7E1778C}">
      <dgm:prSet custT="1"/>
      <dgm:spPr/>
      <dgm:t>
        <a:bodyPr/>
        <a:lstStyle/>
        <a:p>
          <a:r>
            <a:rPr lang="uk-UA" sz="2000" dirty="0" smtClean="0"/>
            <a:t>фізкультурні паузи, хвилинки</a:t>
          </a:r>
          <a:endParaRPr lang="ru-RU" sz="2000" dirty="0"/>
        </a:p>
      </dgm:t>
    </dgm:pt>
    <dgm:pt modelId="{E903C64A-EA76-4447-A929-90A62B7AF099}" type="parTrans" cxnId="{A7A5167D-11E9-4F4D-AC9C-85D5E194625B}">
      <dgm:prSet/>
      <dgm:spPr/>
      <dgm:t>
        <a:bodyPr/>
        <a:lstStyle/>
        <a:p>
          <a:endParaRPr lang="ru-RU"/>
        </a:p>
      </dgm:t>
    </dgm:pt>
    <dgm:pt modelId="{24C851D4-0D94-4644-A347-CED063102C2D}" type="sibTrans" cxnId="{A7A5167D-11E9-4F4D-AC9C-85D5E194625B}">
      <dgm:prSet/>
      <dgm:spPr/>
      <dgm:t>
        <a:bodyPr/>
        <a:lstStyle/>
        <a:p>
          <a:endParaRPr lang="ru-RU"/>
        </a:p>
      </dgm:t>
    </dgm:pt>
    <dgm:pt modelId="{96A104C1-CB49-492C-9069-048AB3F285A8}">
      <dgm:prSet custT="1"/>
      <dgm:spPr/>
      <dgm:t>
        <a:bodyPr/>
        <a:lstStyle/>
        <a:p>
          <a:r>
            <a:rPr lang="uk-UA" sz="2400" dirty="0" smtClean="0"/>
            <a:t>розваги, свята, дні здоров</a:t>
          </a:r>
          <a:r>
            <a:rPr lang="en-US" sz="2400" dirty="0" smtClean="0"/>
            <a:t>’</a:t>
          </a:r>
          <a:r>
            <a:rPr lang="uk-UA" sz="2400" dirty="0" smtClean="0"/>
            <a:t>я</a:t>
          </a:r>
          <a:endParaRPr lang="ru-RU" sz="2400" dirty="0"/>
        </a:p>
      </dgm:t>
    </dgm:pt>
    <dgm:pt modelId="{658361F6-9C77-4C05-8D95-3F52F2F28F3A}" type="parTrans" cxnId="{B72023D1-231B-49B4-B9E4-96ED818D2B3F}">
      <dgm:prSet/>
      <dgm:spPr/>
      <dgm:t>
        <a:bodyPr/>
        <a:lstStyle/>
        <a:p>
          <a:endParaRPr lang="ru-RU"/>
        </a:p>
      </dgm:t>
    </dgm:pt>
    <dgm:pt modelId="{C32C23B6-9E53-4F1D-B368-4C5B376A6B6E}" type="sibTrans" cxnId="{B72023D1-231B-49B4-B9E4-96ED818D2B3F}">
      <dgm:prSet/>
      <dgm:spPr/>
      <dgm:t>
        <a:bodyPr/>
        <a:lstStyle/>
        <a:p>
          <a:endParaRPr lang="ru-RU"/>
        </a:p>
      </dgm:t>
    </dgm:pt>
    <dgm:pt modelId="{8467AEA3-8B04-4B26-B404-C691FD0C89AA}">
      <dgm:prSet custT="1"/>
      <dgm:spPr/>
      <dgm:t>
        <a:bodyPr/>
        <a:lstStyle/>
        <a:p>
          <a:r>
            <a:rPr lang="uk-UA" sz="2400" dirty="0" smtClean="0">
              <a:solidFill>
                <a:schemeClr val="bg1"/>
              </a:solidFill>
            </a:rPr>
            <a:t>піші переходи</a:t>
          </a:r>
          <a:endParaRPr lang="ru-RU" sz="2400" dirty="0">
            <a:solidFill>
              <a:schemeClr val="bg1"/>
            </a:solidFill>
          </a:endParaRPr>
        </a:p>
      </dgm:t>
    </dgm:pt>
    <dgm:pt modelId="{67914211-F1A5-4E26-BFBE-8AB5CEF6E7A6}" type="parTrans" cxnId="{7FBEFFC8-2DEB-4B8D-AE27-71C6061537F4}">
      <dgm:prSet/>
      <dgm:spPr/>
      <dgm:t>
        <a:bodyPr/>
        <a:lstStyle/>
        <a:p>
          <a:endParaRPr lang="ru-RU"/>
        </a:p>
      </dgm:t>
    </dgm:pt>
    <dgm:pt modelId="{CC5BAADB-0156-47A9-AEEB-2346FB34F3DC}" type="sibTrans" cxnId="{7FBEFFC8-2DEB-4B8D-AE27-71C6061537F4}">
      <dgm:prSet/>
      <dgm:spPr/>
      <dgm:t>
        <a:bodyPr/>
        <a:lstStyle/>
        <a:p>
          <a:endParaRPr lang="ru-RU"/>
        </a:p>
      </dgm:t>
    </dgm:pt>
    <dgm:pt modelId="{DECF7D71-106D-4CE6-934A-FD1A6D9F74D5}">
      <dgm:prSet/>
      <dgm:spPr/>
      <dgm:t>
        <a:bodyPr/>
        <a:lstStyle/>
        <a:p>
          <a:r>
            <a:rPr lang="uk-UA" dirty="0" smtClean="0"/>
            <a:t>самостійна рухова діяльність </a:t>
          </a:r>
          <a:endParaRPr lang="ru-RU" dirty="0"/>
        </a:p>
      </dgm:t>
    </dgm:pt>
    <dgm:pt modelId="{57617860-1354-46DB-BAE0-9CB06D926653}" type="parTrans" cxnId="{A503E95E-4A0E-497C-9645-C0066B1D5D1C}">
      <dgm:prSet/>
      <dgm:spPr/>
      <dgm:t>
        <a:bodyPr/>
        <a:lstStyle/>
        <a:p>
          <a:endParaRPr lang="ru-RU"/>
        </a:p>
      </dgm:t>
    </dgm:pt>
    <dgm:pt modelId="{F575BF34-BBF9-479D-919C-F19C7F24F26C}" type="sibTrans" cxnId="{A503E95E-4A0E-497C-9645-C0066B1D5D1C}">
      <dgm:prSet/>
      <dgm:spPr/>
      <dgm:t>
        <a:bodyPr/>
        <a:lstStyle/>
        <a:p>
          <a:endParaRPr lang="ru-RU"/>
        </a:p>
      </dgm:t>
    </dgm:pt>
    <dgm:pt modelId="{19160631-6CB1-4233-AF46-2E3751CAF234}" type="pres">
      <dgm:prSet presAssocID="{20FEE0A5-CD48-4DB2-B9C6-0583B97AF2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81F1C8-60E9-441B-8395-0144B2ADC390}" type="pres">
      <dgm:prSet presAssocID="{EB326011-9B41-44C9-92B9-08CE42B6F1EF}" presName="centerShape" presStyleLbl="node0" presStyleIdx="0" presStyleCnt="1"/>
      <dgm:spPr/>
      <dgm:t>
        <a:bodyPr/>
        <a:lstStyle/>
        <a:p>
          <a:endParaRPr lang="ru-RU"/>
        </a:p>
      </dgm:t>
    </dgm:pt>
    <dgm:pt modelId="{B73CB846-E978-4A5C-AA46-9DA518689A95}" type="pres">
      <dgm:prSet presAssocID="{E17B9968-2461-4D4E-AE30-B6ABB22BFD83}" presName="parTrans" presStyleLbl="sibTrans2D1" presStyleIdx="0" presStyleCnt="8"/>
      <dgm:spPr/>
      <dgm:t>
        <a:bodyPr/>
        <a:lstStyle/>
        <a:p>
          <a:endParaRPr lang="ru-RU"/>
        </a:p>
      </dgm:t>
    </dgm:pt>
    <dgm:pt modelId="{BB765313-7C3C-47F4-896B-E64F45827A32}" type="pres">
      <dgm:prSet presAssocID="{E17B9968-2461-4D4E-AE30-B6ABB22BFD83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96A9DC7E-67E3-4B4D-BDEC-2A6B3E20B379}" type="pres">
      <dgm:prSet presAssocID="{FAB5B590-84BF-488B-893D-0785D931868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3D674-5E03-4CF9-8BCB-6E17D2AC9537}" type="pres">
      <dgm:prSet presAssocID="{F8278596-C7E3-49AE-B355-C84413E97C6D}" presName="parTrans" presStyleLbl="sibTrans2D1" presStyleIdx="1" presStyleCnt="8"/>
      <dgm:spPr/>
      <dgm:t>
        <a:bodyPr/>
        <a:lstStyle/>
        <a:p>
          <a:endParaRPr lang="ru-RU"/>
        </a:p>
      </dgm:t>
    </dgm:pt>
    <dgm:pt modelId="{1E3F3E87-3E8B-47BF-AA1A-DABC42473847}" type="pres">
      <dgm:prSet presAssocID="{F8278596-C7E3-49AE-B355-C84413E97C6D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B8C055E-6D46-4AC2-9118-8A58F7B4A2EC}" type="pres">
      <dgm:prSet presAssocID="{3E0BF1A9-D2FC-47DB-86FE-DF0609F6B446}" presName="node" presStyleLbl="node1" presStyleIdx="1" presStyleCnt="8" custScaleX="118902" custScaleY="113783" custRadScaleRad="103680" custRadScaleInc="8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8D2DD-9E07-4399-8969-EC3E885A30CA}" type="pres">
      <dgm:prSet presAssocID="{EBCBC2E0-7BE7-41A7-AF01-B555EEE0FB7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4103FB2E-FB0F-4500-8990-1067593AC9BA}" type="pres">
      <dgm:prSet presAssocID="{EBCBC2E0-7BE7-41A7-AF01-B555EEE0FB76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0FA356C4-5AB9-459F-A9BD-9302DA63241E}" type="pres">
      <dgm:prSet presAssocID="{C0DA129F-BF15-4E14-9CF3-F3588DF09FD7}" presName="node" presStyleLbl="node1" presStyleIdx="2" presStyleCnt="8" custScaleX="119676" custScaleY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2D3DF-8E71-4870-9E67-7145A4F9D6BA}" type="pres">
      <dgm:prSet presAssocID="{475AF6C9-72BC-42FB-8254-2A988416511F}" presName="parTrans" presStyleLbl="sibTrans2D1" presStyleIdx="3" presStyleCnt="8"/>
      <dgm:spPr/>
      <dgm:t>
        <a:bodyPr/>
        <a:lstStyle/>
        <a:p>
          <a:endParaRPr lang="ru-RU"/>
        </a:p>
      </dgm:t>
    </dgm:pt>
    <dgm:pt modelId="{14D1D161-2912-45C2-8E92-25B97508788E}" type="pres">
      <dgm:prSet presAssocID="{475AF6C9-72BC-42FB-8254-2A988416511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5FD68478-2AB6-4C0D-B6E3-7128437BDC13}" type="pres">
      <dgm:prSet presAssocID="{88AB0967-C993-4061-96E9-70589823D23E}" presName="node" presStyleLbl="node1" presStyleIdx="3" presStyleCnt="8" custScaleX="128484" custScaleY="123985" custRadScaleRad="137635" custRadScaleInc="1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41878-3AFC-42EA-BD86-0128950D611C}" type="pres">
      <dgm:prSet presAssocID="{E903C64A-EA76-4447-A929-90A62B7AF09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413A8C3B-27AC-407F-9AE5-36BF3E15CB2D}" type="pres">
      <dgm:prSet presAssocID="{E903C64A-EA76-4447-A929-90A62B7AF099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90CFF6BB-382C-4E94-84D1-60773D1886D5}" type="pres">
      <dgm:prSet presAssocID="{DFD58D85-0E03-436B-8B92-8880A7E1778C}" presName="node" presStyleLbl="node1" presStyleIdx="4" presStyleCnt="8" custScaleX="138934" custScaleY="128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72281-A47C-44EA-B33F-FD2605404434}" type="pres">
      <dgm:prSet presAssocID="{658361F6-9C77-4C05-8D95-3F52F2F28F3A}" presName="parTrans" presStyleLbl="sibTrans2D1" presStyleIdx="5" presStyleCnt="8"/>
      <dgm:spPr/>
      <dgm:t>
        <a:bodyPr/>
        <a:lstStyle/>
        <a:p>
          <a:endParaRPr lang="ru-RU"/>
        </a:p>
      </dgm:t>
    </dgm:pt>
    <dgm:pt modelId="{6D70CD3E-2467-47C4-91E0-6DA1EE1B9946}" type="pres">
      <dgm:prSet presAssocID="{658361F6-9C77-4C05-8D95-3F52F2F28F3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88FB7825-7CAD-4942-9730-251981157FEE}" type="pres">
      <dgm:prSet presAssocID="{96A104C1-CB49-492C-9069-048AB3F285A8}" presName="node" presStyleLbl="node1" presStyleIdx="5" presStyleCnt="8" custScaleX="138032" custScaleY="114402" custRadScaleRad="117850" custRadScaleInc="13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7CF02-4F84-4C3A-8739-A378D473BFE4}" type="pres">
      <dgm:prSet presAssocID="{67914211-F1A5-4E26-BFBE-8AB5CEF6E7A6}" presName="parTrans" presStyleLbl="sibTrans2D1" presStyleIdx="6" presStyleCnt="8"/>
      <dgm:spPr/>
      <dgm:t>
        <a:bodyPr/>
        <a:lstStyle/>
        <a:p>
          <a:endParaRPr lang="ru-RU"/>
        </a:p>
      </dgm:t>
    </dgm:pt>
    <dgm:pt modelId="{167FF821-9202-4D0E-929A-F6B4FC6287CC}" type="pres">
      <dgm:prSet presAssocID="{67914211-F1A5-4E26-BFBE-8AB5CEF6E7A6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43BC2510-EE29-465C-B3B3-F875968F8326}" type="pres">
      <dgm:prSet presAssocID="{8467AEA3-8B04-4B26-B404-C691FD0C89AA}" presName="node" presStyleLbl="node1" presStyleIdx="6" presStyleCnt="8" custScaleX="129224" custScaleY="11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0B728-401F-46A6-9B99-8E0D67E6BF85}" type="pres">
      <dgm:prSet presAssocID="{57617860-1354-46DB-BAE0-9CB06D926653}" presName="parTrans" presStyleLbl="sibTrans2D1" presStyleIdx="7" presStyleCnt="8"/>
      <dgm:spPr/>
      <dgm:t>
        <a:bodyPr/>
        <a:lstStyle/>
        <a:p>
          <a:endParaRPr lang="ru-RU"/>
        </a:p>
      </dgm:t>
    </dgm:pt>
    <dgm:pt modelId="{D926DA72-4D35-4644-A903-E65B05CE29DC}" type="pres">
      <dgm:prSet presAssocID="{57617860-1354-46DB-BAE0-9CB06D926653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641FABEF-44C3-4856-9144-555DBBB8FB91}" type="pres">
      <dgm:prSet presAssocID="{DECF7D71-106D-4CE6-934A-FD1A6D9F74D5}" presName="node" presStyleLbl="node1" presStyleIdx="7" presStyleCnt="8" custScaleX="128449" custScaleY="113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53865-8598-4B68-B571-D0BF9CDC1B42}" type="presOf" srcId="{96A104C1-CB49-492C-9069-048AB3F285A8}" destId="{88FB7825-7CAD-4942-9730-251981157FEE}" srcOrd="0" destOrd="0" presId="urn:microsoft.com/office/officeart/2005/8/layout/radial5"/>
    <dgm:cxn modelId="{44CEBF4E-7A17-4146-802A-55D9FE1DAB24}" type="presOf" srcId="{8467AEA3-8B04-4B26-B404-C691FD0C89AA}" destId="{43BC2510-EE29-465C-B3B3-F875968F8326}" srcOrd="0" destOrd="0" presId="urn:microsoft.com/office/officeart/2005/8/layout/radial5"/>
    <dgm:cxn modelId="{7FBEFFC8-2DEB-4B8D-AE27-71C6061537F4}" srcId="{EB326011-9B41-44C9-92B9-08CE42B6F1EF}" destId="{8467AEA3-8B04-4B26-B404-C691FD0C89AA}" srcOrd="6" destOrd="0" parTransId="{67914211-F1A5-4E26-BFBE-8AB5CEF6E7A6}" sibTransId="{CC5BAADB-0156-47A9-AEEB-2346FB34F3DC}"/>
    <dgm:cxn modelId="{A6B3FB84-0946-4311-B399-7379AF3817B1}" srcId="{EB326011-9B41-44C9-92B9-08CE42B6F1EF}" destId="{C0DA129F-BF15-4E14-9CF3-F3588DF09FD7}" srcOrd="2" destOrd="0" parTransId="{EBCBC2E0-7BE7-41A7-AF01-B555EEE0FB76}" sibTransId="{6B05583F-5ACA-4E75-9A05-2063D58FA9B0}"/>
    <dgm:cxn modelId="{01E7F50B-0544-47D1-B094-3BA5C2449D94}" type="presOf" srcId="{F8278596-C7E3-49AE-B355-C84413E97C6D}" destId="{7F13D674-5E03-4CF9-8BCB-6E17D2AC9537}" srcOrd="0" destOrd="0" presId="urn:microsoft.com/office/officeart/2005/8/layout/radial5"/>
    <dgm:cxn modelId="{35A113FB-D97C-47C9-B8B9-5FEB5597ECE8}" type="presOf" srcId="{E17B9968-2461-4D4E-AE30-B6ABB22BFD83}" destId="{B73CB846-E978-4A5C-AA46-9DA518689A95}" srcOrd="0" destOrd="0" presId="urn:microsoft.com/office/officeart/2005/8/layout/radial5"/>
    <dgm:cxn modelId="{450227DC-E6C5-49D9-84F4-92AA72691036}" type="presOf" srcId="{658361F6-9C77-4C05-8D95-3F52F2F28F3A}" destId="{42072281-A47C-44EA-B33F-FD2605404434}" srcOrd="0" destOrd="0" presId="urn:microsoft.com/office/officeart/2005/8/layout/radial5"/>
    <dgm:cxn modelId="{C36DC7C4-B3E6-4C7D-93D6-EC7FBF920F21}" type="presOf" srcId="{3E0BF1A9-D2FC-47DB-86FE-DF0609F6B446}" destId="{BB8C055E-6D46-4AC2-9118-8A58F7B4A2EC}" srcOrd="0" destOrd="0" presId="urn:microsoft.com/office/officeart/2005/8/layout/radial5"/>
    <dgm:cxn modelId="{BAC039B9-2354-4B35-9113-DB3F56F12773}" type="presOf" srcId="{67914211-F1A5-4E26-BFBE-8AB5CEF6E7A6}" destId="{167FF821-9202-4D0E-929A-F6B4FC6287CC}" srcOrd="1" destOrd="0" presId="urn:microsoft.com/office/officeart/2005/8/layout/radial5"/>
    <dgm:cxn modelId="{D13C13F2-7505-4123-A985-895369E28DD1}" srcId="{EB326011-9B41-44C9-92B9-08CE42B6F1EF}" destId="{88AB0967-C993-4061-96E9-70589823D23E}" srcOrd="3" destOrd="0" parTransId="{475AF6C9-72BC-42FB-8254-2A988416511F}" sibTransId="{5F0F7917-845E-4BCC-91B5-311A3AD59420}"/>
    <dgm:cxn modelId="{04449DD4-87F1-4B66-A6E7-B2DEEAED6FEE}" type="presOf" srcId="{E903C64A-EA76-4447-A929-90A62B7AF099}" destId="{413A8C3B-27AC-407F-9AE5-36BF3E15CB2D}" srcOrd="1" destOrd="0" presId="urn:microsoft.com/office/officeart/2005/8/layout/radial5"/>
    <dgm:cxn modelId="{E137DE33-4B88-47B0-98C2-11943B00F5BF}" type="presOf" srcId="{88AB0967-C993-4061-96E9-70589823D23E}" destId="{5FD68478-2AB6-4C0D-B6E3-7128437BDC13}" srcOrd="0" destOrd="0" presId="urn:microsoft.com/office/officeart/2005/8/layout/radial5"/>
    <dgm:cxn modelId="{B32BE2AA-E9B0-4C96-B9F1-9FF538EA9FDA}" type="presOf" srcId="{DECF7D71-106D-4CE6-934A-FD1A6D9F74D5}" destId="{641FABEF-44C3-4856-9144-555DBBB8FB91}" srcOrd="0" destOrd="0" presId="urn:microsoft.com/office/officeart/2005/8/layout/radial5"/>
    <dgm:cxn modelId="{61C1F950-C5CF-4FA2-AE4F-BE560A0CBCDA}" srcId="{20FEE0A5-CD48-4DB2-B9C6-0583B97AF217}" destId="{EB326011-9B41-44C9-92B9-08CE42B6F1EF}" srcOrd="0" destOrd="0" parTransId="{48E77AB6-0515-4DA0-A6FE-6018205C74CF}" sibTransId="{E0ED9AAD-4877-42CA-BC92-7900B9C5DB2B}"/>
    <dgm:cxn modelId="{A503E95E-4A0E-497C-9645-C0066B1D5D1C}" srcId="{EB326011-9B41-44C9-92B9-08CE42B6F1EF}" destId="{DECF7D71-106D-4CE6-934A-FD1A6D9F74D5}" srcOrd="7" destOrd="0" parTransId="{57617860-1354-46DB-BAE0-9CB06D926653}" sibTransId="{F575BF34-BBF9-479D-919C-F19C7F24F26C}"/>
    <dgm:cxn modelId="{C668D17A-AFF9-4CE7-B411-F5FC5ADC5164}" type="presOf" srcId="{EBCBC2E0-7BE7-41A7-AF01-B555EEE0FB76}" destId="{A158D2DD-9E07-4399-8969-EC3E885A30CA}" srcOrd="0" destOrd="0" presId="urn:microsoft.com/office/officeart/2005/8/layout/radial5"/>
    <dgm:cxn modelId="{63DB63EF-E89C-42FA-BA26-627D92F80F57}" type="presOf" srcId="{20FEE0A5-CD48-4DB2-B9C6-0583B97AF217}" destId="{19160631-6CB1-4233-AF46-2E3751CAF234}" srcOrd="0" destOrd="0" presId="urn:microsoft.com/office/officeart/2005/8/layout/radial5"/>
    <dgm:cxn modelId="{A7A5167D-11E9-4F4D-AC9C-85D5E194625B}" srcId="{EB326011-9B41-44C9-92B9-08CE42B6F1EF}" destId="{DFD58D85-0E03-436B-8B92-8880A7E1778C}" srcOrd="4" destOrd="0" parTransId="{E903C64A-EA76-4447-A929-90A62B7AF099}" sibTransId="{24C851D4-0D94-4644-A347-CED063102C2D}"/>
    <dgm:cxn modelId="{ED870EC3-893D-4AAB-A991-67178F188943}" type="presOf" srcId="{E903C64A-EA76-4447-A929-90A62B7AF099}" destId="{58B41878-3AFC-42EA-BD86-0128950D611C}" srcOrd="0" destOrd="0" presId="urn:microsoft.com/office/officeart/2005/8/layout/radial5"/>
    <dgm:cxn modelId="{63E0187B-5B54-404A-B66F-C8BCF67070E4}" type="presOf" srcId="{C0DA129F-BF15-4E14-9CF3-F3588DF09FD7}" destId="{0FA356C4-5AB9-459F-A9BD-9302DA63241E}" srcOrd="0" destOrd="0" presId="urn:microsoft.com/office/officeart/2005/8/layout/radial5"/>
    <dgm:cxn modelId="{590B3988-AC86-4A4E-8BAF-06C462465E33}" srcId="{EB326011-9B41-44C9-92B9-08CE42B6F1EF}" destId="{3E0BF1A9-D2FC-47DB-86FE-DF0609F6B446}" srcOrd="1" destOrd="0" parTransId="{F8278596-C7E3-49AE-B355-C84413E97C6D}" sibTransId="{372DB244-7808-4905-876E-8B4EFE39034E}"/>
    <dgm:cxn modelId="{F0155B29-B08B-4E22-B66B-1BA27809F522}" type="presOf" srcId="{475AF6C9-72BC-42FB-8254-2A988416511F}" destId="{14D1D161-2912-45C2-8E92-25B97508788E}" srcOrd="1" destOrd="0" presId="urn:microsoft.com/office/officeart/2005/8/layout/radial5"/>
    <dgm:cxn modelId="{220EED7C-FB49-4538-9574-692A466264C3}" type="presOf" srcId="{475AF6C9-72BC-42FB-8254-2A988416511F}" destId="{81D2D3DF-8E71-4870-9E67-7145A4F9D6BA}" srcOrd="0" destOrd="0" presId="urn:microsoft.com/office/officeart/2005/8/layout/radial5"/>
    <dgm:cxn modelId="{D9BB655F-7D3A-40AF-B97B-7F00650C4DA8}" type="presOf" srcId="{EBCBC2E0-7BE7-41A7-AF01-B555EEE0FB76}" destId="{4103FB2E-FB0F-4500-8990-1067593AC9BA}" srcOrd="1" destOrd="0" presId="urn:microsoft.com/office/officeart/2005/8/layout/radial5"/>
    <dgm:cxn modelId="{8476A65E-8ECB-43A6-9DDC-21F2C7990621}" type="presOf" srcId="{57617860-1354-46DB-BAE0-9CB06D926653}" destId="{D926DA72-4D35-4644-A903-E65B05CE29DC}" srcOrd="1" destOrd="0" presId="urn:microsoft.com/office/officeart/2005/8/layout/radial5"/>
    <dgm:cxn modelId="{6216B788-64AF-4F65-BFF6-271AC1AD5A69}" type="presOf" srcId="{DFD58D85-0E03-436B-8B92-8880A7E1778C}" destId="{90CFF6BB-382C-4E94-84D1-60773D1886D5}" srcOrd="0" destOrd="0" presId="urn:microsoft.com/office/officeart/2005/8/layout/radial5"/>
    <dgm:cxn modelId="{795D9A34-A10D-403C-8F1D-3F38987EA1D7}" type="presOf" srcId="{E17B9968-2461-4D4E-AE30-B6ABB22BFD83}" destId="{BB765313-7C3C-47F4-896B-E64F45827A32}" srcOrd="1" destOrd="0" presId="urn:microsoft.com/office/officeart/2005/8/layout/radial5"/>
    <dgm:cxn modelId="{B7A0FCD2-0861-45B2-9604-AD1858B0BBD2}" type="presOf" srcId="{FAB5B590-84BF-488B-893D-0785D9318685}" destId="{96A9DC7E-67E3-4B4D-BDEC-2A6B3E20B379}" srcOrd="0" destOrd="0" presId="urn:microsoft.com/office/officeart/2005/8/layout/radial5"/>
    <dgm:cxn modelId="{20C5DDFD-6D74-40A9-ADA4-4B8189D68D7D}" type="presOf" srcId="{658361F6-9C77-4C05-8D95-3F52F2F28F3A}" destId="{6D70CD3E-2467-47C4-91E0-6DA1EE1B9946}" srcOrd="1" destOrd="0" presId="urn:microsoft.com/office/officeart/2005/8/layout/radial5"/>
    <dgm:cxn modelId="{66432445-5647-47CC-97E2-306C337CED28}" type="presOf" srcId="{F8278596-C7E3-49AE-B355-C84413E97C6D}" destId="{1E3F3E87-3E8B-47BF-AA1A-DABC42473847}" srcOrd="1" destOrd="0" presId="urn:microsoft.com/office/officeart/2005/8/layout/radial5"/>
    <dgm:cxn modelId="{B72023D1-231B-49B4-B9E4-96ED818D2B3F}" srcId="{EB326011-9B41-44C9-92B9-08CE42B6F1EF}" destId="{96A104C1-CB49-492C-9069-048AB3F285A8}" srcOrd="5" destOrd="0" parTransId="{658361F6-9C77-4C05-8D95-3F52F2F28F3A}" sibTransId="{C32C23B6-9E53-4F1D-B368-4C5B376A6B6E}"/>
    <dgm:cxn modelId="{1F36133E-851D-4928-A1EB-DA87C0BC2D15}" srcId="{EB326011-9B41-44C9-92B9-08CE42B6F1EF}" destId="{FAB5B590-84BF-488B-893D-0785D9318685}" srcOrd="0" destOrd="0" parTransId="{E17B9968-2461-4D4E-AE30-B6ABB22BFD83}" sibTransId="{E46DC369-3526-49A6-B46B-5E7620DB69B8}"/>
    <dgm:cxn modelId="{B1CC6F27-33FD-420A-B631-6D4102F044CC}" type="presOf" srcId="{57617860-1354-46DB-BAE0-9CB06D926653}" destId="{FC30B728-401F-46A6-9B99-8E0D67E6BF85}" srcOrd="0" destOrd="0" presId="urn:microsoft.com/office/officeart/2005/8/layout/radial5"/>
    <dgm:cxn modelId="{3EAC22F7-2A86-4596-9E9D-9BF3E5672DB6}" type="presOf" srcId="{EB326011-9B41-44C9-92B9-08CE42B6F1EF}" destId="{A481F1C8-60E9-441B-8395-0144B2ADC390}" srcOrd="0" destOrd="0" presId="urn:microsoft.com/office/officeart/2005/8/layout/radial5"/>
    <dgm:cxn modelId="{9173D0C0-2C86-4F3F-9886-73427F83DD24}" type="presOf" srcId="{67914211-F1A5-4E26-BFBE-8AB5CEF6E7A6}" destId="{C687CF02-4F84-4C3A-8739-A378D473BFE4}" srcOrd="0" destOrd="0" presId="urn:microsoft.com/office/officeart/2005/8/layout/radial5"/>
    <dgm:cxn modelId="{D00BEFF0-4202-4BB0-B74A-955C4F6E9890}" type="presParOf" srcId="{19160631-6CB1-4233-AF46-2E3751CAF234}" destId="{A481F1C8-60E9-441B-8395-0144B2ADC390}" srcOrd="0" destOrd="0" presId="urn:microsoft.com/office/officeart/2005/8/layout/radial5"/>
    <dgm:cxn modelId="{5A6543D2-14CD-4A65-856B-7F5B470F10C7}" type="presParOf" srcId="{19160631-6CB1-4233-AF46-2E3751CAF234}" destId="{B73CB846-E978-4A5C-AA46-9DA518689A95}" srcOrd="1" destOrd="0" presId="urn:microsoft.com/office/officeart/2005/8/layout/radial5"/>
    <dgm:cxn modelId="{87C5B4D9-B8A3-4569-9937-AA605778D32F}" type="presParOf" srcId="{B73CB846-E978-4A5C-AA46-9DA518689A95}" destId="{BB765313-7C3C-47F4-896B-E64F45827A32}" srcOrd="0" destOrd="0" presId="urn:microsoft.com/office/officeart/2005/8/layout/radial5"/>
    <dgm:cxn modelId="{6924AB13-0471-43C7-9F43-EB4F03B1DE03}" type="presParOf" srcId="{19160631-6CB1-4233-AF46-2E3751CAF234}" destId="{96A9DC7E-67E3-4B4D-BDEC-2A6B3E20B379}" srcOrd="2" destOrd="0" presId="urn:microsoft.com/office/officeart/2005/8/layout/radial5"/>
    <dgm:cxn modelId="{A4B719E9-E22A-42ED-9D48-1184D7211A35}" type="presParOf" srcId="{19160631-6CB1-4233-AF46-2E3751CAF234}" destId="{7F13D674-5E03-4CF9-8BCB-6E17D2AC9537}" srcOrd="3" destOrd="0" presId="urn:microsoft.com/office/officeart/2005/8/layout/radial5"/>
    <dgm:cxn modelId="{8BDCD03C-5D63-4F73-AEE7-43D8F0DAAA1B}" type="presParOf" srcId="{7F13D674-5E03-4CF9-8BCB-6E17D2AC9537}" destId="{1E3F3E87-3E8B-47BF-AA1A-DABC42473847}" srcOrd="0" destOrd="0" presId="urn:microsoft.com/office/officeart/2005/8/layout/radial5"/>
    <dgm:cxn modelId="{1230AEC1-37E2-4B37-A723-5F58960337FD}" type="presParOf" srcId="{19160631-6CB1-4233-AF46-2E3751CAF234}" destId="{BB8C055E-6D46-4AC2-9118-8A58F7B4A2EC}" srcOrd="4" destOrd="0" presId="urn:microsoft.com/office/officeart/2005/8/layout/radial5"/>
    <dgm:cxn modelId="{3AAB65BF-07DB-47A4-8C89-58E225AB2887}" type="presParOf" srcId="{19160631-6CB1-4233-AF46-2E3751CAF234}" destId="{A158D2DD-9E07-4399-8969-EC3E885A30CA}" srcOrd="5" destOrd="0" presId="urn:microsoft.com/office/officeart/2005/8/layout/radial5"/>
    <dgm:cxn modelId="{14E7902C-F31E-4350-8247-D38A3C2FEC2E}" type="presParOf" srcId="{A158D2DD-9E07-4399-8969-EC3E885A30CA}" destId="{4103FB2E-FB0F-4500-8990-1067593AC9BA}" srcOrd="0" destOrd="0" presId="urn:microsoft.com/office/officeart/2005/8/layout/radial5"/>
    <dgm:cxn modelId="{2C11B215-3E56-4E1B-AD23-19FBB82D890A}" type="presParOf" srcId="{19160631-6CB1-4233-AF46-2E3751CAF234}" destId="{0FA356C4-5AB9-459F-A9BD-9302DA63241E}" srcOrd="6" destOrd="0" presId="urn:microsoft.com/office/officeart/2005/8/layout/radial5"/>
    <dgm:cxn modelId="{93EE401D-DF40-4592-9E4C-98A3BB3159B6}" type="presParOf" srcId="{19160631-6CB1-4233-AF46-2E3751CAF234}" destId="{81D2D3DF-8E71-4870-9E67-7145A4F9D6BA}" srcOrd="7" destOrd="0" presId="urn:microsoft.com/office/officeart/2005/8/layout/radial5"/>
    <dgm:cxn modelId="{EB43D825-7565-4AE2-ACC5-7921EC3AFC7D}" type="presParOf" srcId="{81D2D3DF-8E71-4870-9E67-7145A4F9D6BA}" destId="{14D1D161-2912-45C2-8E92-25B97508788E}" srcOrd="0" destOrd="0" presId="urn:microsoft.com/office/officeart/2005/8/layout/radial5"/>
    <dgm:cxn modelId="{B5DFE8B4-F58F-492C-9C9B-97C857630550}" type="presParOf" srcId="{19160631-6CB1-4233-AF46-2E3751CAF234}" destId="{5FD68478-2AB6-4C0D-B6E3-7128437BDC13}" srcOrd="8" destOrd="0" presId="urn:microsoft.com/office/officeart/2005/8/layout/radial5"/>
    <dgm:cxn modelId="{E261165F-646C-4ADF-A598-7F99E7F17385}" type="presParOf" srcId="{19160631-6CB1-4233-AF46-2E3751CAF234}" destId="{58B41878-3AFC-42EA-BD86-0128950D611C}" srcOrd="9" destOrd="0" presId="urn:microsoft.com/office/officeart/2005/8/layout/radial5"/>
    <dgm:cxn modelId="{2519E8FC-32F2-408C-9197-B23E27B63595}" type="presParOf" srcId="{58B41878-3AFC-42EA-BD86-0128950D611C}" destId="{413A8C3B-27AC-407F-9AE5-36BF3E15CB2D}" srcOrd="0" destOrd="0" presId="urn:microsoft.com/office/officeart/2005/8/layout/radial5"/>
    <dgm:cxn modelId="{075A3F02-F2D3-493E-BA5E-C9640D62A63D}" type="presParOf" srcId="{19160631-6CB1-4233-AF46-2E3751CAF234}" destId="{90CFF6BB-382C-4E94-84D1-60773D1886D5}" srcOrd="10" destOrd="0" presId="urn:microsoft.com/office/officeart/2005/8/layout/radial5"/>
    <dgm:cxn modelId="{6FF4CDDE-DF09-498D-A38B-7BB31ABADCD6}" type="presParOf" srcId="{19160631-6CB1-4233-AF46-2E3751CAF234}" destId="{42072281-A47C-44EA-B33F-FD2605404434}" srcOrd="11" destOrd="0" presId="urn:microsoft.com/office/officeart/2005/8/layout/radial5"/>
    <dgm:cxn modelId="{6D1A03EA-7876-4B8E-B32B-C7884AF9134D}" type="presParOf" srcId="{42072281-A47C-44EA-B33F-FD2605404434}" destId="{6D70CD3E-2467-47C4-91E0-6DA1EE1B9946}" srcOrd="0" destOrd="0" presId="urn:microsoft.com/office/officeart/2005/8/layout/radial5"/>
    <dgm:cxn modelId="{69555FBA-5CF9-4858-90DC-579E0A1F926B}" type="presParOf" srcId="{19160631-6CB1-4233-AF46-2E3751CAF234}" destId="{88FB7825-7CAD-4942-9730-251981157FEE}" srcOrd="12" destOrd="0" presId="urn:microsoft.com/office/officeart/2005/8/layout/radial5"/>
    <dgm:cxn modelId="{BD69EAC2-71EB-4051-A72B-C99C899F9C91}" type="presParOf" srcId="{19160631-6CB1-4233-AF46-2E3751CAF234}" destId="{C687CF02-4F84-4C3A-8739-A378D473BFE4}" srcOrd="13" destOrd="0" presId="urn:microsoft.com/office/officeart/2005/8/layout/radial5"/>
    <dgm:cxn modelId="{91DD89E1-BACD-4A32-8F25-5AC69386849E}" type="presParOf" srcId="{C687CF02-4F84-4C3A-8739-A378D473BFE4}" destId="{167FF821-9202-4D0E-929A-F6B4FC6287CC}" srcOrd="0" destOrd="0" presId="urn:microsoft.com/office/officeart/2005/8/layout/radial5"/>
    <dgm:cxn modelId="{ACCA78E9-EA76-440A-9953-673290E90E22}" type="presParOf" srcId="{19160631-6CB1-4233-AF46-2E3751CAF234}" destId="{43BC2510-EE29-465C-B3B3-F875968F8326}" srcOrd="14" destOrd="0" presId="urn:microsoft.com/office/officeart/2005/8/layout/radial5"/>
    <dgm:cxn modelId="{11B57A0F-99A3-4129-A825-47ADAC9E9E2D}" type="presParOf" srcId="{19160631-6CB1-4233-AF46-2E3751CAF234}" destId="{FC30B728-401F-46A6-9B99-8E0D67E6BF85}" srcOrd="15" destOrd="0" presId="urn:microsoft.com/office/officeart/2005/8/layout/radial5"/>
    <dgm:cxn modelId="{056C7B33-AEA8-4380-A274-45C06706A5FF}" type="presParOf" srcId="{FC30B728-401F-46A6-9B99-8E0D67E6BF85}" destId="{D926DA72-4D35-4644-A903-E65B05CE29DC}" srcOrd="0" destOrd="0" presId="urn:microsoft.com/office/officeart/2005/8/layout/radial5"/>
    <dgm:cxn modelId="{FF4C0BC4-1E50-4185-AACC-3713B3DB7114}" type="presParOf" srcId="{19160631-6CB1-4233-AF46-2E3751CAF234}" destId="{641FABEF-44C3-4856-9144-555DBBB8FB9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86FA-5622-434D-AC10-5BCBA5C6A0AA}">
      <dsp:nvSpPr>
        <dsp:cNvPr id="0" name=""/>
        <dsp:cNvSpPr/>
      </dsp:nvSpPr>
      <dsp:spPr>
        <a:xfrm>
          <a:off x="215432" y="0"/>
          <a:ext cx="2587672" cy="1162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Спрямовані на вирішення виховних завдань</a:t>
          </a:r>
          <a:endParaRPr lang="ru-RU" sz="2300" kern="1200" dirty="0"/>
        </a:p>
      </dsp:txBody>
      <dsp:txXfrm>
        <a:off x="249479" y="34047"/>
        <a:ext cx="2519578" cy="1094365"/>
      </dsp:txXfrm>
    </dsp:sp>
    <dsp:sp modelId="{0AB9F641-261D-484E-B781-429CAA3BE533}">
      <dsp:nvSpPr>
        <dsp:cNvPr id="0" name=""/>
        <dsp:cNvSpPr/>
      </dsp:nvSpPr>
      <dsp:spPr>
        <a:xfrm>
          <a:off x="474199" y="1162459"/>
          <a:ext cx="791424" cy="648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667"/>
              </a:lnTo>
              <a:lnTo>
                <a:pt x="791424" y="648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E568B-4A2F-4FE6-9EC6-035746AF1311}">
      <dsp:nvSpPr>
        <dsp:cNvPr id="0" name=""/>
        <dsp:cNvSpPr/>
      </dsp:nvSpPr>
      <dsp:spPr>
        <a:xfrm>
          <a:off x="1265624" y="1377253"/>
          <a:ext cx="1589253" cy="8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бесіди</a:t>
          </a:r>
          <a:endParaRPr lang="ru-RU" sz="2800" kern="1200" dirty="0"/>
        </a:p>
      </dsp:txBody>
      <dsp:txXfrm>
        <a:off x="1291039" y="1402668"/>
        <a:ext cx="1538423" cy="816916"/>
      </dsp:txXfrm>
    </dsp:sp>
    <dsp:sp modelId="{6128ADD2-238F-4D51-9913-B1627729D9A0}">
      <dsp:nvSpPr>
        <dsp:cNvPr id="0" name=""/>
        <dsp:cNvSpPr/>
      </dsp:nvSpPr>
      <dsp:spPr>
        <a:xfrm>
          <a:off x="474199" y="1162459"/>
          <a:ext cx="791424" cy="1731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450"/>
              </a:lnTo>
              <a:lnTo>
                <a:pt x="791424" y="1731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B8043-DA68-4EC1-9711-E4BDD5272DF4}">
      <dsp:nvSpPr>
        <dsp:cNvPr id="0" name=""/>
        <dsp:cNvSpPr/>
      </dsp:nvSpPr>
      <dsp:spPr>
        <a:xfrm>
          <a:off x="1265624" y="2460036"/>
          <a:ext cx="1659090" cy="8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ігри</a:t>
          </a:r>
          <a:endParaRPr lang="ru-RU" sz="3200" kern="1200" dirty="0"/>
        </a:p>
      </dsp:txBody>
      <dsp:txXfrm>
        <a:off x="1291039" y="2485451"/>
        <a:ext cx="1608260" cy="816916"/>
      </dsp:txXfrm>
    </dsp:sp>
    <dsp:sp modelId="{08757468-15C3-40D0-9128-0DB4C51E34DF}">
      <dsp:nvSpPr>
        <dsp:cNvPr id="0" name=""/>
        <dsp:cNvSpPr/>
      </dsp:nvSpPr>
      <dsp:spPr>
        <a:xfrm>
          <a:off x="474199" y="1162459"/>
          <a:ext cx="859095" cy="2814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233"/>
              </a:lnTo>
              <a:lnTo>
                <a:pt x="859095" y="2814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94AA9-2BF6-44BD-8F67-6BFB0ADBED13}">
      <dsp:nvSpPr>
        <dsp:cNvPr id="0" name=""/>
        <dsp:cNvSpPr/>
      </dsp:nvSpPr>
      <dsp:spPr>
        <a:xfrm>
          <a:off x="1333295" y="3542819"/>
          <a:ext cx="1589253" cy="8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проблемні ситуації</a:t>
          </a:r>
          <a:endParaRPr lang="ru-RU" sz="2400" kern="1200" dirty="0"/>
        </a:p>
      </dsp:txBody>
      <dsp:txXfrm>
        <a:off x="1358710" y="3568234"/>
        <a:ext cx="1538423" cy="816916"/>
      </dsp:txXfrm>
    </dsp:sp>
    <dsp:sp modelId="{BD317ACA-5689-49B2-8585-5F5569318CC9}">
      <dsp:nvSpPr>
        <dsp:cNvPr id="0" name=""/>
        <dsp:cNvSpPr/>
      </dsp:nvSpPr>
      <dsp:spPr>
        <a:xfrm>
          <a:off x="4160677" y="1961"/>
          <a:ext cx="3286538" cy="1158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Спрямовані на формування свідомого відношення до здоров</a:t>
          </a:r>
          <a:r>
            <a:rPr lang="ru-RU" sz="2300" kern="1200" dirty="0" smtClean="0"/>
            <a:t>’</a:t>
          </a:r>
          <a:r>
            <a:rPr lang="uk-UA" sz="2300" kern="1200" dirty="0" smtClean="0"/>
            <a:t>я</a:t>
          </a:r>
          <a:endParaRPr lang="ru-RU" sz="2300" kern="1200" dirty="0"/>
        </a:p>
      </dsp:txBody>
      <dsp:txXfrm>
        <a:off x="4194596" y="35880"/>
        <a:ext cx="3218700" cy="1090230"/>
      </dsp:txXfrm>
    </dsp:sp>
    <dsp:sp modelId="{C2C1D2F8-2AA4-4779-8935-B704B50A522E}">
      <dsp:nvSpPr>
        <dsp:cNvPr id="0" name=""/>
        <dsp:cNvSpPr/>
      </dsp:nvSpPr>
      <dsp:spPr>
        <a:xfrm>
          <a:off x="4489331" y="1160030"/>
          <a:ext cx="328653" cy="65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810"/>
              </a:lnTo>
              <a:lnTo>
                <a:pt x="328653" y="6508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36AA1-DAAD-4C56-B8A1-43D2F225C3ED}">
      <dsp:nvSpPr>
        <dsp:cNvPr id="0" name=""/>
        <dsp:cNvSpPr/>
      </dsp:nvSpPr>
      <dsp:spPr>
        <a:xfrm>
          <a:off x="4817985" y="1376967"/>
          <a:ext cx="2829756" cy="8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експериментування</a:t>
          </a:r>
          <a:endParaRPr lang="ru-RU" sz="2400" kern="1200" dirty="0"/>
        </a:p>
      </dsp:txBody>
      <dsp:txXfrm>
        <a:off x="4843400" y="1402382"/>
        <a:ext cx="2778926" cy="816916"/>
      </dsp:txXfrm>
    </dsp:sp>
    <dsp:sp modelId="{5577AFAC-762B-4F0C-A016-3E4839B31F2E}">
      <dsp:nvSpPr>
        <dsp:cNvPr id="0" name=""/>
        <dsp:cNvSpPr/>
      </dsp:nvSpPr>
      <dsp:spPr>
        <a:xfrm>
          <a:off x="4489331" y="1160030"/>
          <a:ext cx="328653" cy="173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493"/>
              </a:lnTo>
              <a:lnTo>
                <a:pt x="328653" y="1735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F99A9-C4FD-41E3-90B4-E0CFD0C33DD1}">
      <dsp:nvSpPr>
        <dsp:cNvPr id="0" name=""/>
        <dsp:cNvSpPr/>
      </dsp:nvSpPr>
      <dsp:spPr>
        <a:xfrm>
          <a:off x="4817985" y="2461650"/>
          <a:ext cx="2829756" cy="8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бесіди</a:t>
          </a:r>
          <a:endParaRPr lang="ru-RU" sz="2600" kern="1200" dirty="0"/>
        </a:p>
      </dsp:txBody>
      <dsp:txXfrm>
        <a:off x="4843400" y="2487065"/>
        <a:ext cx="2778926" cy="816916"/>
      </dsp:txXfrm>
    </dsp:sp>
    <dsp:sp modelId="{678E4DEA-2412-4101-9B43-748425861D11}">
      <dsp:nvSpPr>
        <dsp:cNvPr id="0" name=""/>
        <dsp:cNvSpPr/>
      </dsp:nvSpPr>
      <dsp:spPr>
        <a:xfrm>
          <a:off x="4489331" y="1160030"/>
          <a:ext cx="328653" cy="282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176"/>
              </a:lnTo>
              <a:lnTo>
                <a:pt x="328653" y="2820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90382-57A9-4113-9432-277F994DDB59}">
      <dsp:nvSpPr>
        <dsp:cNvPr id="0" name=""/>
        <dsp:cNvSpPr/>
      </dsp:nvSpPr>
      <dsp:spPr>
        <a:xfrm>
          <a:off x="4817985" y="3546334"/>
          <a:ext cx="2829756" cy="8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розгляд картини і ілюстрації</a:t>
          </a:r>
          <a:endParaRPr lang="ru-RU" sz="2600" kern="1200" dirty="0"/>
        </a:p>
      </dsp:txBody>
      <dsp:txXfrm>
        <a:off x="4843400" y="3571749"/>
        <a:ext cx="2778926" cy="816916"/>
      </dsp:txXfrm>
    </dsp:sp>
    <dsp:sp modelId="{3023F4C8-B16B-47F3-95E4-AE82E2F65E0C}">
      <dsp:nvSpPr>
        <dsp:cNvPr id="0" name=""/>
        <dsp:cNvSpPr/>
      </dsp:nvSpPr>
      <dsp:spPr>
        <a:xfrm>
          <a:off x="4489331" y="1160030"/>
          <a:ext cx="328653" cy="3904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4860"/>
              </a:lnTo>
              <a:lnTo>
                <a:pt x="328653" y="3904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3EE57-83A1-4F7D-881A-AB909B04355D}">
      <dsp:nvSpPr>
        <dsp:cNvPr id="0" name=""/>
        <dsp:cNvSpPr/>
      </dsp:nvSpPr>
      <dsp:spPr>
        <a:xfrm>
          <a:off x="4817985" y="4631017"/>
          <a:ext cx="2829756" cy="867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вправляння</a:t>
          </a:r>
          <a:endParaRPr lang="ru-RU" sz="2600" kern="1200" dirty="0"/>
        </a:p>
      </dsp:txBody>
      <dsp:txXfrm>
        <a:off x="4843400" y="4656432"/>
        <a:ext cx="2778926" cy="816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1F1C8-60E9-441B-8395-0144B2ADC390}">
      <dsp:nvSpPr>
        <dsp:cNvPr id="0" name=""/>
        <dsp:cNvSpPr/>
      </dsp:nvSpPr>
      <dsp:spPr>
        <a:xfrm>
          <a:off x="3721312" y="2434808"/>
          <a:ext cx="1486865" cy="1486865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rgbClr val="FFFF00"/>
              </a:solidFill>
            </a:rPr>
            <a:t>Форми роботи</a:t>
          </a:r>
          <a:endParaRPr lang="ru-RU" sz="2500" kern="1200" dirty="0">
            <a:solidFill>
              <a:srgbClr val="FFFF00"/>
            </a:solidFill>
          </a:endParaRPr>
        </a:p>
      </dsp:txBody>
      <dsp:txXfrm>
        <a:off x="3939058" y="2652554"/>
        <a:ext cx="1051373" cy="1051373"/>
      </dsp:txXfrm>
    </dsp:sp>
    <dsp:sp modelId="{B73CB846-E978-4A5C-AA46-9DA518689A95}">
      <dsp:nvSpPr>
        <dsp:cNvPr id="0" name=""/>
        <dsp:cNvSpPr/>
      </dsp:nvSpPr>
      <dsp:spPr>
        <a:xfrm rot="16200000">
          <a:off x="4187470" y="1645719"/>
          <a:ext cx="554549" cy="56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270653" y="1841551"/>
        <a:ext cx="388184" cy="337948"/>
      </dsp:txXfrm>
    </dsp:sp>
    <dsp:sp modelId="{96A9DC7E-67E3-4B4D-BDEC-2A6B3E20B379}">
      <dsp:nvSpPr>
        <dsp:cNvPr id="0" name=""/>
        <dsp:cNvSpPr/>
      </dsp:nvSpPr>
      <dsp:spPr>
        <a:xfrm>
          <a:off x="3719271" y="-102459"/>
          <a:ext cx="1490947" cy="149094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фізичні заняття</a:t>
          </a:r>
          <a:endParaRPr lang="ru-RU" sz="2400" kern="1200" dirty="0"/>
        </a:p>
      </dsp:txBody>
      <dsp:txXfrm>
        <a:off x="3937615" y="115885"/>
        <a:ext cx="1054259" cy="1054259"/>
      </dsp:txXfrm>
    </dsp:sp>
    <dsp:sp modelId="{7F13D674-5E03-4CF9-8BCB-6E17D2AC9537}">
      <dsp:nvSpPr>
        <dsp:cNvPr id="0" name=""/>
        <dsp:cNvSpPr/>
      </dsp:nvSpPr>
      <dsp:spPr>
        <a:xfrm rot="19019961">
          <a:off x="5099686" y="2053166"/>
          <a:ext cx="539055" cy="56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3587"/>
            <a:satOff val="-990"/>
            <a:lumOff val="45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21409" y="2220961"/>
        <a:ext cx="377339" cy="337948"/>
      </dsp:txXfrm>
    </dsp:sp>
    <dsp:sp modelId="{BB8C055E-6D46-4AC2-9118-8A58F7B4A2EC}">
      <dsp:nvSpPr>
        <dsp:cNvPr id="0" name=""/>
        <dsp:cNvSpPr/>
      </dsp:nvSpPr>
      <dsp:spPr>
        <a:xfrm>
          <a:off x="5500721" y="537348"/>
          <a:ext cx="1772766" cy="169644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рухливі і спортивні ігри</a:t>
          </a:r>
          <a:endParaRPr lang="ru-RU" sz="2000" kern="1200" dirty="0"/>
        </a:p>
      </dsp:txBody>
      <dsp:txXfrm>
        <a:off x="5760337" y="785786"/>
        <a:ext cx="1253534" cy="1199568"/>
      </dsp:txXfrm>
    </dsp:sp>
    <dsp:sp modelId="{A158D2DD-9E07-4399-8969-EC3E885A30CA}">
      <dsp:nvSpPr>
        <dsp:cNvPr id="0" name=""/>
        <dsp:cNvSpPr/>
      </dsp:nvSpPr>
      <dsp:spPr>
        <a:xfrm>
          <a:off x="5406098" y="2896617"/>
          <a:ext cx="476809" cy="56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7175"/>
            <a:satOff val="-1979"/>
            <a:lumOff val="91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06098" y="3009266"/>
        <a:ext cx="333766" cy="337948"/>
      </dsp:txXfrm>
    </dsp:sp>
    <dsp:sp modelId="{0FA356C4-5AB9-459F-A9BD-9302DA63241E}">
      <dsp:nvSpPr>
        <dsp:cNvPr id="0" name=""/>
        <dsp:cNvSpPr/>
      </dsp:nvSpPr>
      <dsp:spPr>
        <a:xfrm>
          <a:off x="6107818" y="2394725"/>
          <a:ext cx="1784306" cy="156703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колективні ігри</a:t>
          </a:r>
          <a:endParaRPr lang="ru-RU" sz="2000" kern="1200" dirty="0"/>
        </a:p>
      </dsp:txBody>
      <dsp:txXfrm>
        <a:off x="6369124" y="2624211"/>
        <a:ext cx="1261694" cy="1108058"/>
      </dsp:txXfrm>
    </dsp:sp>
    <dsp:sp modelId="{81D2D3DF-8E71-4870-9E67-7145A4F9D6BA}">
      <dsp:nvSpPr>
        <dsp:cNvPr id="0" name=""/>
        <dsp:cNvSpPr/>
      </dsp:nvSpPr>
      <dsp:spPr>
        <a:xfrm rot="2784696">
          <a:off x="5097139" y="4041642"/>
          <a:ext cx="915111" cy="56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60762"/>
            <a:satOff val="-2969"/>
            <a:lumOff val="137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23375" y="4093096"/>
        <a:ext cx="746137" cy="337948"/>
      </dsp:txXfrm>
    </dsp:sp>
    <dsp:sp modelId="{5FD68478-2AB6-4C0D-B6E3-7128437BDC13}">
      <dsp:nvSpPr>
        <dsp:cNvPr id="0" name=""/>
        <dsp:cNvSpPr/>
      </dsp:nvSpPr>
      <dsp:spPr>
        <a:xfrm>
          <a:off x="5857916" y="4723744"/>
          <a:ext cx="1915628" cy="184855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ранкова та гігієнічна гімнастика</a:t>
          </a:r>
          <a:endParaRPr lang="ru-RU" sz="2000" kern="1200" dirty="0"/>
        </a:p>
      </dsp:txBody>
      <dsp:txXfrm>
        <a:off x="6138453" y="4994458"/>
        <a:ext cx="1354554" cy="1307123"/>
      </dsp:txXfrm>
    </dsp:sp>
    <dsp:sp modelId="{58B41878-3AFC-42EA-BD86-0128950D611C}">
      <dsp:nvSpPr>
        <dsp:cNvPr id="0" name=""/>
        <dsp:cNvSpPr/>
      </dsp:nvSpPr>
      <dsp:spPr>
        <a:xfrm rot="5400000">
          <a:off x="4244660" y="4042845"/>
          <a:ext cx="440167" cy="56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4350"/>
            <a:satOff val="-3958"/>
            <a:lumOff val="183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310685" y="4089469"/>
        <a:ext cx="308117" cy="337948"/>
      </dsp:txXfrm>
    </dsp:sp>
    <dsp:sp modelId="{90CFF6BB-382C-4E94-84D1-60773D1886D5}">
      <dsp:nvSpPr>
        <dsp:cNvPr id="0" name=""/>
        <dsp:cNvSpPr/>
      </dsp:nvSpPr>
      <dsp:spPr>
        <a:xfrm>
          <a:off x="3429028" y="4752178"/>
          <a:ext cx="2071432" cy="192257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фізкультурні паузи, хвилинки</a:t>
          </a:r>
          <a:endParaRPr lang="ru-RU" sz="2000" kern="1200" dirty="0"/>
        </a:p>
      </dsp:txBody>
      <dsp:txXfrm>
        <a:off x="3732382" y="5033733"/>
        <a:ext cx="1464724" cy="1359466"/>
      </dsp:txXfrm>
    </dsp:sp>
    <dsp:sp modelId="{42072281-A47C-44EA-B33F-FD2605404434}">
      <dsp:nvSpPr>
        <dsp:cNvPr id="0" name=""/>
        <dsp:cNvSpPr/>
      </dsp:nvSpPr>
      <dsp:spPr>
        <a:xfrm rot="8281642">
          <a:off x="3094710" y="3817577"/>
          <a:ext cx="692443" cy="56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7937"/>
            <a:satOff val="-4948"/>
            <a:lumOff val="229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42010" y="3873723"/>
        <a:ext cx="523469" cy="337948"/>
      </dsp:txXfrm>
    </dsp:sp>
    <dsp:sp modelId="{88FB7825-7CAD-4942-9730-251981157FEE}">
      <dsp:nvSpPr>
        <dsp:cNvPr id="0" name=""/>
        <dsp:cNvSpPr/>
      </dsp:nvSpPr>
      <dsp:spPr>
        <a:xfrm>
          <a:off x="1214456" y="4323547"/>
          <a:ext cx="2057984" cy="170567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розваги, свята, дні здоров</a:t>
          </a:r>
          <a:r>
            <a:rPr lang="en-US" sz="2400" kern="1200" dirty="0" smtClean="0"/>
            <a:t>’</a:t>
          </a:r>
          <a:r>
            <a:rPr lang="uk-UA" sz="2400" kern="1200" dirty="0" smtClean="0"/>
            <a:t>я</a:t>
          </a:r>
          <a:endParaRPr lang="ru-RU" sz="2400" kern="1200" dirty="0"/>
        </a:p>
      </dsp:txBody>
      <dsp:txXfrm>
        <a:off x="1515841" y="4573337"/>
        <a:ext cx="1455214" cy="1206093"/>
      </dsp:txXfrm>
    </dsp:sp>
    <dsp:sp modelId="{C687CF02-4F84-4C3A-8739-A378D473BFE4}">
      <dsp:nvSpPr>
        <dsp:cNvPr id="0" name=""/>
        <dsp:cNvSpPr/>
      </dsp:nvSpPr>
      <dsp:spPr>
        <a:xfrm rot="10800000">
          <a:off x="3099965" y="2896617"/>
          <a:ext cx="439085" cy="56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1524"/>
            <a:satOff val="-5937"/>
            <a:lumOff val="275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31690" y="3009266"/>
        <a:ext cx="307360" cy="337948"/>
      </dsp:txXfrm>
    </dsp:sp>
    <dsp:sp modelId="{43BC2510-EE29-465C-B3B3-F875968F8326}">
      <dsp:nvSpPr>
        <dsp:cNvPr id="0" name=""/>
        <dsp:cNvSpPr/>
      </dsp:nvSpPr>
      <dsp:spPr>
        <a:xfrm>
          <a:off x="966187" y="2318679"/>
          <a:ext cx="1926661" cy="171912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</a:rPr>
            <a:t>піші переходи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248340" y="2570438"/>
        <a:ext cx="1362355" cy="1215603"/>
      </dsp:txXfrm>
    </dsp:sp>
    <dsp:sp modelId="{FC30B728-401F-46A6-9B99-8E0D67E6BF85}">
      <dsp:nvSpPr>
        <dsp:cNvPr id="0" name=""/>
        <dsp:cNvSpPr/>
      </dsp:nvSpPr>
      <dsp:spPr>
        <a:xfrm rot="13500000">
          <a:off x="3395639" y="2064384"/>
          <a:ext cx="473745" cy="5632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516949" y="2227281"/>
        <a:ext cx="331622" cy="337948"/>
      </dsp:txXfrm>
    </dsp:sp>
    <dsp:sp modelId="{641FABEF-44C3-4856-9144-555DBBB8FB91}">
      <dsp:nvSpPr>
        <dsp:cNvPr id="0" name=""/>
        <dsp:cNvSpPr/>
      </dsp:nvSpPr>
      <dsp:spPr>
        <a:xfrm>
          <a:off x="1714515" y="537342"/>
          <a:ext cx="1915106" cy="169644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самостійна рухова діяльність </a:t>
          </a:r>
          <a:endParaRPr lang="ru-RU" sz="2100" kern="1200" dirty="0"/>
        </a:p>
      </dsp:txBody>
      <dsp:txXfrm>
        <a:off x="1994976" y="785780"/>
        <a:ext cx="1354184" cy="11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7.jpeg"/><Relationship Id="rId10" Type="http://schemas.microsoft.com/office/2007/relationships/diagramDrawing" Target="../diagrams/drawing2.xml"/><Relationship Id="rId4" Type="http://schemas.openxmlformats.org/officeDocument/2006/relationships/image" Target="../media/image26.jpe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</a:t>
            </a:r>
            <a:r>
              <a:rPr lang="uk-UA" dirty="0" err="1" smtClean="0"/>
              <a:t>ізичне</a:t>
            </a:r>
            <a:r>
              <a:rPr lang="uk-UA" dirty="0" smtClean="0"/>
              <a:t> виховання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4" name="Picture 4" descr="C:\Users\Альона\Pictures\picture\сімя,діти\ФИЗЫЧНЕ .,!!!!    лЕЛЯ!!!\9964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0000">
            <a:off x="6170385" y="52438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 descr="C:\Users\Альона\Pictures\picture\сімя,діти\ФИЗЫЧНЕ .,!!!!    лЕЛЯ!!!\children_sport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8276" y="3357562"/>
            <a:ext cx="2327161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6" name="Picture 6" descr="C:\Users\Альона\Pictures\picture\сімя,діти\ФИЗЫЧНЕ .,!!!!    лЕЛЯ!!!\deti_i_spo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62500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8" name="Picture 8" descr="C:\Users\Альона\Pictures\picture\сімя,діти\ФИЗЫЧНЕ .,!!!!    лЕЛЯ!!!\sport.jpg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214282" y="4143380"/>
            <a:ext cx="2235203" cy="2386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2" descr="C:\Users\Альона\Pictures\picture\сімя,діти\ФИЗЫЧНЕ .,!!!!    лЕЛЯ!!!\55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928802"/>
            <a:ext cx="2501893" cy="1691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3" descr="C:\Users\Альона\Pictures\picture\сімя,діти\ФИЗЫЧНЕ .,!!!!    лЕЛЯ!!!\3769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00000">
            <a:off x="4062744" y="3180988"/>
            <a:ext cx="5225148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7" descr="C:\Users\Альона\Pictures\picture\сімя,діти\ФИЗЫЧНЕ .,!!!!    лЕЛЯ!!!\Deti_kon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0"/>
            <a:ext cx="2298700" cy="349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00034" y="2071678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ВИХОВАННЯ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744" y="785794"/>
            <a:ext cx="5143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ФІЗИЧНЕ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5"/>
    </mc:Choice>
    <mc:Fallback>
      <p:transition spd="slow" advTm="45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ьона\Pictures\picture\сімя,діти\куку\Льоля\detki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286116" cy="50953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Альона\Pictures\picture\сімя,діти\куку\obolsun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5153799" cy="51435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				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928670"/>
            <a:ext cx="9358346" cy="592933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uk-UA" sz="39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спеціально підібрані, методично правильно організовані, керовані педагогом рухи і складні види рухової діяльності. До них належать:</a:t>
            </a:r>
          </a:p>
          <a:p>
            <a:pPr lvl="0">
              <a:buNone/>
            </a:pPr>
            <a:endParaRPr lang="uk-UA" dirty="0" smtClean="0"/>
          </a:p>
          <a:p>
            <a:pPr lvl="0">
              <a:buNone/>
            </a:pPr>
            <a:endParaRPr lang="uk-UA" dirty="0" smtClean="0"/>
          </a:p>
          <a:p>
            <a:pPr lvl="0">
              <a:buNone/>
            </a:pPr>
            <a:endParaRPr lang="ru-RU" dirty="0" smtClean="0"/>
          </a:p>
          <a:p>
            <a:pPr lvl="0" algn="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гімнастика;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lvl="0" algn="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спортивні вправи;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lvl="0" algn="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елементарний туризм;</a:t>
            </a:r>
          </a:p>
          <a:p>
            <a:pPr algn="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ігри рухливі та зі спортивними елементами.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lvl="0" algn="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4.Фізичні вправи</a:t>
            </a:r>
            <a:r>
              <a:rPr lang="uk-UA" sz="6000" dirty="0" smtClean="0">
                <a:solidFill>
                  <a:srgbClr val="FF3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 </a:t>
            </a:r>
            <a:endParaRPr lang="ru-RU" sz="6000" dirty="0">
              <a:solidFill>
                <a:srgbClr val="FF33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9"/>
    </mc:Choice>
    <mc:Fallback>
      <p:transition spd="slow" advTm="17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ьона\Pictures\picture\сімя,діти\куку\actigu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929850" cy="884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b="1" dirty="0" smtClean="0"/>
              <a:t>Методи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8687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"/>
    </mc:Choice>
    <mc:Fallback>
      <p:transition spd="slow" advTm="90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льона\Pictures\picture\сімя,діти\куку\1227528689_k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6929454" cy="519709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C:\Users\Альона\Pictures\picture\сімя,діти\куку\8420878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785926"/>
            <a:ext cx="3400426" cy="507207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173" name="Picture 5" descr="C:\Users\Альона\Pictures\picture\сімя,діти\фотки-шмотки\92777653670250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-857280"/>
            <a:ext cx="4476750" cy="353377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174" name="Picture 6" descr="C:\Users\Альона\Pictures\picture\сімя,діти\фотки-шмотки\дордр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0"/>
            <a:ext cx="4929190" cy="335756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85831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7"/>
    </mc:Choice>
    <mc:Fallback>
      <p:transition spd="slow" advTm="178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ьона\Pictures\picture\сімя,діти\мої фоточки діток\41deti.jpg"/>
          <p:cNvPicPr>
            <a:picLocks noChangeAspect="1" noChangeArrowheads="1"/>
          </p:cNvPicPr>
          <p:nvPr/>
        </p:nvPicPr>
        <p:blipFill>
          <a:blip r:embed="rId3"/>
          <a:srcRect r="6465"/>
          <a:stretch>
            <a:fillRect/>
          </a:stretch>
        </p:blipFill>
        <p:spPr bwMode="auto">
          <a:xfrm>
            <a:off x="2943176" y="1787553"/>
            <a:ext cx="6200824" cy="5070447"/>
          </a:xfrm>
          <a:prstGeom prst="rect">
            <a:avLst/>
          </a:prstGeom>
          <a:noFill/>
        </p:spPr>
      </p:pic>
      <p:pic>
        <p:nvPicPr>
          <p:cNvPr id="7" name="Picture 3" descr="C:\Users\Альона\Pictures\picture\сімя,діти\161_10_11_2009_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4906" cy="2857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C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Фізичний розвиток -</a:t>
            </a:r>
            <a:endParaRPr lang="ru-RU" sz="6000" dirty="0">
              <a:solidFill>
                <a:srgbClr val="CC00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714620"/>
            <a:ext cx="6643734" cy="41433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uk-UA" sz="3600" dirty="0" smtClean="0">
                <a:solidFill>
                  <a:srgbClr val="C00000"/>
                </a:solidFill>
                <a:latin typeface="Arial Black" pitchFamily="34" charset="0"/>
              </a:rPr>
              <a:t>процес зміни морфологічних і функціональних ознак організму, основою якого є біологічні процеси, зумовлені спадковими генетичними факторами, умовами зовнішнього середовища і виховання.</a:t>
            </a: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sz="3600" dirty="0"/>
          </a:p>
        </p:txBody>
      </p:sp>
    </p:spTree>
  </p:cSld>
  <p:clrMapOvr>
    <a:masterClrMapping/>
  </p:clrMapOvr>
  <p:transition spd="slow" advTm="6482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ьона\Pictures\picture\сімя,діти\куку\Льоля\0601070529371yippie....it_s_my_birthda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r="40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142852"/>
            <a:ext cx="9929882" cy="1143000"/>
          </a:xfrm>
        </p:spPr>
        <p:txBody>
          <a:bodyPr>
            <a:normAutofit fontScale="90000"/>
          </a:bodyPr>
          <a:lstStyle/>
          <a:p>
            <a:r>
              <a:rPr lang="uk-UA" sz="7300" b="1" u="sng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latin typeface="Gabriola" pitchFamily="82" charset="0"/>
              </a:rPr>
              <a:t>Показники фізичного розвитку: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928670"/>
            <a:ext cx="7643834" cy="5929330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антропометричні та біометричні дані</a:t>
            </a:r>
            <a:r>
              <a:rPr lang="uk-UA" dirty="0" smtClean="0"/>
              <a:t>:зріст, маса тіла, життєва ємкість легень, об’єм грудної клітки;</a:t>
            </a:r>
            <a:endParaRPr lang="ru-RU" dirty="0" smtClean="0"/>
          </a:p>
          <a:p>
            <a:pPr lvl="0"/>
            <a:r>
              <a:rPr lang="uk-UA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розвиток основних рухів</a:t>
            </a:r>
            <a:r>
              <a:rPr lang="uk-UA" dirty="0" smtClean="0"/>
              <a:t>(ходьби, бігу, стрибків, метання, лазіння та ін.);</a:t>
            </a:r>
            <a:endParaRPr lang="ru-RU" dirty="0" smtClean="0"/>
          </a:p>
          <a:p>
            <a:pPr lvl="0"/>
            <a:r>
              <a:rPr lang="uk-UA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рівень фізичних якостей</a:t>
            </a:r>
            <a:r>
              <a:rPr lang="uk-UA" dirty="0" smtClean="0"/>
              <a:t>(швидкості, спритності, сили, витривалості, гнучкості);</a:t>
            </a:r>
            <a:endParaRPr lang="ru-RU" dirty="0" smtClean="0"/>
          </a:p>
          <a:p>
            <a:pPr lvl="0"/>
            <a:r>
              <a:rPr lang="uk-UA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рівень показників формування постави</a:t>
            </a:r>
            <a:r>
              <a:rPr lang="uk-UA" dirty="0" smtClean="0"/>
              <a:t>(вигинів хребта, відстані між кутами лопаток та ін.).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8"/>
    </mc:Choice>
    <mc:Fallback>
      <p:transition spd="slow" advTm="70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6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ьона\Pictures\picture\сімя,діти\куку\d184d0b8d0b7d0bad183d0bbd18cd182d183d180d0b0.jpg"/>
          <p:cNvPicPr>
            <a:picLocks noChangeAspect="1" noChangeArrowheads="1"/>
          </p:cNvPicPr>
          <p:nvPr/>
        </p:nvPicPr>
        <p:blipFill>
          <a:blip r:embed="rId2"/>
          <a:srcRect t="18235" b="7083"/>
          <a:stretch>
            <a:fillRect/>
          </a:stretch>
        </p:blipFill>
        <p:spPr bwMode="auto">
          <a:xfrm>
            <a:off x="3000364" y="-35634"/>
            <a:ext cx="6143637" cy="690925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143900" cy="47148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4400" dirty="0" smtClean="0"/>
              <a:t>   </a:t>
            </a:r>
            <a:r>
              <a:rPr lang="uk-UA" sz="4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систематичний, цілеспрямований вплив дорослих на організм дитини з метою його морфологічного і функціонального вдосконалення, зміцнення здоров’я, формування рухових навичок і   фізичних якостей.</a:t>
            </a:r>
            <a:endParaRPr lang="ru-RU" sz="44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57166"/>
            <a:ext cx="8643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Фізичне виховання - 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5318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ьона\Pictures\picture\сімя,діти\фотки-шмотки\4310273_813416b0.jpg"/>
          <p:cNvPicPr>
            <a:picLocks noChangeAspect="1" noChangeArrowheads="1"/>
          </p:cNvPicPr>
          <p:nvPr/>
        </p:nvPicPr>
        <p:blipFill>
          <a:blip r:embed="rId2"/>
          <a:srcRect t="34521" b="41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/>
          <a:lstStyle/>
          <a:p>
            <a:pPr>
              <a:buNone/>
            </a:pPr>
            <a:r>
              <a:rPr lang="uk-UA" sz="8000" b="1" dirty="0" smtClean="0"/>
              <a:t>Зміст:</a:t>
            </a:r>
            <a:endParaRPr lang="ru-RU" sz="8000" dirty="0" smtClean="0"/>
          </a:p>
          <a:p>
            <a:pPr lvl="0"/>
            <a:r>
              <a:rPr lang="uk-UA" sz="4400" dirty="0" smtClean="0"/>
              <a:t>Опанування основ особистої гігієни.</a:t>
            </a:r>
            <a:endParaRPr lang="ru-RU" sz="4400" dirty="0" smtClean="0"/>
          </a:p>
          <a:p>
            <a:pPr lvl="0"/>
            <a:r>
              <a:rPr lang="uk-UA" sz="4400" dirty="0" smtClean="0"/>
              <a:t>Загартування організму.</a:t>
            </a:r>
            <a:endParaRPr lang="ru-RU" sz="4400" dirty="0" smtClean="0"/>
          </a:p>
          <a:p>
            <a:pPr lvl="0"/>
            <a:r>
              <a:rPr lang="uk-UA" sz="4400" dirty="0" smtClean="0"/>
              <a:t>Виконання фізичних вправ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0"/>
    </mc:Choice>
    <mc:Fallback>
      <p:transition spd="slow" advTm="52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ьона\Pictures\picture\сімя,діти\ФИЗЫЧНЕ .,!!!!    лЕЛЯ!!!\clip1998.jpg"/>
          <p:cNvPicPr>
            <a:picLocks noChangeAspect="1" noChangeArrowheads="1"/>
          </p:cNvPicPr>
          <p:nvPr/>
        </p:nvPicPr>
        <p:blipFill>
          <a:blip r:embed="rId2"/>
          <a:srcRect l="21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5800" b="1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</a:rPr>
              <a:t>Завдання:</a:t>
            </a:r>
            <a:endParaRPr lang="ru-RU" sz="5800" dirty="0" smtClean="0">
              <a:effectLst>
                <a:glow rad="101600">
                  <a:srgbClr val="00FF00">
                    <a:alpha val="60000"/>
                  </a:srgbClr>
                </a:glo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Оздоровчі завдання. </a:t>
            </a:r>
            <a:r>
              <a:rPr lang="uk-UA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Це охорона і зміцнення здоров</a:t>
            </a:r>
            <a:r>
              <a:rPr lang="ru-RU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’</a:t>
            </a:r>
            <a:r>
              <a:rPr lang="uk-UA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я дітей. Загартування організму, підвищення його опору шкідливим впливам зовнішнього середовища, своєчасний розвиток усіх систем організму, підвищення їх функціональних можливостей, формування правильної постави і стопи.</a:t>
            </a:r>
            <a:endParaRPr lang="ru-RU" b="1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Формування рухових навичок і умінь, виховання фізичних якостей. </a:t>
            </a:r>
            <a:r>
              <a:rPr lang="uk-UA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Полягає у розвитку рухових дій:ходьби, бігу,  стрибків, метання, лазіння, плавання. Їзди на велосипеді; рухів рук, ніг, тулуба; шикування і перешикування.</a:t>
            </a:r>
            <a:endParaRPr lang="ru-RU" b="1" dirty="0" smtClean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Виховання у дітей культурно - гігієнічних навичок і вмінь здорового способу життя.</a:t>
            </a:r>
            <a:endParaRPr lang="ru-RU" b="1" dirty="0" smtClean="0">
              <a:ln w="1905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0"/>
    </mc:Choice>
    <mc:Fallback>
      <p:transition spd="slow" advTm="61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ьона\Pictures\picture\сімя,діти\фотки-шмотки\153164_270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2071678"/>
            <a:ext cx="6350000" cy="54991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6" name="Picture 4" descr="C:\Users\Альона\Pictures\picture\сімя,діти\фотки-шмотки\4219999_ef56c978.jpg"/>
          <p:cNvPicPr>
            <a:picLocks noChangeAspect="1" noChangeArrowheads="1"/>
          </p:cNvPicPr>
          <p:nvPr/>
        </p:nvPicPr>
        <p:blipFill>
          <a:blip r:embed="rId3"/>
          <a:srcRect t="12987"/>
          <a:stretch>
            <a:fillRect/>
          </a:stretch>
        </p:blipFill>
        <p:spPr bwMode="auto">
          <a:xfrm>
            <a:off x="4548144" y="-642966"/>
            <a:ext cx="5500726" cy="478634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4" name="Picture 2" descr="C:\Users\Альона\Pictures\picture\сімя,діти\куку\23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86280" cy="42862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Засоби:</a:t>
            </a:r>
            <a:endParaRPr lang="ru-RU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lvl="0">
              <a:buNone/>
            </a:pPr>
            <a:endParaRPr lang="uk-UA" sz="4400" b="1" i="1" dirty="0" smtClean="0"/>
          </a:p>
          <a:p>
            <a:pPr lvl="0" algn="r">
              <a:buNone/>
            </a:pPr>
            <a:r>
              <a:rPr lang="uk-UA" sz="5400" b="1" i="1" dirty="0" smtClean="0">
                <a:solidFill>
                  <a:srgbClr val="00FF00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1.Гігієнічні умови</a:t>
            </a:r>
            <a:r>
              <a:rPr lang="uk-UA" sz="5400" dirty="0" smtClean="0">
                <a:solidFill>
                  <a:srgbClr val="00FF00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.</a:t>
            </a:r>
            <a:endParaRPr lang="ru-RU" sz="5400" dirty="0" smtClean="0">
              <a:solidFill>
                <a:srgbClr val="00FF00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  <a:p>
            <a:pPr lvl="0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дотримання норм площі приміщення,її правильне використання;</a:t>
            </a:r>
            <a:endParaRPr lang="ru-RU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правильно організоване харчування;</a:t>
            </a:r>
            <a:endParaRPr lang="ru-RU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забезпечення добової тривалості сну;</a:t>
            </a:r>
            <a:endParaRPr lang="ru-RU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організація прогулянок та ін.</a:t>
            </a:r>
            <a:endParaRPr lang="ru-RU" sz="3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3"/>
    </mc:Choice>
    <mc:Fallback>
      <p:transition spd="slow" advTm="44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ьона\Pictures\picture\сімя,діти\фотки-шмотки\13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3" y="394961"/>
            <a:ext cx="5000628" cy="646303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0"/>
            <a:ext cx="7658128" cy="1143000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2.Загартування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6429388" cy="535782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uk-UA" dirty="0" smtClean="0"/>
              <a:t> </a:t>
            </a:r>
          </a:p>
          <a:p>
            <a:pPr lvl="0">
              <a:buNone/>
            </a:pPr>
            <a:r>
              <a:rPr lang="uk-UA" dirty="0" smtClean="0"/>
              <a:t>   </a:t>
            </a:r>
            <a:r>
              <a:rPr lang="uk-U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 удосконалення засобами тренування з використанням природних факторів (води, повітря, сонця) умовних реакцій щодо пристосування організму до середовища.</a:t>
            </a:r>
            <a:endParaRPr lang="ru-RU" sz="4000" dirty="0" smtClean="0">
              <a:solidFill>
                <a:srgbClr val="00FFFF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071546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організму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7"/>
    </mc:Choice>
    <mc:Fallback>
      <p:transition spd="slow" advTm="299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ьона\Pictures\picture\сімя,діти\куку\47941301_DomCHas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084411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30" y="500042"/>
            <a:ext cx="8215370" cy="3046988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uk-UA" sz="9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3.Розпорядок дня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1431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buNone/>
            </a:pPr>
            <a:r>
              <a:rPr lang="uk-UA" sz="4800" dirty="0" smtClean="0">
                <a:solidFill>
                  <a:srgbClr val="00FFFF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правильний розподіл у часі головних процесів життєдіяльності дитини.</a:t>
            </a:r>
            <a:endParaRPr lang="ru-RU" sz="4800" dirty="0" smtClean="0">
              <a:solidFill>
                <a:srgbClr val="00FFFF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9"/>
    </mc:Choice>
    <mc:Fallback>
      <p:transition spd="slow" advTm="264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392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Angsana New</vt:lpstr>
      <vt:lpstr>Arial</vt:lpstr>
      <vt:lpstr>Arial Black</vt:lpstr>
      <vt:lpstr>Book Antiqua</vt:lpstr>
      <vt:lpstr>Calibri</vt:lpstr>
      <vt:lpstr>Comic Sans MS</vt:lpstr>
      <vt:lpstr>Courier New</vt:lpstr>
      <vt:lpstr>Gabriola</vt:lpstr>
      <vt:lpstr>Тема Office</vt:lpstr>
      <vt:lpstr>Фізичне виховання </vt:lpstr>
      <vt:lpstr>Фізичний розвиток -</vt:lpstr>
      <vt:lpstr>Показники фізичного розвитку: </vt:lpstr>
      <vt:lpstr>Презентация PowerPoint</vt:lpstr>
      <vt:lpstr>Презентация PowerPoint</vt:lpstr>
      <vt:lpstr>Презентация PowerPoint</vt:lpstr>
      <vt:lpstr>Презентация PowerPoint</vt:lpstr>
      <vt:lpstr>2.Загартування</vt:lpstr>
      <vt:lpstr>Презентация PowerPoint</vt:lpstr>
      <vt:lpstr>       </vt:lpstr>
      <vt:lpstr>Методи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Альона</dc:creator>
  <cp:lastModifiedBy>Марина Бурлака</cp:lastModifiedBy>
  <cp:revision>54</cp:revision>
  <dcterms:created xsi:type="dcterms:W3CDTF">2010-04-18T15:24:55Z</dcterms:created>
  <dcterms:modified xsi:type="dcterms:W3CDTF">2013-10-17T13:01:55Z</dcterms:modified>
</cp:coreProperties>
</file>