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84" r:id="rId4"/>
    <p:sldId id="261" r:id="rId5"/>
    <p:sldId id="260" r:id="rId6"/>
    <p:sldId id="264" r:id="rId7"/>
    <p:sldId id="263" r:id="rId8"/>
    <p:sldId id="262" r:id="rId9"/>
    <p:sldId id="265" r:id="rId10"/>
    <p:sldId id="268" r:id="rId11"/>
    <p:sldId id="267" r:id="rId12"/>
    <p:sldId id="266" r:id="rId13"/>
    <p:sldId id="257" r:id="rId14"/>
    <p:sldId id="271" r:id="rId15"/>
    <p:sldId id="270" r:id="rId16"/>
    <p:sldId id="269" r:id="rId17"/>
    <p:sldId id="275" r:id="rId18"/>
    <p:sldId id="274" r:id="rId19"/>
    <p:sldId id="273" r:id="rId20"/>
    <p:sldId id="272" r:id="rId21"/>
    <p:sldId id="278" r:id="rId22"/>
    <p:sldId id="277" r:id="rId23"/>
    <p:sldId id="276" r:id="rId24"/>
    <p:sldId id="281" r:id="rId25"/>
    <p:sldId id="280" r:id="rId26"/>
    <p:sldId id="279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337C-7B4F-46F9-A89B-16877571E6F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F8ACA-D872-40FF-8048-8011F6058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337C-7B4F-46F9-A89B-16877571E6F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8ACA-D872-40FF-8048-8011F6058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337C-7B4F-46F9-A89B-16877571E6F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8ACA-D872-40FF-8048-8011F6058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8D337C-7B4F-46F9-A89B-16877571E6F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41F8ACA-D872-40FF-8048-8011F6058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337C-7B4F-46F9-A89B-16877571E6F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8ACA-D872-40FF-8048-8011F6058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337C-7B4F-46F9-A89B-16877571E6F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8ACA-D872-40FF-8048-8011F6058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8ACA-D872-40FF-8048-8011F6058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337C-7B4F-46F9-A89B-16877571E6F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337C-7B4F-46F9-A89B-16877571E6F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8ACA-D872-40FF-8048-8011F6058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337C-7B4F-46F9-A89B-16877571E6F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8ACA-D872-40FF-8048-8011F6058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8D337C-7B4F-46F9-A89B-16877571E6F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F8ACA-D872-40FF-8048-8011F6058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337C-7B4F-46F9-A89B-16877571E6F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F8ACA-D872-40FF-8048-8011F6058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8D337C-7B4F-46F9-A89B-16877571E6F3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41F8ACA-D872-40FF-8048-8011F6058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0;&#1083;&#1080;&#1077;&#1085;&#1090;\Music\Documents\&#1096;&#1082;&#1086;&#1083;&#1072;\&#1082;&#1086;&#1085;&#1089;&#1087;&#1077;&#1082;&#1090;&#1080;\9%20&#1082;&#1083;&#1072;&#1089;\&#1083;&#1110;&#1090;\&#1043;&#1086;&#1075;&#1086;&#1083;&#1100;\videoplayback%20(1)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vitppt.com.ua/images/34/33621/96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svitppt.com.ua/images/34/33621/960/img21.jpg"/>
          <p:cNvPicPr>
            <a:picLocks noChangeAspect="1" noChangeArrowheads="1"/>
          </p:cNvPicPr>
          <p:nvPr/>
        </p:nvPicPr>
        <p:blipFill>
          <a:blip r:embed="rId2"/>
          <a:srcRect t="10630"/>
          <a:stretch>
            <a:fillRect/>
          </a:stretch>
        </p:blipFill>
        <p:spPr bwMode="auto">
          <a:xfrm>
            <a:off x="0" y="0"/>
            <a:ext cx="9144000" cy="683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svitppt.com.ua/images/34/33621/96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svitppt.com.ua/images/34/33621/96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vitppt.com.ua/images/34/33621/960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svitppt.com.ua/images/34/33621/960/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svitppt.com.ua/images/34/33621/960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svitppt.com.ua/images/34/33621/960/img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svitppt.com.ua/images/34/33621/960/img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svitppt.com.ua/images/34/33621/960/img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svitppt.com.ua/images/34/33621/960/img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vitppt.com.ua/images/34/33621/960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svitppt.com.ua/images/34/33621/960/img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svitppt.com.ua/images/34/33621/960/img34.jpg"/>
          <p:cNvPicPr>
            <a:picLocks noChangeAspect="1" noChangeArrowheads="1"/>
          </p:cNvPicPr>
          <p:nvPr/>
        </p:nvPicPr>
        <p:blipFill>
          <a:blip r:embed="rId2"/>
          <a:srcRect t="7874" b="4724"/>
          <a:stretch>
            <a:fillRect/>
          </a:stretch>
        </p:blipFill>
        <p:spPr bwMode="auto">
          <a:xfrm>
            <a:off x="0" y="0"/>
            <a:ext cx="9144000" cy="6832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svitppt.com.ua/images/34/33621/960/img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svitppt.com.ua/images/34/33621/960/img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svitppt.com.ua/images/34/33621/960/img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svitppt.com.ua/images/34/33621/960/img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svitppt.com.ua/images/34/33621/960/img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svitppt.com.ua/images/34/33621/960/img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svitppt.com.ua/images/34/33621/960/img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playback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285728"/>
            <a:ext cx="8366180" cy="6274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8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svitppt.com.ua/images/34/33621/960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svitppt.com.ua/images/34/33621/960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svitppt.com.ua/images/34/33621/960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svitppt.com.ua/images/34/33621/960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svitppt.com.ua/images/34/33621/960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svitppt.com.ua/images/34/33621/960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</TotalTime>
  <Words>0</Words>
  <Application>Microsoft Office PowerPoint</Application>
  <PresentationFormat>Экран (4:3)</PresentationFormat>
  <Paragraphs>0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Клиент</dc:creator>
  <cp:lastModifiedBy>Клиент</cp:lastModifiedBy>
  <cp:revision>5</cp:revision>
  <dcterms:created xsi:type="dcterms:W3CDTF">2019-01-26T09:38:53Z</dcterms:created>
  <dcterms:modified xsi:type="dcterms:W3CDTF">2019-03-11T21:08:04Z</dcterms:modified>
</cp:coreProperties>
</file>