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CC"/>
    <a:srgbClr val="66FF66"/>
    <a:srgbClr val="44CEDC"/>
    <a:srgbClr val="209DAA"/>
    <a:srgbClr val="C973F9"/>
    <a:srgbClr val="B847F7"/>
    <a:srgbClr val="FFFF3F"/>
    <a:srgbClr val="A0FF71"/>
    <a:srgbClr val="95A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66"/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exercise.co.uk/thebenefitsofphysicalactivity.html" TargetMode="External"/><Relationship Id="rId2" Type="http://schemas.openxmlformats.org/officeDocument/2006/relationships/hyperlink" Target="http://exercise.about.com/cs/exercisehealth/a/teenager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hyperlink" Target="http://www.livestrong.com/article/365604-why-is-a-healthy-lifestyle-important-for-teenag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357298"/>
            <a:ext cx="4929222" cy="2786082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How to keep fit?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4084" y="5589240"/>
            <a:ext cx="6400800" cy="588034"/>
          </a:xfrm>
        </p:spPr>
        <p:txBody>
          <a:bodyPr/>
          <a:lstStyle/>
          <a:p>
            <a:r>
              <a:rPr lang="ru-RU" dirty="0" err="1" smtClean="0"/>
              <a:t>Вчитель</a:t>
            </a:r>
            <a:r>
              <a:rPr lang="ru-RU" dirty="0" smtClean="0"/>
              <a:t>: </a:t>
            </a:r>
            <a:r>
              <a:rPr lang="ru-RU" dirty="0" err="1" smtClean="0"/>
              <a:t>Барик</a:t>
            </a:r>
            <a:r>
              <a:rPr lang="uk-UA" dirty="0" err="1" smtClean="0"/>
              <a:t>іна</a:t>
            </a:r>
            <a:r>
              <a:rPr lang="uk-UA" dirty="0" smtClean="0"/>
              <a:t> Неля Миколаївна</a:t>
            </a:r>
            <a:endParaRPr lang="uk-UA" dirty="0"/>
          </a:p>
        </p:txBody>
      </p:sp>
      <p:pic>
        <p:nvPicPr>
          <p:cNvPr id="1031" name="Picture 7" descr="C:\Users\XP\Saved Games\Documents\мама\учн. през\Keep 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8604"/>
            <a:ext cx="2288117" cy="3214710"/>
          </a:xfrm>
          <a:prstGeom prst="rect">
            <a:avLst/>
          </a:prstGeom>
          <a:noFill/>
        </p:spPr>
      </p:pic>
      <p:pic>
        <p:nvPicPr>
          <p:cNvPr id="1032" name="Picture 8" descr="C:\Users\XP\Saved Games\Documents\мама\учн. през\keep_f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2428892" cy="23616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87DFF"/>
            </a:gs>
            <a:gs pos="100000">
              <a:srgbClr val="CC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5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928802"/>
            <a:ext cx="3786214" cy="252414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Autofit/>
          </a:bodyPr>
          <a:lstStyle/>
          <a:p>
            <a:r>
              <a:rPr lang="en-US" sz="3000" dirty="0" smtClean="0"/>
              <a:t>Parents and doctors are worried and rightly so. Today's kids are heavier than ever before. Heart disease, high blood pressure, diabetes are well known among teenagers. </a:t>
            </a:r>
            <a:endParaRPr lang="uk-UA" sz="3000" dirty="0"/>
          </a:p>
        </p:txBody>
      </p:sp>
      <p:pic>
        <p:nvPicPr>
          <p:cNvPr id="2051" name="Picture 3" descr="C:\Users\XP\Saved Games\Documents\мама\учн. през\1422478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143380"/>
            <a:ext cx="3050667" cy="2471040"/>
          </a:xfrm>
          <a:prstGeom prst="rect">
            <a:avLst/>
          </a:prstGeom>
          <a:noFill/>
        </p:spPr>
      </p:pic>
      <p:pic>
        <p:nvPicPr>
          <p:cNvPr id="2052" name="Picture 4" descr="C:\Users\XP\Saved Games\Documents\мама\учн. през\tolstiy_rebe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28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10" y="5214950"/>
            <a:ext cx="7643866" cy="95725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800" dirty="0" smtClean="0"/>
              <a:t>Experts recommend that teens get 60 minutes or more physical activity each day.</a:t>
            </a:r>
            <a:endParaRPr lang="uk-UA" sz="3800" dirty="0" smtClean="0"/>
          </a:p>
          <a:p>
            <a:endParaRPr lang="uk-UA" dirty="0"/>
          </a:p>
        </p:txBody>
      </p:sp>
      <p:pic>
        <p:nvPicPr>
          <p:cNvPr id="3076" name="Picture 4" descr="C:\Users\XP\Saved Games\Documents\мама\учн. през\a66207f8-60af-4242-a24e-14b252b7da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2214578" cy="3041354"/>
          </a:xfrm>
          <a:prstGeom prst="rect">
            <a:avLst/>
          </a:prstGeom>
          <a:noFill/>
        </p:spPr>
      </p:pic>
      <p:pic>
        <p:nvPicPr>
          <p:cNvPr id="3078" name="Picture 6" descr="C:\Users\XP\Saved Games\Documents\мама\учн. през\molodost_studenty_molodye_podrostki_9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290"/>
            <a:ext cx="4393437" cy="2928958"/>
          </a:xfrm>
          <a:prstGeom prst="rect">
            <a:avLst/>
          </a:prstGeom>
          <a:noFill/>
        </p:spPr>
      </p:pic>
      <p:pic>
        <p:nvPicPr>
          <p:cNvPr id="3077" name="Picture 5" descr="C:\Users\XP\Saved Games\Documents\мама\учн. през\fitnes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743200" cy="2743200"/>
          </a:xfrm>
          <a:prstGeom prst="rect">
            <a:avLst/>
          </a:prstGeom>
          <a:noFill/>
        </p:spPr>
      </p:pic>
      <p:pic>
        <p:nvPicPr>
          <p:cNvPr id="7" name="Рисунок 6" descr="AndreasGradin_shutterstock.com_359160611285940454_xwidth300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t="7547" b="7547"/>
          <a:stretch>
            <a:fillRect/>
          </a:stretch>
        </p:blipFill>
        <p:spPr>
          <a:xfrm>
            <a:off x="642910" y="357166"/>
            <a:ext cx="2714644" cy="2035984"/>
          </a:xfrm>
        </p:spPr>
      </p:pic>
      <p:pic>
        <p:nvPicPr>
          <p:cNvPr id="3079" name="Picture 7" descr="C:\Users\XP\Saved Games\Documents\мама\учн. през\1275220000_pilates-gimnastika-kraso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928934"/>
            <a:ext cx="3466552" cy="230959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99"/>
            </a:gs>
            <a:gs pos="100000">
              <a:srgbClr val="D2FB6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Here are some of the reasons:</a:t>
            </a:r>
            <a:endParaRPr lang="uk-UA" sz="4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Exercise benefits every part of the body, including the mind. </a:t>
            </a:r>
            <a:endParaRPr lang="uk-UA" sz="3600" dirty="0" smtClean="0"/>
          </a:p>
          <a:p>
            <a:pPr lvl="0"/>
            <a:r>
              <a:rPr lang="en-US" sz="3600" dirty="0" smtClean="0"/>
              <a:t>Exercise can help some people sleep better. </a:t>
            </a:r>
            <a:endParaRPr lang="uk-UA" sz="3600" dirty="0" smtClean="0"/>
          </a:p>
          <a:p>
            <a:pPr lvl="0"/>
            <a:r>
              <a:rPr lang="en-US" sz="3600" dirty="0" smtClean="0"/>
              <a:t>Exercising can help you look better. </a:t>
            </a:r>
            <a:endParaRPr lang="uk-UA" sz="3600" dirty="0" smtClean="0"/>
          </a:p>
          <a:p>
            <a:pPr lvl="0"/>
            <a:r>
              <a:rPr lang="en-US" sz="3600" dirty="0" smtClean="0"/>
              <a:t>Exercise helps people lose weight.</a:t>
            </a:r>
            <a:endParaRPr lang="uk-UA" sz="3600" dirty="0" smtClean="0"/>
          </a:p>
          <a:p>
            <a:pPr lvl="0"/>
            <a:r>
              <a:rPr lang="en-US" sz="3600" dirty="0" smtClean="0"/>
              <a:t>Exercise lowers the risk of diseases. </a:t>
            </a:r>
            <a:endParaRPr lang="uk-UA" sz="3600" dirty="0" smtClean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FF99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Autofit/>
          </a:bodyPr>
          <a:lstStyle/>
          <a:p>
            <a:r>
              <a:rPr lang="en-US" sz="5400" b="1" u="sng" dirty="0" smtClean="0"/>
              <a:t>Exercise Do's</a:t>
            </a:r>
            <a:endParaRPr lang="uk-UA" sz="54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4972056" cy="714380"/>
          </a:xfrm>
        </p:spPr>
        <p:txBody>
          <a:bodyPr/>
          <a:lstStyle/>
          <a:p>
            <a:r>
              <a:rPr lang="en-US" b="1" i="1" dirty="0" smtClean="0"/>
              <a:t>Vigorous Aerobic Exercise</a:t>
            </a:r>
            <a:endParaRPr lang="uk-UA" b="1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857496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i="1" dirty="0" smtClean="0"/>
              <a:t>  </a:t>
            </a:r>
            <a:r>
              <a:rPr lang="en-US" sz="3200" b="1" i="1" dirty="0" smtClean="0"/>
              <a:t>Muscle-Strengthening</a:t>
            </a:r>
            <a:endParaRPr lang="uk-UA" sz="3200" b="1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14884"/>
            <a:ext cx="3214694" cy="60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i="1" dirty="0" smtClean="0"/>
              <a:t>  </a:t>
            </a:r>
            <a:r>
              <a:rPr lang="en-US" sz="3200" b="1" i="1" dirty="0" smtClean="0"/>
              <a:t>Regular Activity</a:t>
            </a:r>
            <a:endParaRPr lang="uk-UA" sz="3200" b="1" i="1" dirty="0" smtClean="0"/>
          </a:p>
        </p:txBody>
      </p:sp>
      <p:pic>
        <p:nvPicPr>
          <p:cNvPr id="4103" name="Picture 7" descr="C:\Users\XP\Saved Games\Documents\мама\учн. през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071702" cy="1375782"/>
          </a:xfrm>
          <a:prstGeom prst="rect">
            <a:avLst/>
          </a:prstGeom>
          <a:noFill/>
        </p:spPr>
      </p:pic>
      <p:pic>
        <p:nvPicPr>
          <p:cNvPr id="4104" name="Picture 8" descr="C:\Users\XP\Saved Games\Documents\мама\учн. през\16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2116458" cy="1405328"/>
          </a:xfrm>
          <a:prstGeom prst="rect">
            <a:avLst/>
          </a:prstGeom>
          <a:noFill/>
        </p:spPr>
      </p:pic>
      <p:pic>
        <p:nvPicPr>
          <p:cNvPr id="4105" name="Picture 9" descr="C:\Users\XP\Saved Games\Documents\мама\учн. през\Безымянный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57166"/>
            <a:ext cx="1785950" cy="2487101"/>
          </a:xfrm>
          <a:prstGeom prst="rect">
            <a:avLst/>
          </a:prstGeom>
          <a:noFill/>
        </p:spPr>
      </p:pic>
      <p:pic>
        <p:nvPicPr>
          <p:cNvPr id="4106" name="Picture 10" descr="C:\Users\XP\Saved Games\Documents\мама\учн. през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571612"/>
            <a:ext cx="1181681" cy="1571636"/>
          </a:xfrm>
          <a:prstGeom prst="rect">
            <a:avLst/>
          </a:prstGeom>
          <a:noFill/>
        </p:spPr>
      </p:pic>
      <p:pic>
        <p:nvPicPr>
          <p:cNvPr id="4107" name="Picture 11" descr="C:\Users\XP\Saved Games\Documents\мама\учн. през\Безымянный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071810"/>
            <a:ext cx="1149978" cy="1571636"/>
          </a:xfrm>
          <a:prstGeom prst="rect">
            <a:avLst/>
          </a:prstGeom>
          <a:noFill/>
        </p:spPr>
      </p:pic>
      <p:pic>
        <p:nvPicPr>
          <p:cNvPr id="4108" name="Picture 12" descr="C:\Users\XP\Saved Games\Documents\мама\учн. през\7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357562"/>
            <a:ext cx="2143140" cy="1456292"/>
          </a:xfrm>
          <a:prstGeom prst="rect">
            <a:avLst/>
          </a:prstGeom>
          <a:noFill/>
        </p:spPr>
      </p:pic>
      <p:pic>
        <p:nvPicPr>
          <p:cNvPr id="4109" name="Picture 13" descr="C:\Users\XP\Saved Games\Documents\мама\учн. през\1315734342_kak-uvelihit-grudnie-mishzi-v-domashnih-uslovijah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3357561"/>
            <a:ext cx="2143140" cy="1483713"/>
          </a:xfrm>
          <a:prstGeom prst="rect">
            <a:avLst/>
          </a:prstGeom>
          <a:noFill/>
        </p:spPr>
      </p:pic>
      <p:pic>
        <p:nvPicPr>
          <p:cNvPr id="4110" name="Picture 14" descr="C:\Users\XP\Saved Games\Documents\мама\учн. през\4493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4929198"/>
            <a:ext cx="2108894" cy="1714512"/>
          </a:xfrm>
          <a:prstGeom prst="rect">
            <a:avLst/>
          </a:prstGeom>
          <a:noFill/>
        </p:spPr>
      </p:pic>
      <p:pic>
        <p:nvPicPr>
          <p:cNvPr id="4111" name="Picture 15" descr="C:\Users\XP\Saved Games\Documents\мама\учн. през\podvigr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5214950"/>
            <a:ext cx="2285996" cy="1523997"/>
          </a:xfrm>
          <a:prstGeom prst="rect">
            <a:avLst/>
          </a:prstGeom>
          <a:noFill/>
        </p:spPr>
      </p:pic>
      <p:pic>
        <p:nvPicPr>
          <p:cNvPr id="4112" name="Picture 16" descr="C:\Users\XP\Saved Games\Documents\мама\учн. през\Безымянный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4929198"/>
            <a:ext cx="1590674" cy="166933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3F"/>
            </a:gs>
            <a:gs pos="100000">
              <a:srgbClr val="FF99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5143536" cy="1154098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Exercise Don'ts</a:t>
            </a:r>
            <a:endParaRPr lang="uk-UA" sz="5400" b="1" u="sng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971792" cy="828668"/>
          </a:xfrm>
        </p:spPr>
        <p:txBody>
          <a:bodyPr/>
          <a:lstStyle/>
          <a:p>
            <a:r>
              <a:rPr lang="en-US" b="1" i="1" dirty="0" smtClean="0"/>
              <a:t>Power</a:t>
            </a:r>
            <a:r>
              <a:rPr lang="uk-UA" b="1" i="1" dirty="0" smtClean="0"/>
              <a:t> </a:t>
            </a:r>
            <a:r>
              <a:rPr lang="en-US" b="1" i="1" dirty="0" smtClean="0"/>
              <a:t>lifting</a:t>
            </a: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214686"/>
            <a:ext cx="3558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i="1" dirty="0" smtClean="0"/>
              <a:t>  </a:t>
            </a:r>
            <a:r>
              <a:rPr lang="en-US" sz="3200" b="1" i="1" dirty="0" smtClean="0"/>
              <a:t>Excessive</a:t>
            </a:r>
            <a:r>
              <a:rPr lang="en-US" b="1" dirty="0" smtClean="0"/>
              <a:t> </a:t>
            </a:r>
            <a:r>
              <a:rPr lang="en-US" sz="3200" b="1" i="1" dirty="0" smtClean="0"/>
              <a:t>exercise</a:t>
            </a:r>
            <a:endParaRPr lang="uk-UA" sz="3200" b="1" i="1" dirty="0" smtClean="0"/>
          </a:p>
        </p:txBody>
      </p:sp>
      <p:pic>
        <p:nvPicPr>
          <p:cNvPr id="5122" name="Picture 2" descr="C:\Users\XP\Saved Games\Documents\мама\учн. през\Безымянный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500306"/>
            <a:ext cx="3357586" cy="2409799"/>
          </a:xfrm>
          <a:prstGeom prst="rect">
            <a:avLst/>
          </a:prstGeom>
          <a:noFill/>
        </p:spPr>
      </p:pic>
      <p:pic>
        <p:nvPicPr>
          <p:cNvPr id="5126" name="Picture 6" descr="C:\Users\XP\Saved Games\Documents\мама\учн. през\Безымянный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143379"/>
            <a:ext cx="2571768" cy="2580515"/>
          </a:xfrm>
          <a:prstGeom prst="rect">
            <a:avLst/>
          </a:prstGeom>
          <a:noFill/>
        </p:spPr>
      </p:pic>
      <p:pic>
        <p:nvPicPr>
          <p:cNvPr id="5127" name="Picture 7" descr="C:\Users\XP\Saved Games\Documents\мама\учн. през\Безымянный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86190"/>
            <a:ext cx="1714513" cy="2667020"/>
          </a:xfrm>
          <a:prstGeom prst="rect">
            <a:avLst/>
          </a:prstGeom>
          <a:noFill/>
        </p:spPr>
      </p:pic>
      <p:pic>
        <p:nvPicPr>
          <p:cNvPr id="5128" name="Picture 8" descr="C:\Users\XP\Saved Games\Documents\мама\учн. през\Безымянны8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00042"/>
            <a:ext cx="2313297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5AFE3"/>
            </a:gs>
            <a:gs pos="100000">
              <a:srgbClr val="A0FF7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Proverbs and Sayings about health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285860"/>
            <a:ext cx="3071834" cy="1257295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US" sz="2600" dirty="0" smtClean="0"/>
              <a:t>"A healthy man is a</a:t>
            </a:r>
            <a:r>
              <a:rPr lang="uk-UA" sz="2600" dirty="0" smtClean="0"/>
              <a:t> </a:t>
            </a:r>
            <a:r>
              <a:rPr lang="en-US" sz="2600" dirty="0" smtClean="0"/>
              <a:t>successful man"</a:t>
            </a:r>
            <a:endParaRPr lang="ru-RU" sz="2600" dirty="0" smtClean="0"/>
          </a:p>
          <a:p>
            <a:pPr algn="r">
              <a:buNone/>
            </a:pPr>
            <a:r>
              <a:rPr lang="en-US" sz="2600" dirty="0" smtClean="0"/>
              <a:t> </a:t>
            </a:r>
            <a:r>
              <a:rPr lang="en-US" sz="2000" i="1" dirty="0" smtClean="0"/>
              <a:t>French Proverb</a:t>
            </a:r>
            <a:endParaRPr lang="uk-UA" sz="2000" i="1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928934"/>
            <a:ext cx="30003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"He who has health has hope; and he who has hope has everything" </a:t>
            </a:r>
            <a:endParaRPr lang="uk-UA" sz="2600" dirty="0" smtClean="0"/>
          </a:p>
          <a:p>
            <a:pPr algn="r"/>
            <a:r>
              <a:rPr lang="en-US" sz="2000" i="1" dirty="0" smtClean="0"/>
              <a:t>Arabian Proverb</a:t>
            </a:r>
            <a:endParaRPr lang="uk-UA" sz="20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3214686"/>
            <a:ext cx="32147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600" dirty="0" smtClean="0"/>
              <a:t>"A man too busy to take care of his health is like a mechanic too busy to take care of his tool" </a:t>
            </a:r>
            <a:endParaRPr lang="uk-UA" dirty="0" smtClean="0"/>
          </a:p>
          <a:p>
            <a:pPr algn="r"/>
            <a:r>
              <a:rPr lang="en-US" sz="2000" i="1" dirty="0" smtClean="0"/>
              <a:t>Spanish Proverb</a:t>
            </a:r>
            <a:endParaRPr lang="uk-UA" sz="2000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643578"/>
            <a:ext cx="43577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"The greatest wealth is health" </a:t>
            </a:r>
            <a:endParaRPr lang="uk-UA" sz="2600" dirty="0" smtClean="0"/>
          </a:p>
          <a:p>
            <a:pPr algn="r"/>
            <a:r>
              <a:rPr lang="en-US" sz="2000" i="1" dirty="0" smtClean="0"/>
              <a:t>Virgil</a:t>
            </a:r>
            <a:endParaRPr lang="uk-UA" sz="2000" i="1" dirty="0" smtClean="0"/>
          </a:p>
        </p:txBody>
      </p:sp>
      <p:pic>
        <p:nvPicPr>
          <p:cNvPr id="6146" name="Picture 2" descr="C:\Users\XP\Saved Games\Documents\мама\учн. през\Безымянный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86190"/>
            <a:ext cx="1652585" cy="1526712"/>
          </a:xfrm>
          <a:prstGeom prst="rect">
            <a:avLst/>
          </a:prstGeom>
          <a:noFill/>
        </p:spPr>
      </p:pic>
      <p:pic>
        <p:nvPicPr>
          <p:cNvPr id="6147" name="Picture 3" descr="C:\Users\XP\Saved Games\Documents\мама\учн. през\grant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533654" cy="1691230"/>
          </a:xfrm>
          <a:prstGeom prst="rect">
            <a:avLst/>
          </a:prstGeom>
          <a:noFill/>
        </p:spPr>
      </p:pic>
      <p:pic>
        <p:nvPicPr>
          <p:cNvPr id="6148" name="Picture 4" descr="C:\Users\XP\Saved Games\Documents\мама\учн. през\1i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214950"/>
            <a:ext cx="920750" cy="1219200"/>
          </a:xfrm>
          <a:prstGeom prst="rect">
            <a:avLst/>
          </a:prstGeom>
          <a:noFill/>
        </p:spPr>
      </p:pic>
      <p:pic>
        <p:nvPicPr>
          <p:cNvPr id="6149" name="Picture 5" descr="C:\Users\XP\Saved Games\Documents\мама\учн. през\7705865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714488"/>
            <a:ext cx="1766886" cy="176688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4CEDC"/>
            </a:gs>
            <a:gs pos="100000">
              <a:srgbClr val="C973F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4500594" cy="928694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/>
              <a:t>Summary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342900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3600" dirty="0" smtClean="0"/>
              <a:t>Everybody should understand the importance of staying active and fit</a:t>
            </a:r>
            <a:r>
              <a:rPr lang="ru-RU" sz="36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3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/>
              <a:t>It seems obvious that we should all be physically active. </a:t>
            </a:r>
            <a:endParaRPr lang="ru-RU" sz="3600" dirty="0" smtClean="0"/>
          </a:p>
        </p:txBody>
      </p:sp>
      <p:pic>
        <p:nvPicPr>
          <p:cNvPr id="1026" name="Picture 2" descr="C:\Users\XP\Saved Games\Documents\мама\учн. през\1214322605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2500330" cy="2907361"/>
          </a:xfrm>
          <a:prstGeom prst="rect">
            <a:avLst/>
          </a:prstGeom>
          <a:noFill/>
        </p:spPr>
      </p:pic>
      <p:pic>
        <p:nvPicPr>
          <p:cNvPr id="1027" name="Picture 3" descr="C:\Users\XP\Saved Games\Documents\мама\учн. през\19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01323"/>
            <a:ext cx="2928958" cy="314941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4286280" cy="1000132"/>
          </a:xfrm>
        </p:spPr>
        <p:txBody>
          <a:bodyPr>
            <a:noAutofit/>
          </a:bodyPr>
          <a:lstStyle/>
          <a:p>
            <a:r>
              <a:rPr lang="en-US" sz="6000" b="1" u="sng" dirty="0" smtClean="0"/>
              <a:t>Literature</a:t>
            </a:r>
            <a:endParaRPr lang="uk-UA" sz="6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90050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http://exercise.about.com/cs/exercisehealth/a/teenagers.htm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http://www.kidsexercise.co.uk/thebenefitsofphysicalactivity.html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http://www.livestrong.com/article/365604-why-is-a-healthy-lifestyle-important-for-teenagers/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2050" name="Picture 2" descr="C:\Users\XP\Saved Games\Documents\мама\учн. през\sports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42852"/>
            <a:ext cx="2095057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223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How to keep fit?  </vt:lpstr>
      <vt:lpstr>Презентация PowerPoint</vt:lpstr>
      <vt:lpstr>Презентация PowerPoint</vt:lpstr>
      <vt:lpstr>Here are some of the reasons:</vt:lpstr>
      <vt:lpstr>Exercise Do's</vt:lpstr>
      <vt:lpstr>Exercise Don'ts</vt:lpstr>
      <vt:lpstr>Proverbs and Sayings about health</vt:lpstr>
      <vt:lpstr>Summary </vt:lpstr>
      <vt:lpstr>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keep fit?  </dc:title>
  <dc:creator>ПуПуШоН</dc:creator>
  <cp:lastModifiedBy>Таня</cp:lastModifiedBy>
  <cp:revision>38</cp:revision>
  <dcterms:created xsi:type="dcterms:W3CDTF">2012-01-28T17:10:35Z</dcterms:created>
  <dcterms:modified xsi:type="dcterms:W3CDTF">2019-03-22T04:34:14Z</dcterms:modified>
</cp:coreProperties>
</file>