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3" r:id="rId2"/>
    <p:sldId id="256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66" r:id="rId11"/>
    <p:sldId id="269" r:id="rId12"/>
    <p:sldId id="270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87497D-2CBC-420A-9FC9-F1C1E3EA032D}">
          <p14:sldIdLst>
            <p14:sldId id="273"/>
            <p14:sldId id="256"/>
            <p14:sldId id="258"/>
            <p14:sldId id="272"/>
            <p14:sldId id="260"/>
            <p14:sldId id="261"/>
            <p14:sldId id="262"/>
            <p14:sldId id="263"/>
          </p14:sldIdLst>
        </p14:section>
        <p14:section name="Раздел без заголовка" id="{61F9C86A-94C7-4012-8EBB-B1A1F7F7D007}">
          <p14:sldIdLst>
            <p14:sldId id="264"/>
            <p14:sldId id="266"/>
            <p14:sldId id="269"/>
            <p14:sldId id="270"/>
            <p14:sldId id="267"/>
            <p14:sldId id="268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6FE11-DCC7-47AF-B513-E5575E3F9611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41929-5B6A-4B4D-9A1D-09EBF4B37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41929-5B6A-4B4D-9A1D-09EBF4B3735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754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416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b="1" dirty="0" err="1" smtClean="0">
                <a:solidFill>
                  <a:srgbClr val="0070C0"/>
                </a:solidFill>
              </a:rPr>
              <a:t>Червона</a:t>
            </a:r>
            <a:r>
              <a:rPr lang="ru-RU" sz="4400" b="1" dirty="0" smtClean="0">
                <a:solidFill>
                  <a:srgbClr val="0070C0"/>
                </a:solidFill>
              </a:rPr>
              <a:t> книга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b="1" dirty="0" smtClean="0">
                <a:solidFill>
                  <a:srgbClr val="0070C0"/>
                </a:solidFill>
              </a:rPr>
              <a:t>Причини </a:t>
            </a:r>
            <a:r>
              <a:rPr lang="ru-RU" sz="4400" b="1" dirty="0" err="1" smtClean="0">
                <a:solidFill>
                  <a:srgbClr val="0070C0"/>
                </a:solidFill>
              </a:rPr>
              <a:t>зникнення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</a:rPr>
              <a:t>деяких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</a:rPr>
              <a:t>видів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</a:rPr>
              <a:t>рослин</a:t>
            </a:r>
            <a:r>
              <a:rPr lang="ru-RU" sz="4400" b="1" dirty="0" smtClean="0">
                <a:solidFill>
                  <a:srgbClr val="0070C0"/>
                </a:solidFill>
              </a:rPr>
              <a:t> і </a:t>
            </a:r>
            <a:r>
              <a:rPr lang="ru-RU" sz="4400" b="1" dirty="0" err="1" smtClean="0">
                <a:solidFill>
                  <a:srgbClr val="0070C0"/>
                </a:solidFill>
              </a:rPr>
              <a:t>тварин</a:t>
            </a:r>
            <a:endParaRPr lang="ru-RU" sz="4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</a:rPr>
              <a:t>Охорона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b="1" dirty="0" err="1" smtClean="0">
                <a:solidFill>
                  <a:srgbClr val="0070C0"/>
                </a:solidFill>
              </a:rPr>
              <a:t>природи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Скачать узор картинки и фото на телефон бесплат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72" y="3284984"/>
            <a:ext cx="4540292" cy="35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4737918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Вчитель Решетилівської ЗОШ І ступеня</a:t>
            </a:r>
            <a:endParaRPr lang="ru-RU" b="1" dirty="0">
              <a:solidFill>
                <a:srgbClr val="7030A0"/>
              </a:solidFill>
            </a:endParaRPr>
          </a:p>
          <a:p>
            <a:r>
              <a:rPr lang="uk-UA" b="1" dirty="0" err="1">
                <a:solidFill>
                  <a:srgbClr val="7030A0"/>
                </a:solidFill>
              </a:rPr>
              <a:t>Колодяжна</a:t>
            </a:r>
            <a:r>
              <a:rPr lang="uk-UA" b="1" dirty="0">
                <a:solidFill>
                  <a:srgbClr val="7030A0"/>
                </a:solidFill>
              </a:rPr>
              <a:t> І.В.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8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Червона книга України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Червона книга України, Житомир, продажа Учебная литература Житомир, цена Червона книга України, Житомир - Интернет - рынок Житом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20" y="1554163"/>
            <a:ext cx="6307960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91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Тварини, занесені до червоної книги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Видра річкова (Lutra lutra Linnaeus, 1758)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0" y="1303645"/>
            <a:ext cx="3740242" cy="2120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Бобер фото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31236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Лебедь малый, лебедь тундровый (Cygnus bewickii), полевые признаки активность ареал тундровый лебедь подвиды гнезование отлет п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27" y="3840495"/>
            <a:ext cx="3315137" cy="228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3389529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Видра річкова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5804" y="342441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Бобер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900" y="6309320"/>
            <a:ext cx="258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мідянка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630932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лебідь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Тема. . Роль земноводних і плазунів в екосистемах, їх значення для людини. . Охорона.Ме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8" y="3840495"/>
            <a:ext cx="4073840" cy="24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3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7951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Рослини,  занесені до Червоної книги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https://khmschool8.files.wordpress.com/2011/03/pidsnignuk.jpg?w=328&amp;h=17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1242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khmschool8.files.wordpress.com/2011/03/son.jpg?w=231&amp;h=20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9754"/>
            <a:ext cx="2200275" cy="207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khmschool8.files.wordpress.com/2011/03/lilium.jpg?w=250&amp;h=20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17722"/>
            <a:ext cx="2678806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Животные занесённые в красную книгу докла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052" y="1484784"/>
            <a:ext cx="3391683" cy="212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khmschool8.files.wordpress.com/2011/03/vedmega.jpg?w=215&amp;h=25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5179"/>
            <a:ext cx="2345531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683568" y="3610323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err="1">
                <a:solidFill>
                  <a:srgbClr val="002060"/>
                </a:solidFill>
              </a:rPr>
              <a:t>П</a:t>
            </a:r>
            <a:r>
              <a:rPr lang="uk-UA" dirty="0" err="1" smtClean="0">
                <a:solidFill>
                  <a:srgbClr val="002060"/>
                </a:solidFill>
              </a:rPr>
              <a:t>ідсніжник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618534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С</a:t>
            </a:r>
            <a:r>
              <a:rPr lang="uk-UA" dirty="0" smtClean="0">
                <a:solidFill>
                  <a:srgbClr val="002060"/>
                </a:solidFill>
              </a:rPr>
              <a:t>он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2120" y="36971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rgbClr val="002060"/>
                </a:solidFill>
              </a:rPr>
              <a:t>К</a:t>
            </a:r>
            <a:r>
              <a:rPr lang="uk-UA" dirty="0" smtClean="0">
                <a:solidFill>
                  <a:srgbClr val="002060"/>
                </a:solidFill>
              </a:rPr>
              <a:t>онвалія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1464" y="6205954"/>
            <a:ext cx="219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Ведмежа цибулька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00" y="6370009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Лілія лісова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002060"/>
                </a:solidFill>
              </a:rPr>
              <a:t>Зозулині черевички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Шафран </a:t>
            </a:r>
            <a:r>
              <a:rPr lang="uk-UA" sz="2000" dirty="0" err="1" smtClean="0">
                <a:solidFill>
                  <a:srgbClr val="002060"/>
                </a:solidFill>
              </a:rPr>
              <a:t>Гейфелів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Объект 6" descr="https://khmschool8.files.wordpress.com/2011/03/zozulini1.jpg?w=280&amp;h=162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880966" cy="417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khmschool8.files.wordpress.com/2011/03/shafran.jpg?w=150&amp;h=156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240360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3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Прекрасный мир растений - Страница 7"/>
          <p:cNvPicPr>
            <a:picLocks noGr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208303"/>
            <a:ext cx="4291012" cy="5029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Реліктова рослина України - водяний горіх (чілім) Мій край - Вінниччина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14" y="1412776"/>
            <a:ext cx="3672408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росмотр темы - Чилим или водный орех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14" y="4437112"/>
            <a:ext cx="3600400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414581" y="48458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Водяний горіх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762" y="83897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Рябчики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93610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Будь природі другом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Охорона природи. . Групові Замовленн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55272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62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86409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Україна  - моя земля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 descr="http://cs411323.vk.me/v411323456/15a3/HMLUi_3j-Bo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40" y="1412776"/>
            <a:ext cx="193961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Детские праздники, свадьбы, корпоративы, тимбилдинги, банкеты, дни - 11 Января 2015 - Blog - Vvk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42" y="4581128"/>
            <a:ext cx="4966430" cy="223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Івано-Франківщина Природа України - Сторінка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86" y="1268760"/>
            <a:ext cx="3038475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Деснянская оболонь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86" y="4313577"/>
            <a:ext cx="3038476" cy="2414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Обои Горы Skippers Canyon Queenstown New Zealand Природа Фото 30935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91" y="1424532"/>
            <a:ext cx="3197860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8945880" y="6165304"/>
            <a:ext cx="45719" cy="1592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87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Відпочинок на природі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Фото - Лента, фото, фото девушек, фото голых, бесплатно фото, красивые фото, скачать фото, фотографии - Страница 7786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2503190" cy="2404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бъект особого внимания: Не рвите первоцветы &quot; ВРЕМЯ.КГ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149080"/>
            <a:ext cx="3384376" cy="2526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Разрешать ли ребёнку рвать цветы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223224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&quot;Сонячний край&quot; - ДЗВ при школі - Фрунзенська загальноосвітня школа І-ІІІ ступенів"/>
          <p:cNvPicPr>
            <a:picLocks noGr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32547"/>
            <a:ext cx="3143250" cy="23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Отдыхаем с минимальным бюджетом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25909"/>
            <a:ext cx="3365500" cy="2526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9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 descr="&quot;Тёплый склон&quot; Тегеран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9" y="476672"/>
            <a:ext cx="4191000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Обои на рабочий стол, Дороги, road 653, Дороги, basik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9" y="4005064"/>
            <a:ext cx="4191000" cy="271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Объект 5" descr="http://ns.viasakha.ru/uploads/posts/2011-07/1312095736_001_14452_2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76672"/>
            <a:ext cx="338437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качать бесплатный реферат - Проектирование автомобильных дорог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536950" cy="2735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1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550168" cy="841248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Вирубка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err="1" smtClean="0">
                <a:solidFill>
                  <a:srgbClr val="002060"/>
                </a:solidFill>
              </a:rPr>
              <a:t>лісів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RUFRONT.RU Новости Мэрские проектировщики заявили о ценности леса и предложили вырубить 75% деревьев в Новой Москве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4191000" cy="410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Екологія : Біопаливо становить більшу загрозу довкіллю ніж традиційні джерела енергоресурсів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343400" cy="3053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о 6 лет грозит предпринимателю за вырубку леса в Хакасии - Бизнес-новости - Бизнес - Каталог статей - Бизнес-каталог Владивост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448272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4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02496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Забруднення повітря і води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В Киеве нечем дышать - допустимый уровень загрязнения воздуха превышен в 6 раз Киев The Kiev Times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4769"/>
            <a:ext cx="4032448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Общество - Новости - Главные новости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1421"/>
            <a:ext cx="4104456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Экологические проблемы Украин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3"/>
            <a:ext cx="3312368" cy="2664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Реки - Страница 7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312368" cy="236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8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792088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Ерозія </a:t>
            </a:r>
            <a:r>
              <a:rPr lang="uk-UA" dirty="0">
                <a:solidFill>
                  <a:srgbClr val="002060"/>
                </a:solidFill>
              </a:rPr>
              <a:t>ґ</a:t>
            </a:r>
            <a:r>
              <a:rPr lang="uk-UA" dirty="0" smtClean="0">
                <a:solidFill>
                  <a:srgbClr val="002060"/>
                </a:solidFill>
              </a:rPr>
              <a:t>рунту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Объект 5" descr="Общество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76" y="1196752"/>
            <a:ext cx="402850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Можно ли &quot;исправить&quot; глинистую почву. Новости Перми - газета Звезда, новости политики, бизнеса, культуры, спорта Перми и Пермско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191000" cy="276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спользованная человеком вода в конечном счете возвращается в - Фото 2193/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4667250" cy="242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8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Химическое загрязнение воды - Фото 12426/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81642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Выгодность экологии / / Независимая газета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31236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олпино News - Характеристика уровня загрязнения атмосферного воздуха Колпино за неделю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24036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Фото аномалії природ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816424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4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 smtClean="0">
                <a:solidFill>
                  <a:srgbClr val="002060"/>
                </a:solidFill>
              </a:rPr>
              <a:t>М. </a:t>
            </a:r>
            <a:r>
              <a:rPr lang="uk-UA" dirty="0" smtClean="0">
                <a:solidFill>
                  <a:srgbClr val="002060"/>
                </a:solidFill>
              </a:rPr>
              <a:t> Морж ( Швейцарія)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Объект 4" descr="Фото окрестностей и достопримечательностей в Морж (Vaud , Шв…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68552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Бизнес Консалтинг Секреты увеличения прибыли в малом бизнесе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489662" cy="18662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868144" y="450912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Червона книга заснована в 1966р.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4">
      <a:dk1>
        <a:srgbClr val="FF6566"/>
      </a:dk1>
      <a:lt1>
        <a:srgbClr val="CED8B7"/>
      </a:lt1>
      <a:dk2>
        <a:srgbClr val="C7D6DB"/>
      </a:dk2>
      <a:lt2>
        <a:srgbClr val="CED8B7"/>
      </a:lt2>
      <a:accent1>
        <a:srgbClr val="889F55"/>
      </a:accent1>
      <a:accent2>
        <a:srgbClr val="CED8B7"/>
      </a:accent2>
      <a:accent3>
        <a:srgbClr val="CED8B7"/>
      </a:accent3>
      <a:accent4>
        <a:srgbClr val="889F55"/>
      </a:accent4>
      <a:accent5>
        <a:srgbClr val="CED8B7"/>
      </a:accent5>
      <a:accent6>
        <a:srgbClr val="AEBF88"/>
      </a:accent6>
      <a:hlink>
        <a:srgbClr val="C1DDEB"/>
      </a:hlink>
      <a:folHlink>
        <a:srgbClr val="AEBF8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85</Words>
  <Application>Microsoft Office PowerPoint</Application>
  <PresentationFormat>Экран (4:3)</PresentationFormat>
  <Paragraphs>30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Україна  - моя земля</vt:lpstr>
      <vt:lpstr>Відпочинок на природі</vt:lpstr>
      <vt:lpstr>Презентация PowerPoint</vt:lpstr>
      <vt:lpstr>Вирубка  лісів</vt:lpstr>
      <vt:lpstr>Забруднення повітря і води</vt:lpstr>
      <vt:lpstr>Ерозія ґрунту</vt:lpstr>
      <vt:lpstr>Презентация PowerPoint</vt:lpstr>
      <vt:lpstr>М.  Морж ( Швейцарія)</vt:lpstr>
      <vt:lpstr>Червона книга України</vt:lpstr>
      <vt:lpstr>Тварини, занесені до червоної книги</vt:lpstr>
      <vt:lpstr>Рослини,  занесені до Червоної книги</vt:lpstr>
      <vt:lpstr>Презентация PowerPoint</vt:lpstr>
      <vt:lpstr>Презентация PowerPoint</vt:lpstr>
      <vt:lpstr>Будь природі другом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фыв</dc:creator>
  <cp:lastModifiedBy>фыв</cp:lastModifiedBy>
  <cp:revision>28</cp:revision>
  <dcterms:created xsi:type="dcterms:W3CDTF">2015-04-20T19:17:41Z</dcterms:created>
  <dcterms:modified xsi:type="dcterms:W3CDTF">2019-03-09T13:17:39Z</dcterms:modified>
</cp:coreProperties>
</file>