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8C5"/>
    <a:srgbClr val="FAAA34"/>
    <a:srgbClr val="2C0B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04E02-75A8-4CE8-BFCA-763FA77CFA7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4378-7F89-4590-A07F-B3063C3EFAE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4378-7F89-4590-A07F-B3063C3EFAE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4378-7F89-4590-A07F-B3063C3EFAE5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A28A71-2711-4869-B650-BE1BAB528267}" type="datetimeFigureOut">
              <a:rPr lang="uk-UA" smtClean="0"/>
              <a:pPr/>
              <a:t>19.02.2013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BA454-6BD0-4BA4-9D78-3E5F0553EED8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58162" cy="15716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  <a:t/>
            </a:r>
            <a:br>
              <a:rPr lang="uk-UA" sz="6700" b="1" dirty="0" smtClean="0">
                <a:solidFill>
                  <a:schemeClr val="bg2">
                    <a:lumMod val="50000"/>
                  </a:schemeClr>
                </a:solidFill>
                <a:latin typeface="Arno Pro" pitchFamily="18" charset="0"/>
              </a:rPr>
            </a:br>
            <a:r>
              <a:rPr lang="uk-UA" sz="6700" b="1" dirty="0" smtClean="0">
                <a:solidFill>
                  <a:srgbClr val="FF0000"/>
                </a:solidFill>
                <a:latin typeface="Arno Pro" pitchFamily="18" charset="0"/>
              </a:rPr>
              <a:t>Аутотренінг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00660"/>
          </a:xfrm>
        </p:spPr>
        <p:txBody>
          <a:bodyPr/>
          <a:lstStyle/>
          <a:p>
            <a:r>
              <a:rPr lang="uk-UA" sz="4000" b="1" dirty="0">
                <a:solidFill>
                  <a:srgbClr val="00B050"/>
                </a:solidFill>
              </a:rPr>
              <a:t>Я – школяр.</a:t>
            </a:r>
          </a:p>
          <a:p>
            <a:r>
              <a:rPr lang="uk-UA" sz="4000" b="1" dirty="0">
                <a:solidFill>
                  <a:srgbClr val="FAAA34"/>
                </a:solidFill>
              </a:rPr>
              <a:t>Я – особистість творча.</a:t>
            </a:r>
          </a:p>
          <a:p>
            <a:r>
              <a:rPr lang="uk-UA" sz="4000" b="1" dirty="0">
                <a:solidFill>
                  <a:srgbClr val="2C0BF5"/>
                </a:solidFill>
              </a:rPr>
              <a:t>Я – думаю, замислююся.</a:t>
            </a:r>
          </a:p>
          <a:p>
            <a:r>
              <a:rPr lang="uk-UA" sz="4000" b="1" dirty="0">
                <a:solidFill>
                  <a:srgbClr val="EC38C5"/>
                </a:solidFill>
              </a:rPr>
              <a:t>Я – аналізую, висловлюю свої думки.</a:t>
            </a:r>
          </a:p>
          <a:p>
            <a:r>
              <a:rPr lang="uk-UA" sz="4000" b="1" dirty="0">
                <a:solidFill>
                  <a:srgbClr val="FF0000"/>
                </a:solidFill>
              </a:rPr>
              <a:t>Я – хочу знати.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szyszkarpt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no Pro" pitchFamily="18" charset="0"/>
              </a:rPr>
              <a:t>Мовна розминка</a:t>
            </a:r>
            <a:endParaRPr lang="uk-UA" sz="5400" dirty="0"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786874" cy="5357850"/>
          </a:xfrm>
        </p:spPr>
        <p:txBody>
          <a:bodyPr>
            <a:normAutofit/>
          </a:bodyPr>
          <a:lstStyle/>
          <a:p>
            <a:pPr algn="l"/>
            <a:r>
              <a:rPr lang="uk-UA" sz="3200" i="1" dirty="0">
                <a:solidFill>
                  <a:schemeClr val="accent1">
                    <a:lumMod val="75000"/>
                  </a:schemeClr>
                </a:solidFill>
              </a:rPr>
              <a:t>Прочитай текст. Доповни його так, щоб відновився логічний зв'язок.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 </a:t>
            </a:r>
          </a:p>
          <a:p>
            <a:pPr algn="l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Учора цілий день ішов сніг. Ми не змогли дісталися лісової галявини.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i="1" dirty="0">
                <a:solidFill>
                  <a:schemeClr val="accent1">
                    <a:lumMod val="75000"/>
                  </a:schemeClr>
                </a:solidFill>
              </a:rPr>
              <a:t>Відредагуй речення. Прибери зайві слова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uk-UA" dirty="0"/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На дошці – на ній пишуть крейдою.</a:t>
            </a:r>
          </a:p>
          <a:p>
            <a:pPr>
              <a:buNone/>
            </a:pP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На стільці – на ньому сидить лялька.</a:t>
            </a:r>
          </a:p>
          <a:p>
            <a:pPr>
              <a:buNone/>
            </a:pP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Діти – їм подобається кататися на лижах. </a:t>
            </a:r>
          </a:p>
          <a:p>
            <a:pPr>
              <a:buNone/>
            </a:pP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967434"/>
          </a:xfrm>
        </p:spPr>
        <p:txBody>
          <a:bodyPr/>
          <a:lstStyle/>
          <a:p>
            <a:pPr>
              <a:buNone/>
            </a:pPr>
            <a:r>
              <a:rPr lang="uk-UA" sz="3600" i="1" dirty="0">
                <a:solidFill>
                  <a:schemeClr val="accent1">
                    <a:lumMod val="75000"/>
                  </a:schemeClr>
                </a:solidFill>
              </a:rPr>
              <a:t>Заміни неправильне слово </a:t>
            </a:r>
            <a:r>
              <a:rPr lang="uk-UA" sz="3600" i="1" dirty="0" smtClean="0">
                <a:solidFill>
                  <a:schemeClr val="accent1">
                    <a:lumMod val="75000"/>
                  </a:schemeClr>
                </a:solidFill>
              </a:rPr>
              <a:t>правильним</a:t>
            </a:r>
          </a:p>
          <a:p>
            <a:pPr>
              <a:buNone/>
            </a:pP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Тарас намалював на </a:t>
            </a:r>
            <a:r>
              <a:rPr lang="uk-UA" sz="4000" b="1" dirty="0" err="1">
                <a:solidFill>
                  <a:schemeClr val="accent1">
                    <a:lumMod val="75000"/>
                  </a:schemeClr>
                </a:solidFill>
              </a:rPr>
              <a:t>дошкі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ромашку.</a:t>
            </a:r>
          </a:p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sz="4000" b="1" dirty="0" err="1">
                <a:solidFill>
                  <a:schemeClr val="accent1">
                    <a:lumMod val="75000"/>
                  </a:schemeClr>
                </a:solidFill>
              </a:rPr>
              <a:t>казкі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добро завжди перемагає зло.</a:t>
            </a:r>
          </a:p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uk-UA" sz="4000" b="1" dirty="0" err="1">
                <a:solidFill>
                  <a:schemeClr val="accent1">
                    <a:lumMod val="75000"/>
                  </a:schemeClr>
                </a:solidFill>
              </a:rPr>
              <a:t>рукі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у Оксанки новенький годинник.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szyszkarpt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8" cy="35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429000"/>
            <a:ext cx="41434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2214554"/>
            <a:ext cx="4917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1. Будова дзьоба шишкаря.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858916" y="2214554"/>
            <a:ext cx="4360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Не</a:t>
            </a:r>
            <a:r>
              <a:rPr lang="uk-UA" sz="2400" b="1" dirty="0">
                <a:solidFill>
                  <a:srgbClr val="FF0000"/>
                </a:solidFill>
              </a:rPr>
              <a:t> прикраса, перехрещені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85720" y="3071810"/>
            <a:ext cx="4191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2. Сніданок на краю гілки</a:t>
            </a:r>
            <a:r>
              <a:rPr lang="uk-UA" sz="2800" dirty="0"/>
              <a:t>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929190" y="3071810"/>
            <a:ext cx="350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Повисне, заробляє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85720" y="4572008"/>
            <a:ext cx="442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3. Гніздечко у гущавині.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742859" y="4500570"/>
            <a:ext cx="4401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Від стовбура, не задуває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285720" y="5643578"/>
            <a:ext cx="379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4. Зимові пташенята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929190" y="557214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Чекають</a:t>
            </a:r>
            <a:r>
              <a:rPr lang="uk-UA" sz="2400" b="1" dirty="0">
                <a:solidFill>
                  <a:srgbClr val="FF0000"/>
                </a:solidFill>
              </a:rPr>
              <a:t>, </a:t>
            </a:r>
            <a:r>
              <a:rPr lang="uk-UA" sz="2800" b="1" dirty="0">
                <a:solidFill>
                  <a:srgbClr val="FF0000"/>
                </a:solidFill>
              </a:rPr>
              <a:t>висиджує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85786" y="1071546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План переказу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429256" y="1142984"/>
            <a:ext cx="2570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Опорні слова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I:\800px-Red_Crossbills_(Male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140</Words>
  <Application>Microsoft Office PowerPoint</Application>
  <PresentationFormat>Екран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Потік</vt:lpstr>
      <vt:lpstr>         Аутотренінг </vt:lpstr>
      <vt:lpstr>Слайд 2</vt:lpstr>
      <vt:lpstr>Мовна розминка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Мовна розминка</dc:title>
  <dc:creator>user</dc:creator>
  <cp:lastModifiedBy>user</cp:lastModifiedBy>
  <cp:revision>10</cp:revision>
  <dcterms:created xsi:type="dcterms:W3CDTF">2013-02-14T09:51:41Z</dcterms:created>
  <dcterms:modified xsi:type="dcterms:W3CDTF">2013-02-19T09:11:26Z</dcterms:modified>
</cp:coreProperties>
</file>