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59" r:id="rId6"/>
    <p:sldId id="263" r:id="rId7"/>
    <p:sldId id="260" r:id="rId8"/>
    <p:sldId id="261" r:id="rId9"/>
    <p:sldId id="262" r:id="rId10"/>
    <p:sldId id="282" r:id="rId11"/>
    <p:sldId id="284" r:id="rId12"/>
    <p:sldId id="264" r:id="rId13"/>
    <p:sldId id="280" r:id="rId14"/>
    <p:sldId id="267" r:id="rId15"/>
    <p:sldId id="269" r:id="rId16"/>
    <p:sldId id="274" r:id="rId17"/>
    <p:sldId id="277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6666"/>
    <a:srgbClr val="C5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76E8-42A3-4CB3-B6AD-F2F2220F3787}" type="datetimeFigureOut">
              <a:rPr lang="uk-UA" smtClean="0"/>
              <a:t>22.03.2019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6637-B543-4217-BD94-26C07AF99A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97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76E8-42A3-4CB3-B6AD-F2F2220F3787}" type="datetimeFigureOut">
              <a:rPr lang="uk-UA" smtClean="0"/>
              <a:t>22.03.2019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6637-B543-4217-BD94-26C07AF99A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026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76E8-42A3-4CB3-B6AD-F2F2220F3787}" type="datetimeFigureOut">
              <a:rPr lang="uk-UA" smtClean="0"/>
              <a:t>22.03.2019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6637-B543-4217-BD94-26C07AF99A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48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76E8-42A3-4CB3-B6AD-F2F2220F3787}" type="datetimeFigureOut">
              <a:rPr lang="uk-UA" smtClean="0"/>
              <a:t>22.03.2019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6637-B543-4217-BD94-26C07AF99A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369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76E8-42A3-4CB3-B6AD-F2F2220F3787}" type="datetimeFigureOut">
              <a:rPr lang="uk-UA" smtClean="0"/>
              <a:t>22.03.2019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6637-B543-4217-BD94-26C07AF99A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47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76E8-42A3-4CB3-B6AD-F2F2220F3787}" type="datetimeFigureOut">
              <a:rPr lang="uk-UA" smtClean="0"/>
              <a:t>22.03.2019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6637-B543-4217-BD94-26C07AF99A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6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76E8-42A3-4CB3-B6AD-F2F2220F3787}" type="datetimeFigureOut">
              <a:rPr lang="uk-UA" smtClean="0"/>
              <a:t>22.03.2019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6637-B543-4217-BD94-26C07AF99A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21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76E8-42A3-4CB3-B6AD-F2F2220F3787}" type="datetimeFigureOut">
              <a:rPr lang="uk-UA" smtClean="0"/>
              <a:t>22.03.2019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6637-B543-4217-BD94-26C07AF99A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83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76E8-42A3-4CB3-B6AD-F2F2220F3787}" type="datetimeFigureOut">
              <a:rPr lang="uk-UA" smtClean="0"/>
              <a:t>22.03.2019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6637-B543-4217-BD94-26C07AF99A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73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76E8-42A3-4CB3-B6AD-F2F2220F3787}" type="datetimeFigureOut">
              <a:rPr lang="uk-UA" smtClean="0"/>
              <a:t>22.03.2019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6637-B543-4217-BD94-26C07AF99A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925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76E8-42A3-4CB3-B6AD-F2F2220F3787}" type="datetimeFigureOut">
              <a:rPr lang="uk-UA" smtClean="0"/>
              <a:t>22.03.2019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6637-B543-4217-BD94-26C07AF99A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4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76E8-42A3-4CB3-B6AD-F2F2220F3787}" type="datetimeFigureOut">
              <a:rPr lang="uk-UA" smtClean="0"/>
              <a:t>22.03.2019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56637-B543-4217-BD94-26C07AF99A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807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Nd9GcSEGPsUw7aoBcC8LoVnM7Th2l6XyP16BoDU0nPw2_K8jdSVD0w8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" b="4987"/>
          <a:stretch>
            <a:fillRect/>
          </a:stretch>
        </p:blipFill>
        <p:spPr bwMode="auto">
          <a:xfrm>
            <a:off x="-954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2136" y="1484784"/>
            <a:ext cx="7394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Життя і творчість Григора Тютюнника.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Кумедний випадок із рибальського життя.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« Біла мара»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5303906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Book Antiqua" pitchFamily="18" charset="0"/>
              </a:rPr>
              <a:t>Підготувала</a:t>
            </a:r>
          </a:p>
          <a:p>
            <a:r>
              <a:rPr lang="uk-UA" sz="2000" b="1" dirty="0" err="1" smtClean="0">
                <a:latin typeface="Book Antiqua" pitchFamily="18" charset="0"/>
              </a:rPr>
              <a:t>Сачковська</a:t>
            </a:r>
            <a:r>
              <a:rPr lang="uk-UA" sz="2000" b="1" dirty="0" smtClean="0">
                <a:latin typeface="Book Antiqua" pitchFamily="18" charset="0"/>
              </a:rPr>
              <a:t> Ю.П.</a:t>
            </a:r>
          </a:p>
          <a:p>
            <a:r>
              <a:rPr lang="uk-UA" sz="2000" b="1" dirty="0" smtClean="0">
                <a:latin typeface="Book Antiqua" pitchFamily="18" charset="0"/>
              </a:rPr>
              <a:t>Вчитель початкових класів</a:t>
            </a:r>
            <a:endParaRPr lang="uk-UA" sz="2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" y="349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782566" cy="528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067944" y="404664"/>
            <a:ext cx="48454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49 років життя доля підготувала Григору Тютюннику багато випробувань. Коли йому було 6 років, він залишився без батька. Але все життя письменник з теплотою і ніжністю згадував його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Починав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писати Григір Михайлович російською мовою, оскільки понад 20 років перебував у російськомовному середовищі. А, коли прочитав словник Грінченка, з українською більше не розлучався.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5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75964" y="404664"/>
            <a:ext cx="78488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Гра «Рибки»</a:t>
            </a:r>
          </a:p>
          <a:p>
            <a:endParaRPr lang="uk-UA" dirty="0"/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Самостійне мовчазне читання учнями статті «Григір Тютюнник» у підручнику (с. 123)</a:t>
            </a:r>
          </a:p>
          <a:p>
            <a:endParaRPr lang="uk-UA" dirty="0"/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— Де народився письменник?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— Яким був у юні роки?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— Чим вирізняються твори Григора Тютюнника?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— До чого завжди прагнув письменник?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— Як він сформулював тему своїх творів?</a:t>
            </a:r>
          </a:p>
        </p:txBody>
      </p:sp>
    </p:spTree>
    <p:extLst>
      <p:ext uri="{BB962C8B-B14F-4D97-AF65-F5344CB8AC3E}">
        <p14:creationId xmlns:p14="http://schemas.microsoft.com/office/powerpoint/2010/main" val="201164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6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286000" y="1973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Словникова робота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43608" y="105273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колонки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згори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вниз «луною»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вчителем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знизу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«буксиром»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18339" y="1699067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Писок                            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мара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Убгає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пруг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Повітка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прірва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Припутень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вайлуватий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Голопуцьків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розвиднілося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Завовтузилося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корчакуватому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18339" y="5373216"/>
            <a:ext cx="7714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тлумачення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припутень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повітка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писок,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пруг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підручнику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(с. 123-127).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578"/>
            <a:ext cx="9176088" cy="732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83568" y="-99645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Прірва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— провалля із стрімкими урвищами по краях, велика і глибока яма або яр; стрімке урвище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Завовтузитися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— не сидіти спокійно; соватися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Корчаткуватий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— який має кривий, сучкуватий стовбур (про дерево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Вайлуватий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— незграбний, неповороткий, повільний у рухах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Голопуцьок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— безпере пташеня.</a:t>
            </a:r>
          </a:p>
        </p:txBody>
      </p:sp>
    </p:spTree>
    <p:extLst>
      <p:ext uri="{BB962C8B-B14F-4D97-AF65-F5344CB8AC3E}">
        <p14:creationId xmlns:p14="http://schemas.microsoft.com/office/powerpoint/2010/main" val="14762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842493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Аналіз твору з елементами вибіркового читання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— Якими словами говорить автор про те, що дід Арсен любить риболовлю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— Як він збирався на риболовлю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— Що брав із собою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— Прочитайте опис світанку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— З ким письменник порівнює лелек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— Де ловить рибу дід Арсен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— Які слова підтверджують, що він робить це довго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— Яка риба водиться біля дідової верби?</a:t>
            </a:r>
          </a:p>
          <a:p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950"/>
            <a:ext cx="9144000" cy="7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395536" y="12053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Чому здивувалися рибалки</a:t>
            </a: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Де пролягала дорога до річки</a:t>
            </a: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Прочитайте, як Арсен наближався до Крутої балки</a:t>
            </a: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Що він побачив на своєму шляху</a:t>
            </a: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Якими словами письменник передає відчуття, які охопили Арсена</a:t>
            </a: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Як він утікав від мари</a:t>
            </a: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Якою була його зустріч з марою</a:t>
            </a: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Чому здивувалася </a:t>
            </a:r>
            <a:r>
              <a:rPr lang="uk-UA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Арсениха</a:t>
            </a: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Якою була відповідь Арсена?</a:t>
            </a:r>
          </a:p>
        </p:txBody>
      </p:sp>
    </p:spTree>
    <p:extLst>
      <p:ext uri="{BB962C8B-B14F-4D97-AF65-F5344CB8AC3E}">
        <p14:creationId xmlns:p14="http://schemas.microsoft.com/office/powerpoint/2010/main" val="29379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25"/>
            <a:ext cx="914400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”Мікрофон”                                                                                                                                      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—  З яким твором ми ознайомилися сьогодні на уроці?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—  Хто його автор?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—  Який час доби відобразив письменник у своєму творі?</a:t>
            </a:r>
          </a:p>
          <a:p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25"/>
            <a:ext cx="914400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Домашнє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Виразно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читати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с. 123-127.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1874" y="188640"/>
            <a:ext cx="2983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err="1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истомовка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Мир сказок и чудес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35" y="46122"/>
            <a:ext cx="3359065" cy="2708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719572" y="1268760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4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Ра-ра-ра</a:t>
            </a:r>
            <a:r>
              <a:rPr lang="uk-UA" sz="4400" b="1" dirty="0">
                <a:latin typeface="Times New Roman" pitchFamily="18" charset="0"/>
                <a:ea typeface="Times New Roman"/>
                <a:cs typeface="Times New Roman" pitchFamily="18" charset="0"/>
              </a:rPr>
              <a:t> — у дворі весела гра</a:t>
            </a:r>
            <a:r>
              <a:rPr lang="uk-UA" sz="4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uk-UA" sz="4400" b="1" spc="-1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4400" b="1" spc="-1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ру-ру-ру</a:t>
            </a:r>
            <a:r>
              <a:rPr lang="uk-UA" sz="4400" b="1" spc="-10" dirty="0">
                <a:latin typeface="Times New Roman" pitchFamily="18" charset="0"/>
                <a:ea typeface="Times New Roman"/>
                <a:cs typeface="Times New Roman" pitchFamily="18" charset="0"/>
              </a:rPr>
              <a:t> — ми продовжуємо гру,</a:t>
            </a:r>
            <a:endParaRPr lang="uk-UA" sz="4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uk-UA" sz="4400" b="1" spc="-5" dirty="0" err="1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uk-UA" sz="4400" b="1" spc="-5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ло-ло-л</a:t>
            </a:r>
            <a:r>
              <a:rPr lang="uk-UA" sz="4400" b="1" spc="-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 </a:t>
            </a:r>
            <a:r>
              <a:rPr lang="uk-UA" sz="4400" b="1" spc="-5" dirty="0">
                <a:latin typeface="Times New Roman" pitchFamily="18" charset="0"/>
                <a:ea typeface="Times New Roman"/>
                <a:cs typeface="Times New Roman" pitchFamily="18" charset="0"/>
              </a:rPr>
              <a:t>— всі дороги замело,</a:t>
            </a:r>
            <a:endParaRPr lang="uk-UA" sz="4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uk-UA" sz="4400" b="1" dirty="0">
                <a:latin typeface="Times New Roman" pitchFamily="18" charset="0"/>
                <a:ea typeface="Times New Roman"/>
                <a:cs typeface="Times New Roman" pitchFamily="18" charset="0"/>
              </a:rPr>
              <a:t> лі-лі-лі — кури ходять по землі.</a:t>
            </a:r>
            <a:endParaRPr lang="uk-UA" sz="4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548680"/>
            <a:ext cx="3759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Скоромовка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Прилетіли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горобці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—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Говорили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крупці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крупці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крупицю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 про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круп'ячко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38" y="2276873"/>
            <a:ext cx="2787552" cy="298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5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79512" y="69269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4000" b="1" spc="-20" dirty="0">
                <a:latin typeface="Times New Roman"/>
                <a:ea typeface="Times New Roman"/>
                <a:cs typeface="Times New Roman"/>
              </a:rPr>
              <a:t>Вправа «Знайди два однакових слова».</a:t>
            </a:r>
            <a:endParaRPr lang="uk-UA" sz="40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/>
                <a:cs typeface="Times New Roman"/>
              </a:rPr>
              <a:t>Каркас, карась, карат, каркати, карниз, </a:t>
            </a:r>
            <a:r>
              <a:rPr lang="uk-UA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/>
                <a:cs typeface="Times New Roman"/>
              </a:rPr>
              <a:t>карниз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/>
                <a:cs typeface="Times New Roman"/>
              </a:rPr>
              <a:t>, карта.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/>
                <a:cs typeface="Times New Roman"/>
              </a:rPr>
              <a:t>Катер, кратер, катет, </a:t>
            </a:r>
            <a:r>
              <a:rPr lang="uk-UA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/>
                <a:cs typeface="Times New Roman"/>
              </a:rPr>
              <a:t>катет</a:t>
            </a:r>
            <a:r>
              <a:rPr 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/>
                <a:cs typeface="Times New Roman"/>
              </a:rPr>
              <a:t>, катіон, катод, каток.</a:t>
            </a:r>
            <a:endParaRPr lang="uk-UA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217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532" y="476672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000" b="1" i="1" spc="-25" dirty="0" smtClean="0">
                <a:latin typeface="Times New Roman"/>
                <a:ea typeface="Times New Roman"/>
              </a:rPr>
              <a:t>Я </a:t>
            </a:r>
            <a:r>
              <a:rPr lang="uk-UA" sz="4000" b="1" i="1" spc="-25" dirty="0">
                <a:latin typeface="Times New Roman"/>
                <a:ea typeface="Times New Roman"/>
              </a:rPr>
              <a:t>прикмети називаю. Хто словечко відгадає?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spcAft>
                <a:spcPts val="0"/>
              </a:spcAft>
            </a:pPr>
            <a:r>
              <a:rPr lang="uk-UA" sz="4000" dirty="0" err="1">
                <a:latin typeface="Times New Roman"/>
                <a:ea typeface="Times New Roman"/>
                <a:cs typeface="Times New Roman"/>
              </a:rPr>
              <a:t>•   </a:t>
            </a:r>
            <a:r>
              <a:rPr lang="uk-UA" sz="4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Червонень</a:t>
            </a:r>
            <a:r>
              <a:rPr lang="uk-UA" sz="4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ке, кругленьке, солодке, запашне. </a:t>
            </a:r>
            <a:endParaRPr lang="uk-UA" sz="40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4000" dirty="0" smtClean="0">
                <a:latin typeface="Times New Roman"/>
                <a:ea typeface="Times New Roman"/>
                <a:cs typeface="Times New Roman"/>
              </a:rPr>
              <a:t>• </a:t>
            </a:r>
            <a:r>
              <a:rPr lang="uk-UA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Надійний</a:t>
            </a:r>
            <a:r>
              <a:rPr lang="uk-UA" sz="4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відданий, щирий, вірний</a:t>
            </a:r>
            <a:r>
              <a:rPr lang="uk-UA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4000" dirty="0" err="1" smtClean="0">
                <a:latin typeface="Times New Roman"/>
                <a:ea typeface="Times New Roman"/>
                <a:cs typeface="Times New Roman"/>
              </a:rPr>
              <a:t>•</a:t>
            </a:r>
            <a:r>
              <a:rPr lang="uk-UA" sz="4000" dirty="0" err="1">
                <a:latin typeface="Times New Roman"/>
                <a:ea typeface="Times New Roman"/>
                <a:cs typeface="Times New Roman"/>
              </a:rPr>
              <a:t>    </a:t>
            </a:r>
            <a:r>
              <a:rPr lang="uk-UA" sz="4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Біл</a:t>
            </a:r>
            <a:r>
              <a:rPr lang="uk-UA" sz="4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ий, холодний, іскристий.</a:t>
            </a:r>
            <a:r>
              <a:rPr lang="uk-UA" sz="4000" dirty="0">
                <a:latin typeface="Times New Roman"/>
                <a:ea typeface="Times New Roman"/>
                <a:cs typeface="Times New Roman"/>
              </a:rPr>
              <a:t> </a:t>
            </a:r>
            <a:endParaRPr lang="uk-UA" sz="40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4000" dirty="0" err="1" smtClean="0">
                <a:latin typeface="Times New Roman"/>
                <a:ea typeface="Times New Roman"/>
                <a:cs typeface="Times New Roman"/>
              </a:rPr>
              <a:t>•</a:t>
            </a:r>
            <a:r>
              <a:rPr lang="uk-UA" sz="4000" dirty="0" err="1">
                <a:latin typeface="Times New Roman"/>
                <a:ea typeface="Times New Roman"/>
                <a:cs typeface="Times New Roman"/>
              </a:rPr>
              <a:t>    Висо</a:t>
            </a:r>
            <a:r>
              <a:rPr lang="uk-UA" sz="4000" dirty="0">
                <a:latin typeface="Times New Roman"/>
                <a:ea typeface="Times New Roman"/>
                <a:cs typeface="Times New Roman"/>
              </a:rPr>
              <a:t>ка, білокора, струнка. </a:t>
            </a:r>
            <a:endParaRPr lang="uk-UA" sz="40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4000" dirty="0" err="1" smtClean="0">
                <a:latin typeface="Times New Roman"/>
                <a:ea typeface="Times New Roman"/>
                <a:cs typeface="Times New Roman"/>
              </a:rPr>
              <a:t>•</a:t>
            </a:r>
            <a:r>
              <a:rPr lang="uk-UA" sz="4000" dirty="0" err="1">
                <a:latin typeface="Times New Roman"/>
                <a:ea typeface="Times New Roman"/>
                <a:cs typeface="Times New Roman"/>
              </a:rPr>
              <a:t>   </a:t>
            </a:r>
            <a:r>
              <a:rPr lang="uk-UA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 Хиж</a:t>
            </a:r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ий, сірий, страшний</a:t>
            </a:r>
            <a:r>
              <a:rPr lang="uk-UA" sz="4000" dirty="0">
                <a:latin typeface="Times New Roman"/>
                <a:ea typeface="Times New Roman"/>
                <a:cs typeface="Times New Roman"/>
              </a:rPr>
              <a:t>. </a:t>
            </a:r>
            <a:endParaRPr lang="uk-UA" sz="4000" dirty="0" smtClean="0">
              <a:latin typeface="Times New Roman"/>
              <a:ea typeface="Times New Roman"/>
              <a:cs typeface="Times New Roman"/>
            </a:endParaRPr>
          </a:p>
          <a:p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1" y="4841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966170" y="1582341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4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    </a:t>
            </a:r>
            <a:r>
              <a:rPr lang="uk-UA" sz="4000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Ру</a:t>
            </a:r>
            <a:r>
              <a:rPr lang="uk-UA" sz="400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да, хитра, пухнаста. </a:t>
            </a:r>
            <a:endParaRPr lang="uk-UA" sz="4000" dirty="0" smtClean="0">
              <a:solidFill>
                <a:srgbClr val="FFC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/>
            <a:r>
              <a:rPr lang="uk-UA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uk-UA" sz="4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  </a:t>
            </a:r>
            <a:r>
              <a:rPr lang="uk-UA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Полохлив</a:t>
            </a:r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ий, куцохвостий, довговухий.</a:t>
            </a:r>
            <a:r>
              <a:rPr lang="uk-UA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uk-UA" sz="40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/>
            <a:r>
              <a:rPr lang="uk-UA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uk-UA" sz="4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  </a:t>
            </a:r>
            <a:r>
              <a:rPr lang="uk-UA" sz="4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Черво</a:t>
            </a:r>
            <a:r>
              <a:rPr lang="uk-UA" sz="4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на, запашна, чудова</a:t>
            </a:r>
            <a:r>
              <a:rPr lang="uk-UA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 </a:t>
            </a:r>
            <a:endParaRPr lang="uk-UA" sz="40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/>
            <a:r>
              <a:rPr lang="uk-UA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uk-UA" sz="4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   </a:t>
            </a:r>
            <a:r>
              <a:rPr lang="uk-UA" sz="4000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Кисл</a:t>
            </a:r>
            <a:r>
              <a:rPr lang="uk-UA" sz="400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ий, жовтий, довгуватий.</a:t>
            </a:r>
            <a:r>
              <a:rPr lang="uk-UA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uk-UA" sz="40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28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60" y="0"/>
            <a:ext cx="92624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88640"/>
            <a:ext cx="542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«Хто краще?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382" y="4749244"/>
            <a:ext cx="686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945283" y="2065229"/>
            <a:ext cx="1912923" cy="75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1907704" y="1657735"/>
            <a:ext cx="480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3200" b="1" dirty="0" smtClean="0">
                <a:latin typeface="Times New Roman"/>
                <a:ea typeface="Calibri"/>
                <a:cs typeface="Times New Roman"/>
              </a:rPr>
              <a:t>Виразне читання гуморески Остапа Вишні «Бекас»</a:t>
            </a:r>
            <a:endParaRPr lang="uk-UA" sz="3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01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620688"/>
            <a:ext cx="1823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uk-UA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700808"/>
            <a:ext cx="57978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37160" algn="just">
              <a:spcAft>
                <a:spcPts val="0"/>
              </a:spcAft>
            </a:pPr>
            <a:r>
              <a:rPr lang="uk-UA" sz="4000" dirty="0" smtClean="0">
                <a:latin typeface="Times New Roman"/>
                <a:ea typeface="Times New Roman"/>
                <a:cs typeface="Times New Roman"/>
              </a:rPr>
              <a:t>Дядько </a:t>
            </a:r>
            <a:r>
              <a:rPr lang="uk-UA" sz="4000" dirty="0">
                <a:latin typeface="Times New Roman"/>
                <a:ea typeface="Times New Roman"/>
                <a:cs typeface="Times New Roman"/>
              </a:rPr>
              <a:t>Хлист і тітка Нитка Простачків пішли ловити</a:t>
            </a:r>
            <a:r>
              <a:rPr lang="uk-UA" sz="4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-137160" algn="just">
              <a:spcAft>
                <a:spcPts val="0"/>
              </a:spcAft>
            </a:pPr>
            <a:r>
              <a:rPr lang="uk-UA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Times New Roman"/>
                <a:cs typeface="Times New Roman"/>
              </a:rPr>
              <a:t>Обдурити </a:t>
            </a:r>
            <a:r>
              <a:rPr lang="uk-UA" sz="4000" dirty="0" smtClean="0">
                <a:latin typeface="Times New Roman"/>
                <a:ea typeface="Times New Roman"/>
                <a:cs typeface="Times New Roman"/>
              </a:rPr>
              <a:t>простачків,</a:t>
            </a:r>
          </a:p>
          <a:p>
            <a:pPr indent="-137160" algn="just">
              <a:spcAft>
                <a:spcPts val="0"/>
              </a:spcAft>
            </a:pPr>
            <a:r>
              <a:rPr lang="uk-UA" sz="4000" dirty="0" smtClean="0">
                <a:latin typeface="Times New Roman"/>
                <a:ea typeface="Times New Roman"/>
              </a:rPr>
              <a:t> запросили </a:t>
            </a:r>
            <a:r>
              <a:rPr lang="uk-UA" sz="4000" dirty="0">
                <a:latin typeface="Times New Roman"/>
                <a:ea typeface="Times New Roman"/>
              </a:rPr>
              <a:t>черв'ячків.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8347"/>
            <a:ext cx="4958897" cy="425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1187624" y="5229200"/>
            <a:ext cx="74168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dirty="0" err="1">
                <a:latin typeface="Times New Roman"/>
                <a:ea typeface="Times New Roman"/>
                <a:cs typeface="Times New Roman"/>
              </a:rPr>
              <a:t>—Навіщо</a:t>
            </a:r>
            <a:r>
              <a:rPr lang="uk-UA" sz="2800" dirty="0">
                <a:latin typeface="Times New Roman"/>
                <a:ea typeface="Times New Roman"/>
                <a:cs typeface="Times New Roman"/>
              </a:rPr>
              <a:t> використовують вудку?</a:t>
            </a:r>
            <a:endParaRPr lang="uk-UA" sz="28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800" dirty="0" err="1">
                <a:latin typeface="Times New Roman"/>
                <a:ea typeface="Times New Roman"/>
                <a:cs typeface="Times New Roman"/>
              </a:rPr>
              <a:t>—Хто</a:t>
            </a:r>
            <a:r>
              <a:rPr lang="uk-UA" sz="2800" dirty="0">
                <a:latin typeface="Times New Roman"/>
                <a:ea typeface="Times New Roman"/>
                <a:cs typeface="Times New Roman"/>
              </a:rPr>
              <a:t> з вас був на риболовлі? Розкажіть про це.</a:t>
            </a:r>
            <a:endParaRPr lang="uk-UA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85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553</Words>
  <Application>Microsoft Office PowerPoint</Application>
  <PresentationFormat>Екран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Artyom</dc:creator>
  <cp:lastModifiedBy>Юра</cp:lastModifiedBy>
  <cp:revision>62</cp:revision>
  <dcterms:created xsi:type="dcterms:W3CDTF">2015-03-14T18:40:53Z</dcterms:created>
  <dcterms:modified xsi:type="dcterms:W3CDTF">2019-03-22T19:09:37Z</dcterms:modified>
</cp:coreProperties>
</file>