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4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9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6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3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0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7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9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7B60-56CD-4928-A222-73B973D85CD5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926E-099C-4FD6-9CE4-1EF1D665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558608" cy="1470025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«Освітній простір </a:t>
            </a:r>
            <a:br>
              <a:rPr lang="uk-UA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 Української Школи»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725144"/>
            <a:ext cx="3272408" cy="1752600"/>
          </a:xfrm>
        </p:spPr>
        <p:txBody>
          <a:bodyPr>
            <a:normAutofit/>
          </a:bodyPr>
          <a:lstStyle/>
          <a:p>
            <a:pPr algn="l"/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  <a:r>
              <a:rPr lang="uk-UA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М.В.Шатрава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початкових класів </a:t>
            </a:r>
          </a:p>
          <a:p>
            <a:pPr algn="l"/>
            <a:r>
              <a:rPr lang="uk-UA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Подолівської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філії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692696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Подолівська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філія 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опорного закладу 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Барвінківська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загальноосвітня школа </a:t>
            </a:r>
            <a:endParaRPr lang="uk-UA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І-ІІІ 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 №1</a:t>
            </a:r>
          </a:p>
          <a:p>
            <a:pPr algn="ctr"/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Барвінківської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районної ради  Харківської області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5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0"/>
            <a:ext cx="3312368" cy="4416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17" y="4077072"/>
            <a:ext cx="3707904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46" y="4688387"/>
            <a:ext cx="2890163" cy="2167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45" y="2503075"/>
            <a:ext cx="2890163" cy="2167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4670697"/>
            <a:ext cx="2890162" cy="2167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776087">
            <a:off x="139819" y="1134390"/>
            <a:ext cx="5652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Ранкова  зустріч</a:t>
            </a:r>
            <a:endParaRPr lang="ru-RU" sz="5400" b="1" i="1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6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7014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   новації</a:t>
            </a:r>
            <a:endParaRPr lang="ru-RU" sz="5400" b="1" i="1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076">
            <a:off x="107504" y="1484784"/>
            <a:ext cx="3600400" cy="27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086">
            <a:off x="5508855" y="4039933"/>
            <a:ext cx="3420113" cy="2565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31" y="1658273"/>
            <a:ext cx="1656853" cy="2209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 t="11218"/>
          <a:stretch/>
        </p:blipFill>
        <p:spPr>
          <a:xfrm>
            <a:off x="3820428" y="3949440"/>
            <a:ext cx="1724024" cy="2658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012">
            <a:off x="254415" y="3906299"/>
            <a:ext cx="3491880" cy="261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978">
            <a:off x="5397721" y="1412692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0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932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не можемо поміняти напрям вітру… </a:t>
            </a:r>
            <a:endParaRPr lang="uk-UA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 можемо підняти вітрила!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059">
            <a:off x="4875796" y="3685454"/>
            <a:ext cx="3899925" cy="2924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626">
            <a:off x="238998" y="1554624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1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10883" r="17834" b="27084"/>
          <a:stretch/>
        </p:blipFill>
        <p:spPr>
          <a:xfrm>
            <a:off x="467544" y="1291500"/>
            <a:ext cx="3477101" cy="41537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1960" y="1276756"/>
            <a:ext cx="4248472" cy="41684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2015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Харківську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гуманітарно-педагогічну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академію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Посада: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стаж: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кредо: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зупинятися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досягнутому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перед»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736" y="5661248"/>
            <a:ext cx="7485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кредо: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«Даруй себе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Будь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терплячим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 готовим до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ними в </a:t>
            </a:r>
            <a:r>
              <a:rPr lang="ru-RU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rova.info/wp-content/uploads/2018/05/logo-rg-640x6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18400"/>
            <a:ext cx="675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обласному конкурсі розвитку територіальних громад «Разом в майбутнє» 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 проектом 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українська школа – дітей радує довкола».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32" y="2141124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yberuse.com/wp-content/uploads/2018/01/banners-free-download-clip-art-free-clip-art-on-clipart-library-with-regard-to-vector-banner-png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50000"/>
          <a:stretch/>
        </p:blipFill>
        <p:spPr bwMode="auto">
          <a:xfrm>
            <a:off x="179512" y="116632"/>
            <a:ext cx="8964488" cy="15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7400" y="49721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Осередок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новин</a:t>
            </a:r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8920"/>
            <a:ext cx="5148064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3848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6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yberuse.com/wp-content/uploads/2018/01/banners-free-download-clip-art-free-clip-art-on-clipart-library-with-regard-to-vector-banner-png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50000"/>
          <a:stretch/>
        </p:blipFill>
        <p:spPr bwMode="auto">
          <a:xfrm>
            <a:off x="179512" y="116632"/>
            <a:ext cx="8964488" cy="15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7400" y="49721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Осередок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5" y="2276872"/>
            <a:ext cx="5052054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2976331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4171392"/>
            <a:ext cx="297633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4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yberuse.com/wp-content/uploads/2018/01/banners-free-download-clip-art-free-clip-art-on-clipart-library-with-regard-to-vector-banner-png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50000"/>
          <a:stretch/>
        </p:blipFill>
        <p:spPr bwMode="auto">
          <a:xfrm>
            <a:off x="179512" y="116632"/>
            <a:ext cx="8964488" cy="15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7400" y="49721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Осередок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896544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92519"/>
            <a:ext cx="3714328" cy="27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yberuse.com/wp-content/uploads/2018/01/banners-free-download-clip-art-free-clip-art-on-clipart-library-with-regard-to-vector-banner-png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50000"/>
          <a:stretch/>
        </p:blipFill>
        <p:spPr bwMode="auto">
          <a:xfrm>
            <a:off x="179512" y="116632"/>
            <a:ext cx="8964488" cy="15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7400" y="49721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Осередок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8804"/>
            <a:ext cx="2754306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61948"/>
            <a:ext cx="2754306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r="11294"/>
          <a:stretch/>
        </p:blipFill>
        <p:spPr>
          <a:xfrm>
            <a:off x="2568023" y="3829970"/>
            <a:ext cx="3804177" cy="28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3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yberuse.com/wp-content/uploads/2018/01/banners-free-download-clip-art-free-clip-art-on-clipart-library-with-regard-to-vector-banner-png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50000"/>
          <a:stretch/>
        </p:blipFill>
        <p:spPr bwMode="auto">
          <a:xfrm>
            <a:off x="179512" y="116632"/>
            <a:ext cx="8964488" cy="15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7400" y="49721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Осередок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7003"/>
            <a:ext cx="3869668" cy="2902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" y="2872894"/>
            <a:ext cx="2985151" cy="3980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51104"/>
            <a:ext cx="3831382" cy="2873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60" y="3949291"/>
            <a:ext cx="2006671" cy="1505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62"/>
          <a:stretch/>
        </p:blipFill>
        <p:spPr>
          <a:xfrm>
            <a:off x="2673" y="1382867"/>
            <a:ext cx="3057159" cy="17251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60" y="5348092"/>
            <a:ext cx="2006670" cy="15050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58816"/>
            <a:ext cx="19442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yberuse.com/wp-content/uploads/2018/01/banners-free-download-clip-art-free-clip-art-on-clipart-library-with-regard-to-vector-banner-png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50000"/>
          <a:stretch/>
        </p:blipFill>
        <p:spPr bwMode="auto">
          <a:xfrm>
            <a:off x="179512" y="116632"/>
            <a:ext cx="8964488" cy="15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7400" y="49721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Осередок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учителя</a:t>
            </a:r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8804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12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135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«Освітній простір  Нової Української Школи»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«Освітній простір  Нової Української Школи»</dc:title>
  <dc:creator>ZZY</dc:creator>
  <cp:lastModifiedBy>ZZY</cp:lastModifiedBy>
  <cp:revision>14</cp:revision>
  <dcterms:created xsi:type="dcterms:W3CDTF">2019-01-30T11:25:28Z</dcterms:created>
  <dcterms:modified xsi:type="dcterms:W3CDTF">2019-02-18T09:20:06Z</dcterms:modified>
</cp:coreProperties>
</file>