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70" r:id="rId3"/>
    <p:sldId id="258" r:id="rId4"/>
    <p:sldId id="256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6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-814210" y="0"/>
            <a:ext cx="9958210" cy="6858000"/>
            <a:chOff x="-814210" y="0"/>
            <a:chExt cx="9958210" cy="6858000"/>
          </a:xfrm>
        </p:grpSpPr>
        <p:pic>
          <p:nvPicPr>
            <p:cNvPr id="1026" name="Picture 2" descr="http://musplus.ru/uploads/posts/2010-09/1284981340_106.frames.musplus.ru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32"/>
            <a:stretch/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3" descr="C:\Users\НГачальная школа\Pictures\81625624_ezh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4210" y="1199752"/>
              <a:ext cx="5458218" cy="545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8" name="Picture 4" descr="СОЛНЫШКО - СОЛНЫШКО - АНИМАЦИОННЫЕ КЛИПАРТЫ - NEW Animatio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ECF1F5"/>
              </a:clrFrom>
              <a:clrTo>
                <a:srgbClr val="ECF1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9" y="-25168"/>
            <a:ext cx="1636390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416" y="2636912"/>
            <a:ext cx="4588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Рахуємо </a:t>
            </a:r>
            <a:r>
              <a:rPr lang="uk-UA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/>
                <a:latin typeface="Monotype Corsiva" panose="03010101010201010101" pitchFamily="66" charset="0"/>
              </a:rPr>
              <a:t>яблучка</a:t>
            </a:r>
            <a:endParaRPr lang="uk-U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/>
              <a:latin typeface="Monotype Corsiva" panose="03010101010201010101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43651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Інтерактивний тренажер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236021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400" b="1" dirty="0">
                <a:solidFill>
                  <a:schemeClr val="accent6">
                    <a:lumMod val="50000"/>
                  </a:schemeClr>
                </a:solidFill>
              </a:rPr>
              <a:t>Вихователь ГПД Глухівської </a:t>
            </a:r>
          </a:p>
          <a:p>
            <a:pPr algn="just"/>
            <a:r>
              <a:rPr lang="uk-UA" sz="1400" b="1" dirty="0">
                <a:solidFill>
                  <a:schemeClr val="accent6">
                    <a:lumMod val="50000"/>
                  </a:schemeClr>
                </a:solidFill>
              </a:rPr>
              <a:t>ЗОШ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I-III</a:t>
            </a: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</a:rPr>
              <a:t> ст. №6</a:t>
            </a:r>
            <a:r>
              <a:rPr lang="en-US" sz="14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uk-UA" sz="1400" b="1" dirty="0">
                <a:solidFill>
                  <a:schemeClr val="accent6">
                    <a:lumMod val="50000"/>
                  </a:schemeClr>
                </a:solidFill>
              </a:rPr>
              <a:t>Сумської обл.</a:t>
            </a:r>
          </a:p>
          <a:p>
            <a:pPr algn="just"/>
            <a:r>
              <a:rPr lang="uk-UA" sz="1400" b="1" dirty="0">
                <a:solidFill>
                  <a:schemeClr val="accent6">
                    <a:lumMod val="50000"/>
                  </a:schemeClr>
                </a:solidFill>
              </a:rPr>
              <a:t>                         Пилипенко Л. М.</a:t>
            </a: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656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683568" y="4799002"/>
            <a:ext cx="4826666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14 - 9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81044" y="-327492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067170" y="605521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3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-315126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834190" y="605521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4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671623" y="605521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0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5746 0.426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32656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683568" y="4799002"/>
            <a:ext cx="4826666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7 + 5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81044" y="-327492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781034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-320743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681913" y="583073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13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524328" y="583073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79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27379 0.4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656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683568" y="4799002"/>
            <a:ext cx="4826666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6 + 6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81044" y="-327492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781034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11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-315126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548054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13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385487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18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5746 0.426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32656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683568" y="4799002"/>
            <a:ext cx="4826666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13 - 7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81044" y="-327492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067170" y="605521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-320743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968049" y="583073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810464" y="583073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04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27379 0.4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Гачальная школа\Pictures\f_4acb6a10d5f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6" y="116632"/>
            <a:ext cx="6731840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1124744"/>
            <a:ext cx="302433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645024"/>
            <a:ext cx="1898563" cy="182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НГачальная школа\Pictures\redapp06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095" y="3964486"/>
            <a:ext cx="506186" cy="60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731750" y="3646950"/>
            <a:ext cx="1081560" cy="1042370"/>
            <a:chOff x="5766680" y="5403272"/>
            <a:chExt cx="1081560" cy="1042370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8676" y="5445224"/>
              <a:ext cx="506186" cy="60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076" y="5597624"/>
              <a:ext cx="506186" cy="60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3476" y="5750024"/>
              <a:ext cx="506186" cy="60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2054" y="5403272"/>
              <a:ext cx="506186" cy="60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7929" y="5750024"/>
              <a:ext cx="506186" cy="60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6680" y="5843609"/>
              <a:ext cx="506186" cy="6020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1" name="Picture 3" descr="C:\Users\НГачальная школа\Pictures\bukety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633" y="4718998"/>
            <a:ext cx="1019035" cy="15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НГачальная школа\Pictures\bukety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4509" y="4871398"/>
            <a:ext cx="1019035" cy="15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НГачальная школа\Pictures\bukety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64556"/>
            <a:ext cx="1019035" cy="15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C:\Users\НГачальная школа\Pictures\bukety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98" y="4735797"/>
            <a:ext cx="1019035" cy="15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НГачальная школа\Pictures\bukety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95735"/>
            <a:ext cx="1019035" cy="15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НГачальная школа\Pictures\bukety15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715" y="4536284"/>
            <a:ext cx="1019035" cy="158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Волна 13"/>
          <p:cNvSpPr/>
          <p:nvPr/>
        </p:nvSpPr>
        <p:spPr>
          <a:xfrm>
            <a:off x="5599451" y="66417"/>
            <a:ext cx="3384376" cy="1368152"/>
          </a:xfrm>
          <a:prstGeom prst="wav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Дякую за допомогу!</a:t>
            </a:r>
            <a:endParaRPr lang="uk-UA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7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1988840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158180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олна 8">
            <a:hlinkClick r:id="rId5" action="ppaction://hlinksldjump"/>
          </p:cNvPr>
          <p:cNvSpPr/>
          <p:nvPr/>
        </p:nvSpPr>
        <p:spPr>
          <a:xfrm>
            <a:off x="323528" y="548680"/>
            <a:ext cx="6696744" cy="16095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Допоможи їжачку зібрати яблучка.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7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2946969" y="2204864"/>
            <a:ext cx="3240360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15 - 8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916832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81044" y="-270651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067170" y="548680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6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48064" y="-320743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940152" y="529324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812360" y="529324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82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06476 0.39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88640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683568" y="4799002"/>
            <a:ext cx="4826666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FF0000"/>
                </a:solidFill>
              </a:rPr>
              <a:t>7 + 7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81044" y="-327492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781034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15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-315126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548054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385487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7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5746 0.426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32656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683568" y="4799002"/>
            <a:ext cx="4826666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7200" b="1" dirty="0" smtClean="0">
                <a:solidFill>
                  <a:srgbClr val="FF0000"/>
                </a:solidFill>
              </a:rPr>
              <a:t>6 </a:t>
            </a:r>
            <a:r>
              <a:rPr lang="ru-RU" sz="7200" b="1" dirty="0">
                <a:solidFill>
                  <a:srgbClr val="FF0000"/>
                </a:solidFill>
              </a:rPr>
              <a:t>+ </a:t>
            </a:r>
            <a:r>
              <a:rPr lang="ru-RU" sz="7200" b="1" dirty="0" smtClean="0">
                <a:solidFill>
                  <a:srgbClr val="FF0000"/>
                </a:solidFill>
              </a:rPr>
              <a:t>5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81044" y="-327492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781034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11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-320743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681913" y="583073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524328" y="583073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13</a:t>
              </a:r>
              <a:endParaRPr lang="ru-RU" sz="8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0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27379 0.4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2946969" y="2204864"/>
            <a:ext cx="3240360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9 + 3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988840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81044" y="-270651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3781034" y="548680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11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48064" y="-320743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654016" y="529324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12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526224" y="529324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13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14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06476 0.39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332656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683568" y="4799002"/>
            <a:ext cx="4826666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8 + 6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81044" y="-327492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3781034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15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-315126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548054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16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385487" y="605521"/>
              <a:ext cx="1329210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14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61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44444E-6 L -0.05746 0.4261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2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332656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683568" y="4799002"/>
            <a:ext cx="4826666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17 - 9</a:t>
            </a:r>
            <a:endParaRPr lang="ru-RU" sz="7200" b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381044" y="-327492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/>
            <p:cNvSpPr/>
            <p:nvPr/>
          </p:nvSpPr>
          <p:spPr>
            <a:xfrm>
              <a:off x="4067170" y="605521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5148064" y="-320743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968049" y="583073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810464" y="583073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9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0.27379 0.41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81" y="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Гачальная школа\Pictures\3997bf2ceaf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dvorikcvetov.ru/images/basket_empt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277" y="3194039"/>
            <a:ext cx="3343275" cy="320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олна 1"/>
          <p:cNvSpPr/>
          <p:nvPr/>
        </p:nvSpPr>
        <p:spPr>
          <a:xfrm>
            <a:off x="2946969" y="2204864"/>
            <a:ext cx="3240360" cy="2058996"/>
          </a:xfrm>
          <a:prstGeom prst="wave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</a:rPr>
              <a:t>16 - 8</a:t>
            </a:r>
            <a:endParaRPr lang="ru-RU" sz="72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НГачальная школа\Pictures\81625624_ezh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1988840"/>
            <a:ext cx="4643805" cy="464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3381044" y="-270651"/>
            <a:ext cx="2129190" cy="2532356"/>
            <a:chOff x="3381044" y="-327492"/>
            <a:chExt cx="2129190" cy="2532356"/>
          </a:xfrm>
        </p:grpSpPr>
        <p:pic>
          <p:nvPicPr>
            <p:cNvPr id="6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1044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Прямоугольник 2"/>
            <p:cNvSpPr/>
            <p:nvPr/>
          </p:nvSpPr>
          <p:spPr>
            <a:xfrm>
              <a:off x="4067170" y="548680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7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5148064" y="-320743"/>
            <a:ext cx="2129190" cy="2532356"/>
            <a:chOff x="5148064" y="-320743"/>
            <a:chExt cx="2129190" cy="2532356"/>
          </a:xfrm>
        </p:grpSpPr>
        <p:pic>
          <p:nvPicPr>
            <p:cNvPr id="7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8064" y="-320743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>
              <a:off x="5940152" y="529324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8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985497" y="-327492"/>
            <a:ext cx="2129190" cy="2532356"/>
            <a:chOff x="6985497" y="-327492"/>
            <a:chExt cx="2129190" cy="2532356"/>
          </a:xfrm>
        </p:grpSpPr>
        <p:pic>
          <p:nvPicPr>
            <p:cNvPr id="1029" name="Picture 5" descr="C:\Users\НГачальная школа\Pictures\redapp065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497" y="-327492"/>
              <a:ext cx="2129190" cy="2532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>
              <a:off x="7812360" y="529324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8800" b="1" cap="all" dirty="0" smtClean="0">
                  <a:ln w="9000" cmpd="sng">
                    <a:solidFill>
                      <a:srgbClr val="8064A2">
                        <a:shade val="50000"/>
                        <a:satMod val="120000"/>
                      </a:srgbClr>
                    </a:solidFill>
                    <a:prstDash val="solid"/>
                  </a:ln>
                  <a:solidFill>
                    <a:srgbClr val="FFFF00"/>
                  </a:solidFill>
                  <a:effectLst>
                    <a:reflection blurRad="12700" stA="28000" endPos="45000" dist="1000" dir="5400000" sy="-100000" algn="bl" rotWithShape="0"/>
                  </a:effectLst>
                </a:rPr>
                <a:t>9</a:t>
              </a:r>
              <a:endParaRPr lang="ru-RU" sz="8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772463" y="6381328"/>
            <a:ext cx="1048009" cy="276641"/>
          </a:xfrm>
          <a:prstGeom prst="actionButtonForwardNex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08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06476 0.39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9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97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Monotype Corsiva</vt:lpstr>
      <vt:lpstr>Trebuchet MS</vt:lpstr>
      <vt:lpstr>Verdana</vt:lpstr>
      <vt:lpstr>Wingdings 2</vt:lpstr>
      <vt:lpstr>Spring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>Пилипенко</Manager>
  <Company>зош №6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тренажер</dc:title>
  <dc:subject>гпд</dc:subject>
  <dc:creator>пилипенко л.м.</dc:creator>
  <cp:lastModifiedBy>Пилипенко</cp:lastModifiedBy>
  <cp:revision>2</cp:revision>
  <dcterms:created xsi:type="dcterms:W3CDTF">2014-07-07T18:15:39Z</dcterms:created>
  <dcterms:modified xsi:type="dcterms:W3CDTF">2019-03-19T16:47:33Z</dcterms:modified>
</cp:coreProperties>
</file>