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4" r:id="rId3"/>
    <p:sldId id="283" r:id="rId4"/>
    <p:sldId id="282" r:id="rId5"/>
    <p:sldId id="281" r:id="rId6"/>
    <p:sldId id="280" r:id="rId7"/>
    <p:sldId id="288" r:id="rId8"/>
    <p:sldId id="287" r:id="rId9"/>
    <p:sldId id="286" r:id="rId10"/>
    <p:sldId id="291" r:id="rId11"/>
    <p:sldId id="290" r:id="rId12"/>
    <p:sldId id="289" r:id="rId13"/>
    <p:sldId id="294" r:id="rId14"/>
    <p:sldId id="293" r:id="rId15"/>
    <p:sldId id="292" r:id="rId16"/>
    <p:sldId id="295" r:id="rId17"/>
    <p:sldId id="296" r:id="rId18"/>
    <p:sldId id="256" r:id="rId19"/>
    <p:sldId id="257" r:id="rId20"/>
    <p:sldId id="258" r:id="rId21"/>
    <p:sldId id="262" r:id="rId22"/>
    <p:sldId id="261" r:id="rId23"/>
    <p:sldId id="264" r:id="rId24"/>
    <p:sldId id="263" r:id="rId25"/>
    <p:sldId id="266" r:id="rId26"/>
    <p:sldId id="265" r:id="rId27"/>
    <p:sldId id="268" r:id="rId28"/>
    <p:sldId id="271" r:id="rId29"/>
    <p:sldId id="274" r:id="rId30"/>
    <p:sldId id="273" r:id="rId31"/>
    <p:sldId id="272" r:id="rId32"/>
    <p:sldId id="270" r:id="rId33"/>
    <p:sldId id="269" r:id="rId34"/>
    <p:sldId id="276" r:id="rId35"/>
    <p:sldId id="275" r:id="rId36"/>
    <p:sldId id="278" r:id="rId37"/>
    <p:sldId id="279" r:id="rId38"/>
    <p:sldId id="277" r:id="rId39"/>
    <p:sldId id="259" r:id="rId40"/>
    <p:sldId id="298" r:id="rId41"/>
    <p:sldId id="297" r:id="rId42"/>
    <p:sldId id="299" r:id="rId4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C062-D84C-45C2-B14C-87ED1E8A3B7C}" type="datetimeFigureOut">
              <a:rPr lang="uk-UA" smtClean="0"/>
              <a:pPr/>
              <a:t>07.02.2019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03248-DD40-433E-855A-DE134356222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C062-D84C-45C2-B14C-87ED1E8A3B7C}" type="datetimeFigureOut">
              <a:rPr lang="uk-UA" smtClean="0"/>
              <a:pPr/>
              <a:t>07.02.2019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03248-DD40-433E-855A-DE134356222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C062-D84C-45C2-B14C-87ED1E8A3B7C}" type="datetimeFigureOut">
              <a:rPr lang="uk-UA" smtClean="0"/>
              <a:pPr/>
              <a:t>07.02.2019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03248-DD40-433E-855A-DE134356222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C062-D84C-45C2-B14C-87ED1E8A3B7C}" type="datetimeFigureOut">
              <a:rPr lang="uk-UA" smtClean="0"/>
              <a:pPr/>
              <a:t>07.02.2019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03248-DD40-433E-855A-DE134356222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C062-D84C-45C2-B14C-87ED1E8A3B7C}" type="datetimeFigureOut">
              <a:rPr lang="uk-UA" smtClean="0"/>
              <a:pPr/>
              <a:t>07.02.2019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03248-DD40-433E-855A-DE134356222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C062-D84C-45C2-B14C-87ED1E8A3B7C}" type="datetimeFigureOut">
              <a:rPr lang="uk-UA" smtClean="0"/>
              <a:pPr/>
              <a:t>07.02.2019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03248-DD40-433E-855A-DE134356222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C062-D84C-45C2-B14C-87ED1E8A3B7C}" type="datetimeFigureOut">
              <a:rPr lang="uk-UA" smtClean="0"/>
              <a:pPr/>
              <a:t>07.02.2019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03248-DD40-433E-855A-DE134356222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C062-D84C-45C2-B14C-87ED1E8A3B7C}" type="datetimeFigureOut">
              <a:rPr lang="uk-UA" smtClean="0"/>
              <a:pPr/>
              <a:t>07.02.2019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03248-DD40-433E-855A-DE134356222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C062-D84C-45C2-B14C-87ED1E8A3B7C}" type="datetimeFigureOut">
              <a:rPr lang="uk-UA" smtClean="0"/>
              <a:pPr/>
              <a:t>07.02.2019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03248-DD40-433E-855A-DE134356222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C062-D84C-45C2-B14C-87ED1E8A3B7C}" type="datetimeFigureOut">
              <a:rPr lang="uk-UA" smtClean="0"/>
              <a:pPr/>
              <a:t>07.02.2019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03248-DD40-433E-855A-DE134356222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C062-D84C-45C2-B14C-87ED1E8A3B7C}" type="datetimeFigureOut">
              <a:rPr lang="uk-UA" smtClean="0"/>
              <a:pPr/>
              <a:t>07.02.2019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03248-DD40-433E-855A-DE134356222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DC062-D84C-45C2-B14C-87ED1E8A3B7C}" type="datetimeFigureOut">
              <a:rPr lang="uk-UA" smtClean="0"/>
              <a:pPr/>
              <a:t>07.02.2019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03248-DD40-433E-855A-DE1343562221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q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_2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df982_7bf77ecf_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c3125eb8597b442fad87e2c031423e6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894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positphotos_47042147-stock-photo-house-wo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2406412_641757986018295_2170126738638199940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0089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00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976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2488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76704" cy="721521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odarok-na-svadb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2521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щшж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1834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vushka_vesna_9_261215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28665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дор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303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9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ороо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21170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ьбою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49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длжпш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лг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45589614_stilnye-modnye-kolca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_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930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rad_Pitt1650wp17_1024_1ab88486a530610df8876cc573167e.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8001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351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ьбю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vtomobil-dlya-zhenshin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14338"/>
            <a:ext cx="9541097" cy="7072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щз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9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ьб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61257247af0b7da3e4d70a827ff37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1331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11551299_ventilyatsiya-avtomoyk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20790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;s=644x46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0"/>
            <a:ext cx="900115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10892_w_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д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0282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юд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3225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87025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16"/>
          </a:xfrm>
          <a:prstGeom prst="rect">
            <a:avLst/>
          </a:prstGeom>
        </p:spPr>
      </p:pic>
      <p:pic>
        <p:nvPicPr>
          <p:cNvPr id="6" name="Рисунок 5" descr="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714356"/>
            <a:ext cx="4175162" cy="3786214"/>
          </a:xfrm>
          <a:prstGeom prst="rect">
            <a:avLst/>
          </a:prstGeom>
        </p:spPr>
      </p:pic>
      <p:pic>
        <p:nvPicPr>
          <p:cNvPr id="7" name="Рисунок 6" descr="ьтбти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80" y="1000108"/>
            <a:ext cx="3255419" cy="4786346"/>
          </a:xfrm>
          <a:prstGeom prst="rect">
            <a:avLst/>
          </a:prstGeom>
        </p:spPr>
      </p:pic>
      <p:pic>
        <p:nvPicPr>
          <p:cNvPr id="8" name="Рисунок 7" descr="ибьиьб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6050" y="4572008"/>
            <a:ext cx="2143140" cy="214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55-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1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veti-lubimoya-zhenschi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2075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a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9851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609624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0115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0719748_babochkinanogtyax1600x1200132114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upl_1518794104_2570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8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3762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0410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positphotos_29983957-stock-photo-beauty-fashion-model-girl-portra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0</Words>
  <Application>Microsoft Office PowerPoint</Application>
  <PresentationFormat>Экран (4:3)</PresentationFormat>
  <Paragraphs>0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аsus</dc:creator>
  <cp:lastModifiedBy>аsus</cp:lastModifiedBy>
  <cp:revision>17</cp:revision>
  <dcterms:created xsi:type="dcterms:W3CDTF">2019-02-07T11:49:35Z</dcterms:created>
  <dcterms:modified xsi:type="dcterms:W3CDTF">2019-02-07T16:30:55Z</dcterms:modified>
</cp:coreProperties>
</file>