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909" r:id="rId2"/>
    <p:sldMasterId id="2147483938" r:id="rId3"/>
    <p:sldMasterId id="2147484453" r:id="rId4"/>
    <p:sldMasterId id="2147484465" r:id="rId5"/>
    <p:sldMasterId id="2147484477" r:id="rId6"/>
    <p:sldMasterId id="2147484489" r:id="rId7"/>
    <p:sldMasterId id="2147484501" r:id="rId8"/>
    <p:sldMasterId id="2147484513" r:id="rId9"/>
    <p:sldMasterId id="2147484525" r:id="rId10"/>
    <p:sldMasterId id="2147484919" r:id="rId11"/>
  </p:sldMasterIdLst>
  <p:notesMasterIdLst>
    <p:notesMasterId r:id="rId26"/>
  </p:notesMasterIdLst>
  <p:sldIdLst>
    <p:sldId id="314" r:id="rId12"/>
    <p:sldId id="338" r:id="rId13"/>
    <p:sldId id="324" r:id="rId14"/>
    <p:sldId id="316" r:id="rId15"/>
    <p:sldId id="294" r:id="rId16"/>
    <p:sldId id="296" r:id="rId17"/>
    <p:sldId id="262" r:id="rId18"/>
    <p:sldId id="328" r:id="rId19"/>
    <p:sldId id="323" r:id="rId20"/>
    <p:sldId id="317" r:id="rId21"/>
    <p:sldId id="320" r:id="rId22"/>
    <p:sldId id="322" r:id="rId23"/>
    <p:sldId id="318" r:id="rId24"/>
    <p:sldId id="33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F00"/>
    <a:srgbClr val="006600"/>
    <a:srgbClr val="000000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>
        <p:scale>
          <a:sx n="71" d="100"/>
          <a:sy n="71" d="100"/>
        </p:scale>
        <p:origin x="-140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47638D0-110D-489E-B6B4-E1F037C49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443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Руму</a:t>
            </a:r>
            <a:r>
              <a:rPr lang="uk-UA" dirty="0" smtClean="0"/>
              <a:t> в ній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638D0-110D-489E-B6B4-E1F037C49E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9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5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5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5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5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5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5.wav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6.wav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6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6.wav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6.wav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6.wav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6.wav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6.wav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6.wav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6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6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3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3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3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3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3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3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3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3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3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3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3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4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4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4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4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4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4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4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4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4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4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4.wav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5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5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5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5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5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70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70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020B-71AD-421F-95D5-A5B1DABE6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90048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ABFD-5EE4-4A00-94F5-B807E1A25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12951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A55A7095-6874-4F77-9CB3-599552E71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59663"/>
      </p:ext>
    </p:extLst>
  </p:cSld>
  <p:clrMapOvr>
    <a:masterClrMapping/>
  </p:clrMapOvr>
  <p:transition advTm="60000">
    <p:comb/>
    <p:sndAc>
      <p:stSnd>
        <p:snd r:embed="rId1" name="laser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A15EAE5B-1E6F-4E60-9BE9-53AB0C96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25165"/>
      </p:ext>
    </p:extLst>
  </p:cSld>
  <p:clrMapOvr>
    <a:masterClrMapping/>
  </p:clrMapOvr>
  <p:transition advTm="60000">
    <p:comb/>
    <p:sndAc>
      <p:stSnd>
        <p:snd r:embed="rId1" name="laser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C6C4122F-14C6-468E-947F-9E6B8F76B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84063"/>
      </p:ext>
    </p:extLst>
  </p:cSld>
  <p:clrMapOvr>
    <a:masterClrMapping/>
  </p:clrMapOvr>
  <p:transition advTm="60000">
    <p:comb/>
    <p:sndAc>
      <p:stSnd>
        <p:snd r:embed="rId1" name="laser.wav"/>
      </p:stSnd>
    </p:sndAc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E1AD33BE-5D92-4139-97DD-AE886E0E0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12219"/>
      </p:ext>
    </p:extLst>
  </p:cSld>
  <p:clrMapOvr>
    <a:masterClrMapping/>
  </p:clrMapOvr>
  <p:transition advTm="60000">
    <p:comb/>
    <p:sndAc>
      <p:stSnd>
        <p:snd r:embed="rId1" name="laser.wav"/>
      </p:stSnd>
    </p:sndAc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A7D9B0FE-DE00-4541-B61B-6856D72FC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65799"/>
      </p:ext>
    </p:extLst>
  </p:cSld>
  <p:clrMapOvr>
    <a:masterClrMapping/>
  </p:clrMapOvr>
  <p:transition advTm="60000">
    <p:comb/>
    <p:sndAc>
      <p:stSnd>
        <p:snd r:embed="rId1" name="laser.wav"/>
      </p:stSnd>
    </p:sndAc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4DFD5B59-E6CA-4884-AB50-29ABA5841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35302"/>
      </p:ext>
    </p:extLst>
  </p:cSld>
  <p:clrMapOvr>
    <a:masterClrMapping/>
  </p:clrMapOvr>
  <p:transition advTm="60000">
    <p:comb/>
    <p:sndAc>
      <p:stSnd>
        <p:snd r:embed="rId1" name="laser.wav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349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3FC5A868-FE2B-4A7A-9E8F-5C2223890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73609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4A5CA40C-E466-4BF2-A8D5-C6A3C61E2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53530"/>
      </p:ext>
    </p:extLst>
  </p:cSld>
  <p:clrMapOvr>
    <a:masterClrMapping/>
  </p:clrMapOvr>
  <p:transition advTm="30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CA75C125-288E-43D9-B645-958D9CE2B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8383"/>
      </p:ext>
    </p:extLst>
  </p:cSld>
  <p:clrMapOvr>
    <a:masterClrMapping/>
  </p:clrMapOvr>
  <p:transition advTm="30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9BC56042-01E3-4FD7-99CC-6A2B23DA5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36174"/>
      </p:ext>
    </p:extLst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0F8B-88A4-4F19-A354-606D54753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83290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0EE90592-EDB6-4D3E-9563-366FCC44A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0984"/>
      </p:ext>
    </p:extLst>
  </p:cSld>
  <p:clrMapOvr>
    <a:masterClrMapping/>
  </p:clrMapOvr>
  <p:transition advTm="30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543B72E7-BD2F-4CDD-A450-C56965DEB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83874"/>
      </p:ext>
    </p:extLst>
  </p:cSld>
  <p:clrMapOvr>
    <a:masterClrMapping/>
  </p:clrMapOvr>
  <p:transition advTm="30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DA110C31-38FA-4BBE-A52C-99714BCB1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11400"/>
      </p:ext>
    </p:extLst>
  </p:cSld>
  <p:clrMapOvr>
    <a:masterClrMapping/>
  </p:clrMapOvr>
  <p:transition advTm="30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0D234811-64B3-4292-ABBB-C00A25CF5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49155"/>
      </p:ext>
    </p:extLst>
  </p:cSld>
  <p:clrMapOvr>
    <a:masterClrMapping/>
  </p:clrMapOvr>
  <p:transition advTm="30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85AE9BD6-2B85-4FD0-BB9A-B26132F60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07699"/>
      </p:ext>
    </p:extLst>
  </p:cSld>
  <p:clrMapOvr>
    <a:masterClrMapping/>
  </p:clrMapOvr>
  <p:transition advTm="30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5464BE78-82CA-42B8-AE07-E84159C36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37633"/>
      </p:ext>
    </p:extLst>
  </p:cSld>
  <p:clrMapOvr>
    <a:masterClrMapping/>
  </p:clrMapOvr>
  <p:transition advTm="30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7D5F019C-EDF2-4F94-ABA4-EDDAA4381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65166"/>
      </p:ext>
    </p:extLst>
  </p:cSld>
  <p:clrMapOvr>
    <a:masterClrMapping/>
  </p:clrMapOvr>
  <p:transition advTm="30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03427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0342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42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430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0343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03432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034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34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3435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0343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03437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38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3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03440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41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4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03443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44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4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03446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47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4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03449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50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51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03452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53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5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03455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56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5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03458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59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6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03461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62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63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03464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65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66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03467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68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6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3470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71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7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3473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74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75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3476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77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7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479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80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81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3482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83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8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03485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86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8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03488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89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90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03491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92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9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03494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95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496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03497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498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03499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3500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10350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03502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503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504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03505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506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507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03508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509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510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03511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512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513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03514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515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516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03517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518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51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03520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521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52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03523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524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52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03526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527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52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03529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530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53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03532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3533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600" smtClean="0">
                        <a:solidFill>
                          <a:srgbClr val="FF9900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103534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03535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0353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353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353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353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354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354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354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03543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600" smtClean="0">
                    <a:solidFill>
                      <a:srgbClr val="FF99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03544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03545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546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547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548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549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550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551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552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553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554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555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556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557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3558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355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356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3561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103562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103563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775B53D-E701-4547-A7A7-2A2CCC641FC6}" type="slidenum">
              <a:rPr lang="ru-RU">
                <a:solidFill>
                  <a:srgbClr val="FF9900"/>
                </a:solidFill>
              </a:rPr>
              <a:pPr/>
              <a:t>‹#›</a:t>
            </a:fld>
            <a:endParaRPr 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0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0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59" grpId="0"/>
      <p:bldP spid="103560" grpId="0" build="allAtOnce">
        <p:tmplLst>
          <p:tmpl lvl="1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5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35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35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60B83-4FB5-4050-A0C4-F05016CA1CE7}" type="slidenum">
              <a:rPr lang="ru-RU">
                <a:solidFill>
                  <a:srgbClr val="FF9900"/>
                </a:solidFill>
              </a:rPr>
              <a:pPr/>
              <a:t>‹#›</a:t>
            </a:fld>
            <a:endParaRPr 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9015"/>
      </p:ext>
    </p:extLst>
  </p:cSld>
  <p:clrMapOvr>
    <a:masterClrMapping/>
  </p:clrMapOvr>
  <p:transition spd="slow" advTm="20000">
    <p:cover dir="d"/>
    <p:sndAc>
      <p:stSnd loop="1">
        <p:snd r:embed="rId1" name="applause.wav"/>
      </p:stSnd>
    </p:sndAc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3D12E-6B63-40E7-B33F-567CDEDD587E}" type="slidenum">
              <a:rPr lang="ru-RU">
                <a:solidFill>
                  <a:srgbClr val="FF9900"/>
                </a:solidFill>
              </a:rPr>
              <a:pPr/>
              <a:t>‹#›</a:t>
            </a:fld>
            <a:endParaRPr 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77277"/>
      </p:ext>
    </p:extLst>
  </p:cSld>
  <p:clrMapOvr>
    <a:masterClrMapping/>
  </p:clrMapOvr>
  <p:transition spd="slow" advTm="20000">
    <p:cover dir="d"/>
    <p:sndAc>
      <p:stSnd loop="1"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519C2-8D76-4862-8678-BB8A9E08F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61117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66D9A-7B73-45AB-BBC7-06EB4DBF2479}" type="slidenum">
              <a:rPr lang="ru-RU">
                <a:solidFill>
                  <a:srgbClr val="FF9900"/>
                </a:solidFill>
              </a:rPr>
              <a:pPr/>
              <a:t>‹#›</a:t>
            </a:fld>
            <a:endParaRPr 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95332"/>
      </p:ext>
    </p:extLst>
  </p:cSld>
  <p:clrMapOvr>
    <a:masterClrMapping/>
  </p:clrMapOvr>
  <p:transition spd="slow" advTm="20000">
    <p:cover dir="d"/>
    <p:sndAc>
      <p:stSnd loop="1">
        <p:snd r:embed="rId1" name="applause.wav"/>
      </p:stSnd>
    </p:sndAc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C9A01-AEBF-4095-9A79-3B629C350733}" type="slidenum">
              <a:rPr lang="ru-RU">
                <a:solidFill>
                  <a:srgbClr val="FF9900"/>
                </a:solidFill>
              </a:rPr>
              <a:pPr/>
              <a:t>‹#›</a:t>
            </a:fld>
            <a:endParaRPr 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84146"/>
      </p:ext>
    </p:extLst>
  </p:cSld>
  <p:clrMapOvr>
    <a:masterClrMapping/>
  </p:clrMapOvr>
  <p:transition spd="slow" advTm="20000">
    <p:cover dir="d"/>
    <p:sndAc>
      <p:stSnd loop="1">
        <p:snd r:embed="rId1" name="applause.wav"/>
      </p:stSnd>
    </p:sndAc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11A77-6001-45D6-BD60-E186244D9B3D}" type="slidenum">
              <a:rPr lang="ru-RU">
                <a:solidFill>
                  <a:srgbClr val="FF9900"/>
                </a:solidFill>
              </a:rPr>
              <a:pPr/>
              <a:t>‹#›</a:t>
            </a:fld>
            <a:endParaRPr 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3704"/>
      </p:ext>
    </p:extLst>
  </p:cSld>
  <p:clrMapOvr>
    <a:masterClrMapping/>
  </p:clrMapOvr>
  <p:transition spd="slow" advTm="20000">
    <p:cover dir="d"/>
    <p:sndAc>
      <p:stSnd loop="1">
        <p:snd r:embed="rId1" name="applause.wav"/>
      </p:stSnd>
    </p:sndAc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D7DCB-B8EA-40A8-8732-DE8814069F83}" type="slidenum">
              <a:rPr lang="ru-RU">
                <a:solidFill>
                  <a:srgbClr val="FF9900"/>
                </a:solidFill>
              </a:rPr>
              <a:pPr/>
              <a:t>‹#›</a:t>
            </a:fld>
            <a:endParaRPr 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03284"/>
      </p:ext>
    </p:extLst>
  </p:cSld>
  <p:clrMapOvr>
    <a:masterClrMapping/>
  </p:clrMapOvr>
  <p:transition spd="slow" advTm="20000">
    <p:cover dir="d"/>
    <p:sndAc>
      <p:stSnd loop="1">
        <p:snd r:embed="rId1" name="applause.wav"/>
      </p:stSnd>
    </p:sndAc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AAE3C-9CE1-4684-A2C3-965AFAB05A59}" type="slidenum">
              <a:rPr lang="ru-RU">
                <a:solidFill>
                  <a:srgbClr val="FF9900"/>
                </a:solidFill>
              </a:rPr>
              <a:pPr/>
              <a:t>‹#›</a:t>
            </a:fld>
            <a:endParaRPr 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93011"/>
      </p:ext>
    </p:extLst>
  </p:cSld>
  <p:clrMapOvr>
    <a:masterClrMapping/>
  </p:clrMapOvr>
  <p:transition spd="slow" advTm="20000">
    <p:cover dir="d"/>
    <p:sndAc>
      <p:stSnd loop="1">
        <p:snd r:embed="rId1" name="applause.wav"/>
      </p:stSnd>
    </p:sndAc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16AD1-D7EC-4F7F-A341-F35C1568540A}" type="slidenum">
              <a:rPr lang="ru-RU">
                <a:solidFill>
                  <a:srgbClr val="FF9900"/>
                </a:solidFill>
              </a:rPr>
              <a:pPr/>
              <a:t>‹#›</a:t>
            </a:fld>
            <a:endParaRPr 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59963"/>
      </p:ext>
    </p:extLst>
  </p:cSld>
  <p:clrMapOvr>
    <a:masterClrMapping/>
  </p:clrMapOvr>
  <p:transition spd="slow" advTm="20000">
    <p:cover dir="d"/>
    <p:sndAc>
      <p:stSnd loop="1">
        <p:snd r:embed="rId1" name="applause.wav"/>
      </p:stSnd>
    </p:sndAc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E5085-E0D8-4713-8F8B-3FA194A14869}" type="slidenum">
              <a:rPr lang="ru-RU">
                <a:solidFill>
                  <a:srgbClr val="FF9900"/>
                </a:solidFill>
              </a:rPr>
              <a:pPr/>
              <a:t>‹#›</a:t>
            </a:fld>
            <a:endParaRPr 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20543"/>
      </p:ext>
    </p:extLst>
  </p:cSld>
  <p:clrMapOvr>
    <a:masterClrMapping/>
  </p:clrMapOvr>
  <p:transition spd="slow" advTm="20000">
    <p:cover dir="d"/>
    <p:sndAc>
      <p:stSnd loop="1">
        <p:snd r:embed="rId1" name="applause.wav"/>
      </p:stSnd>
    </p:sndAc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48513-E919-4F7C-9E87-DFF6B1D5AFEC}" type="slidenum">
              <a:rPr lang="ru-RU">
                <a:solidFill>
                  <a:srgbClr val="FF9900"/>
                </a:solidFill>
              </a:rPr>
              <a:pPr/>
              <a:t>‹#›</a:t>
            </a:fld>
            <a:endParaRPr 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43154"/>
      </p:ext>
    </p:extLst>
  </p:cSld>
  <p:clrMapOvr>
    <a:masterClrMapping/>
  </p:clrMapOvr>
  <p:transition spd="slow" advTm="20000">
    <p:cover dir="d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1 w 2123"/>
                <a:gd name="T1" fmla="*/ 882 h 1696"/>
                <a:gd name="T2" fmla="*/ 535 w 2123"/>
                <a:gd name="T3" fmla="*/ 578 h 1696"/>
                <a:gd name="T4" fmla="*/ 661 w 2123"/>
                <a:gd name="T5" fmla="*/ 335 h 1696"/>
                <a:gd name="T6" fmla="*/ 912 w 2123"/>
                <a:gd name="T7" fmla="*/ 497 h 1696"/>
                <a:gd name="T8" fmla="*/ 1196 w 2123"/>
                <a:gd name="T9" fmla="*/ 735 h 1696"/>
                <a:gd name="T10" fmla="*/ 1459 w 2123"/>
                <a:gd name="T11" fmla="*/ 938 h 1696"/>
                <a:gd name="T12" fmla="*/ 1773 w 2123"/>
                <a:gd name="T13" fmla="*/ 1150 h 1696"/>
                <a:gd name="T14" fmla="*/ 1853 w 2123"/>
                <a:gd name="T15" fmla="*/ 1195 h 1696"/>
                <a:gd name="T16" fmla="*/ 1808 w 2123"/>
                <a:gd name="T17" fmla="*/ 1146 h 1696"/>
                <a:gd name="T18" fmla="*/ 1390 w 2123"/>
                <a:gd name="T19" fmla="*/ 847 h 1696"/>
                <a:gd name="T20" fmla="*/ 1070 w 2123"/>
                <a:gd name="T21" fmla="*/ 578 h 1696"/>
                <a:gd name="T22" fmla="*/ 711 w 2123"/>
                <a:gd name="T23" fmla="*/ 278 h 1696"/>
                <a:gd name="T24" fmla="*/ 984 w 2123"/>
                <a:gd name="T25" fmla="*/ 263 h 1696"/>
                <a:gd name="T26" fmla="*/ 1265 w 2123"/>
                <a:gd name="T27" fmla="*/ 269 h 1696"/>
                <a:gd name="T28" fmla="*/ 1590 w 2123"/>
                <a:gd name="T29" fmla="*/ 227 h 1696"/>
                <a:gd name="T30" fmla="*/ 2090 w 2123"/>
                <a:gd name="T31" fmla="*/ 166 h 1696"/>
                <a:gd name="T32" fmla="*/ 2042 w 2123"/>
                <a:gd name="T33" fmla="*/ 147 h 1696"/>
                <a:gd name="T34" fmla="*/ 1519 w 2123"/>
                <a:gd name="T35" fmla="*/ 218 h 1696"/>
                <a:gd name="T36" fmla="*/ 1190 w 2123"/>
                <a:gd name="T37" fmla="*/ 233 h 1696"/>
                <a:gd name="T38" fmla="*/ 747 w 2123"/>
                <a:gd name="T39" fmla="*/ 218 h 1696"/>
                <a:gd name="T40" fmla="*/ 807 w 2123"/>
                <a:gd name="T41" fmla="*/ 192 h 1696"/>
                <a:gd name="T42" fmla="*/ 1124 w 2123"/>
                <a:gd name="T43" fmla="*/ 0 h 1696"/>
                <a:gd name="T44" fmla="*/ 1070 w 2123"/>
                <a:gd name="T45" fmla="*/ 25 h 1696"/>
                <a:gd name="T46" fmla="*/ 995 w 2123"/>
                <a:gd name="T47" fmla="*/ 71 h 1696"/>
                <a:gd name="T48" fmla="*/ 843 w 2123"/>
                <a:gd name="T49" fmla="*/ 162 h 1696"/>
                <a:gd name="T50" fmla="*/ 661 w 2123"/>
                <a:gd name="T51" fmla="*/ 238 h 1696"/>
                <a:gd name="T52" fmla="*/ 625 w 2123"/>
                <a:gd name="T53" fmla="*/ 305 h 1696"/>
                <a:gd name="T54" fmla="*/ 299 w 2123"/>
                <a:gd name="T55" fmla="*/ 497 h 1696"/>
                <a:gd name="T56" fmla="*/ 0 w 2123"/>
                <a:gd name="T57" fmla="*/ 614 h 1696"/>
                <a:gd name="T58" fmla="*/ 0 w 2123"/>
                <a:gd name="T59" fmla="*/ 619 h 1696"/>
                <a:gd name="T60" fmla="*/ 0 w 2123"/>
                <a:gd name="T61" fmla="*/ 649 h 1696"/>
                <a:gd name="T62" fmla="*/ 293 w 2123"/>
                <a:gd name="T63" fmla="*/ 537 h 1696"/>
                <a:gd name="T64" fmla="*/ 583 w 2123"/>
                <a:gd name="T65" fmla="*/ 365 h 1696"/>
                <a:gd name="T66" fmla="*/ 499 w 2123"/>
                <a:gd name="T67" fmla="*/ 568 h 1696"/>
                <a:gd name="T68" fmla="*/ 517 w 2123"/>
                <a:gd name="T69" fmla="*/ 842 h 1696"/>
                <a:gd name="T70" fmla="*/ 454 w 2123"/>
                <a:gd name="T71" fmla="*/ 988 h 1696"/>
                <a:gd name="T72" fmla="*/ 323 w 2123"/>
                <a:gd name="T73" fmla="*/ 1252 h 1696"/>
                <a:gd name="T74" fmla="*/ 317 w 2123"/>
                <a:gd name="T75" fmla="*/ 1435 h 1696"/>
                <a:gd name="T76" fmla="*/ 323 w 2123"/>
                <a:gd name="T77" fmla="*/ 1435 h 1696"/>
                <a:gd name="T78" fmla="*/ 341 w 2123"/>
                <a:gd name="T79" fmla="*/ 1313 h 1696"/>
                <a:gd name="T80" fmla="*/ 571 w 2123"/>
                <a:gd name="T81" fmla="*/ 882 h 1696"/>
                <a:gd name="T82" fmla="*/ 571 w 2123"/>
                <a:gd name="T83" fmla="*/ 88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6 w 969"/>
                <a:gd name="T1" fmla="*/ 1195 h 1192"/>
                <a:gd name="T2" fmla="*/ 496 w 969"/>
                <a:gd name="T3" fmla="*/ 1201 h 1192"/>
                <a:gd name="T4" fmla="*/ 586 w 969"/>
                <a:gd name="T5" fmla="*/ 1159 h 1192"/>
                <a:gd name="T6" fmla="*/ 822 w 969"/>
                <a:gd name="T7" fmla="*/ 1094 h 1192"/>
                <a:gd name="T8" fmla="*/ 945 w 969"/>
                <a:gd name="T9" fmla="*/ 1064 h 1192"/>
                <a:gd name="T10" fmla="*/ 768 w 969"/>
                <a:gd name="T11" fmla="*/ 995 h 1192"/>
                <a:gd name="T12" fmla="*/ 562 w 969"/>
                <a:gd name="T13" fmla="*/ 959 h 1192"/>
                <a:gd name="T14" fmla="*/ 200 w 969"/>
                <a:gd name="T15" fmla="*/ 977 h 1192"/>
                <a:gd name="T16" fmla="*/ 302 w 969"/>
                <a:gd name="T17" fmla="*/ 899 h 1192"/>
                <a:gd name="T18" fmla="*/ 502 w 969"/>
                <a:gd name="T19" fmla="*/ 809 h 1192"/>
                <a:gd name="T20" fmla="*/ 703 w 969"/>
                <a:gd name="T21" fmla="*/ 677 h 1192"/>
                <a:gd name="T22" fmla="*/ 709 w 969"/>
                <a:gd name="T23" fmla="*/ 677 h 1192"/>
                <a:gd name="T24" fmla="*/ 721 w 969"/>
                <a:gd name="T25" fmla="*/ 671 h 1192"/>
                <a:gd name="T26" fmla="*/ 762 w 969"/>
                <a:gd name="T27" fmla="*/ 653 h 1192"/>
                <a:gd name="T28" fmla="*/ 786 w 969"/>
                <a:gd name="T29" fmla="*/ 647 h 1192"/>
                <a:gd name="T30" fmla="*/ 798 w 969"/>
                <a:gd name="T31" fmla="*/ 635 h 1192"/>
                <a:gd name="T32" fmla="*/ 804 w 969"/>
                <a:gd name="T33" fmla="*/ 623 h 1192"/>
                <a:gd name="T34" fmla="*/ 798 w 969"/>
                <a:gd name="T35" fmla="*/ 617 h 1192"/>
                <a:gd name="T36" fmla="*/ 792 w 969"/>
                <a:gd name="T37" fmla="*/ 605 h 1192"/>
                <a:gd name="T38" fmla="*/ 792 w 969"/>
                <a:gd name="T39" fmla="*/ 578 h 1192"/>
                <a:gd name="T40" fmla="*/ 804 w 969"/>
                <a:gd name="T41" fmla="*/ 548 h 1192"/>
                <a:gd name="T42" fmla="*/ 816 w 969"/>
                <a:gd name="T43" fmla="*/ 518 h 1192"/>
                <a:gd name="T44" fmla="*/ 834 w 969"/>
                <a:gd name="T45" fmla="*/ 488 h 1192"/>
                <a:gd name="T46" fmla="*/ 846 w 969"/>
                <a:gd name="T47" fmla="*/ 458 h 1192"/>
                <a:gd name="T48" fmla="*/ 853 w 969"/>
                <a:gd name="T49" fmla="*/ 440 h 1192"/>
                <a:gd name="T50" fmla="*/ 861 w 969"/>
                <a:gd name="T51" fmla="*/ 434 h 1192"/>
                <a:gd name="T52" fmla="*/ 861 w 969"/>
                <a:gd name="T53" fmla="*/ 350 h 1192"/>
                <a:gd name="T54" fmla="*/ 861 w 969"/>
                <a:gd name="T55" fmla="*/ 344 h 1192"/>
                <a:gd name="T56" fmla="*/ 867 w 969"/>
                <a:gd name="T57" fmla="*/ 338 h 1192"/>
                <a:gd name="T58" fmla="*/ 885 w 969"/>
                <a:gd name="T59" fmla="*/ 308 h 1192"/>
                <a:gd name="T60" fmla="*/ 897 w 969"/>
                <a:gd name="T61" fmla="*/ 272 h 1192"/>
                <a:gd name="T62" fmla="*/ 909 w 969"/>
                <a:gd name="T63" fmla="*/ 242 h 1192"/>
                <a:gd name="T64" fmla="*/ 915 w 969"/>
                <a:gd name="T65" fmla="*/ 230 h 1192"/>
                <a:gd name="T66" fmla="*/ 921 w 969"/>
                <a:gd name="T67" fmla="*/ 218 h 1192"/>
                <a:gd name="T68" fmla="*/ 939 w 969"/>
                <a:gd name="T69" fmla="*/ 173 h 1192"/>
                <a:gd name="T70" fmla="*/ 957 w 969"/>
                <a:gd name="T71" fmla="*/ 137 h 1192"/>
                <a:gd name="T72" fmla="*/ 963 w 969"/>
                <a:gd name="T73" fmla="*/ 125 h 1192"/>
                <a:gd name="T74" fmla="*/ 963 w 969"/>
                <a:gd name="T75" fmla="*/ 119 h 1192"/>
                <a:gd name="T76" fmla="*/ 981 w 969"/>
                <a:gd name="T77" fmla="*/ 0 h 1192"/>
                <a:gd name="T78" fmla="*/ 957 w 969"/>
                <a:gd name="T79" fmla="*/ 47 h 1192"/>
                <a:gd name="T80" fmla="*/ 792 w 969"/>
                <a:gd name="T81" fmla="*/ 113 h 1192"/>
                <a:gd name="T82" fmla="*/ 715 w 969"/>
                <a:gd name="T83" fmla="*/ 161 h 1192"/>
                <a:gd name="T84" fmla="*/ 466 w 969"/>
                <a:gd name="T85" fmla="*/ 236 h 1192"/>
                <a:gd name="T86" fmla="*/ 284 w 969"/>
                <a:gd name="T87" fmla="*/ 290 h 1192"/>
                <a:gd name="T88" fmla="*/ 176 w 969"/>
                <a:gd name="T89" fmla="*/ 296 h 1192"/>
                <a:gd name="T90" fmla="*/ 12 w 969"/>
                <a:gd name="T91" fmla="*/ 488 h 1192"/>
                <a:gd name="T92" fmla="*/ 0 w 969"/>
                <a:gd name="T93" fmla="*/ 512 h 1192"/>
                <a:gd name="T94" fmla="*/ 0 w 969"/>
                <a:gd name="T95" fmla="*/ 1195 h 1192"/>
                <a:gd name="T96" fmla="*/ 96 w 969"/>
                <a:gd name="T97" fmla="*/ 1189 h 1192"/>
                <a:gd name="T98" fmla="*/ 326 w 969"/>
                <a:gd name="T99" fmla="*/ 1195 h 1192"/>
                <a:gd name="T100" fmla="*/ 326 w 969"/>
                <a:gd name="T101" fmla="*/ 119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6 w 2176"/>
                <a:gd name="T1" fmla="*/ 773 h 1505"/>
                <a:gd name="T2" fmla="*/ 1205 w 2176"/>
                <a:gd name="T3" fmla="*/ 1241 h 1505"/>
                <a:gd name="T4" fmla="*/ 968 w 2176"/>
                <a:gd name="T5" fmla="*/ 1199 h 1505"/>
                <a:gd name="T6" fmla="*/ 732 w 2176"/>
                <a:gd name="T7" fmla="*/ 1133 h 1505"/>
                <a:gd name="T8" fmla="*/ 448 w 2176"/>
                <a:gd name="T9" fmla="*/ 1115 h 1505"/>
                <a:gd name="T10" fmla="*/ 0 w 2176"/>
                <a:gd name="T11" fmla="*/ 1085 h 1505"/>
                <a:gd name="T12" fmla="*/ 30 w 2176"/>
                <a:gd name="T13" fmla="*/ 1121 h 1505"/>
                <a:gd name="T14" fmla="*/ 502 w 2176"/>
                <a:gd name="T15" fmla="*/ 1139 h 1505"/>
                <a:gd name="T16" fmla="*/ 786 w 2176"/>
                <a:gd name="T17" fmla="*/ 1193 h 1505"/>
                <a:gd name="T18" fmla="*/ 1145 w 2176"/>
                <a:gd name="T19" fmla="*/ 1310 h 1505"/>
                <a:gd name="T20" fmla="*/ 1082 w 2176"/>
                <a:gd name="T21" fmla="*/ 1328 h 1505"/>
                <a:gd name="T22" fmla="*/ 720 w 2176"/>
                <a:gd name="T23" fmla="*/ 1514 h 1505"/>
                <a:gd name="T24" fmla="*/ 774 w 2176"/>
                <a:gd name="T25" fmla="*/ 1490 h 1505"/>
                <a:gd name="T26" fmla="*/ 873 w 2176"/>
                <a:gd name="T27" fmla="*/ 1448 h 1505"/>
                <a:gd name="T28" fmla="*/ 1034 w 2176"/>
                <a:gd name="T29" fmla="*/ 1364 h 1505"/>
                <a:gd name="T30" fmla="*/ 1229 w 2176"/>
                <a:gd name="T31" fmla="*/ 1304 h 1505"/>
                <a:gd name="T32" fmla="*/ 1282 w 2176"/>
                <a:gd name="T33" fmla="*/ 1229 h 1505"/>
                <a:gd name="T34" fmla="*/ 1653 w 2176"/>
                <a:gd name="T35" fmla="*/ 1049 h 1505"/>
                <a:gd name="T36" fmla="*/ 1955 w 2176"/>
                <a:gd name="T37" fmla="*/ 959 h 1505"/>
                <a:gd name="T38" fmla="*/ 2203 w 2176"/>
                <a:gd name="T39" fmla="*/ 827 h 1505"/>
                <a:gd name="T40" fmla="*/ 1985 w 2176"/>
                <a:gd name="T41" fmla="*/ 917 h 1505"/>
                <a:gd name="T42" fmla="*/ 1677 w 2176"/>
                <a:gd name="T43" fmla="*/ 995 h 1505"/>
                <a:gd name="T44" fmla="*/ 1357 w 2176"/>
                <a:gd name="T45" fmla="*/ 1157 h 1505"/>
                <a:gd name="T46" fmla="*/ 1519 w 2176"/>
                <a:gd name="T47" fmla="*/ 911 h 1505"/>
                <a:gd name="T48" fmla="*/ 1641 w 2176"/>
                <a:gd name="T49" fmla="*/ 548 h 1505"/>
                <a:gd name="T50" fmla="*/ 1761 w 2176"/>
                <a:gd name="T51" fmla="*/ 375 h 1505"/>
                <a:gd name="T52" fmla="*/ 2003 w 2176"/>
                <a:gd name="T53" fmla="*/ 60 h 1505"/>
                <a:gd name="T54" fmla="*/ 2027 w 2176"/>
                <a:gd name="T55" fmla="*/ 0 h 1505"/>
                <a:gd name="T56" fmla="*/ 1997 w 2176"/>
                <a:gd name="T57" fmla="*/ 0 h 1505"/>
                <a:gd name="T58" fmla="*/ 1617 w 2176"/>
                <a:gd name="T59" fmla="*/ 483 h 1505"/>
                <a:gd name="T60" fmla="*/ 1495 w 2176"/>
                <a:gd name="T61" fmla="*/ 893 h 1505"/>
                <a:gd name="T62" fmla="*/ 1270 w 2176"/>
                <a:gd name="T63" fmla="*/ 1181 h 1505"/>
                <a:gd name="T64" fmla="*/ 1145 w 2176"/>
                <a:gd name="T65" fmla="*/ 911 h 1505"/>
                <a:gd name="T66" fmla="*/ 1022 w 2176"/>
                <a:gd name="T67" fmla="*/ 543 h 1505"/>
                <a:gd name="T68" fmla="*/ 897 w 2176"/>
                <a:gd name="T69" fmla="*/ 222 h 1505"/>
                <a:gd name="T70" fmla="*/ 798 w 2176"/>
                <a:gd name="T71" fmla="*/ 0 h 1505"/>
                <a:gd name="T72" fmla="*/ 762 w 2176"/>
                <a:gd name="T73" fmla="*/ 0 h 1505"/>
                <a:gd name="T74" fmla="*/ 915 w 2176"/>
                <a:gd name="T75" fmla="*/ 357 h 1505"/>
                <a:gd name="T76" fmla="*/ 1046 w 2176"/>
                <a:gd name="T77" fmla="*/ 773 h 1505"/>
                <a:gd name="T78" fmla="*/ 1046 w 2176"/>
                <a:gd name="T79" fmla="*/ 77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4 w 813"/>
                <a:gd name="T1" fmla="*/ 567 h 804"/>
                <a:gd name="T2" fmla="*/ 332 w 813"/>
                <a:gd name="T3" fmla="*/ 441 h 804"/>
                <a:gd name="T4" fmla="*/ 652 w 813"/>
                <a:gd name="T5" fmla="*/ 219 h 804"/>
                <a:gd name="T6" fmla="*/ 822 w 813"/>
                <a:gd name="T7" fmla="*/ 0 h 804"/>
                <a:gd name="T8" fmla="*/ 684 w 813"/>
                <a:gd name="T9" fmla="*/ 150 h 804"/>
                <a:gd name="T10" fmla="*/ 147 w 813"/>
                <a:gd name="T11" fmla="*/ 507 h 804"/>
                <a:gd name="T12" fmla="*/ 0 w 813"/>
                <a:gd name="T13" fmla="*/ 738 h 804"/>
                <a:gd name="T14" fmla="*/ 0 w 813"/>
                <a:gd name="T15" fmla="*/ 810 h 804"/>
                <a:gd name="T16" fmla="*/ 164 w 813"/>
                <a:gd name="T17" fmla="*/ 567 h 804"/>
                <a:gd name="T18" fmla="*/ 164 w 813"/>
                <a:gd name="T19" fmla="*/ 56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6 w 759"/>
                <a:gd name="T1" fmla="*/ 66 h 107"/>
                <a:gd name="T2" fmla="*/ 768 w 759"/>
                <a:gd name="T3" fmla="*/ 0 h 107"/>
                <a:gd name="T4" fmla="*/ 502 w 759"/>
                <a:gd name="T5" fmla="*/ 36 h 107"/>
                <a:gd name="T6" fmla="*/ 14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6 w 759"/>
                <a:gd name="T15" fmla="*/ 66 h 107"/>
                <a:gd name="T16" fmla="*/ 46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05 w 3169"/>
                <a:gd name="T1" fmla="*/ 242 h 743"/>
                <a:gd name="T2" fmla="*/ 1755 w 3169"/>
                <a:gd name="T3" fmla="*/ 236 h 743"/>
                <a:gd name="T4" fmla="*/ 2114 w 3169"/>
                <a:gd name="T5" fmla="*/ 254 h 743"/>
                <a:gd name="T6" fmla="*/ 2535 w 3169"/>
                <a:gd name="T7" fmla="*/ 236 h 743"/>
                <a:gd name="T8" fmla="*/ 3208 w 3169"/>
                <a:gd name="T9" fmla="*/ 207 h 743"/>
                <a:gd name="T10" fmla="*/ 3154 w 3169"/>
                <a:gd name="T11" fmla="*/ 189 h 743"/>
                <a:gd name="T12" fmla="*/ 2452 w 3169"/>
                <a:gd name="T13" fmla="*/ 224 h 743"/>
                <a:gd name="T14" fmla="*/ 2027 w 3169"/>
                <a:gd name="T15" fmla="*/ 224 h 743"/>
                <a:gd name="T16" fmla="*/ 1477 w 3169"/>
                <a:gd name="T17" fmla="*/ 189 h 743"/>
                <a:gd name="T18" fmla="*/ 1561 w 3169"/>
                <a:gd name="T19" fmla="*/ 168 h 743"/>
                <a:gd name="T20" fmla="*/ 2063 w 3169"/>
                <a:gd name="T21" fmla="*/ 0 h 743"/>
                <a:gd name="T22" fmla="*/ 1985 w 3169"/>
                <a:gd name="T23" fmla="*/ 24 h 743"/>
                <a:gd name="T24" fmla="*/ 1860 w 3169"/>
                <a:gd name="T25" fmla="*/ 66 h 743"/>
                <a:gd name="T26" fmla="*/ 1623 w 3169"/>
                <a:gd name="T27" fmla="*/ 138 h 743"/>
                <a:gd name="T28" fmla="*/ 1356 w 3169"/>
                <a:gd name="T29" fmla="*/ 201 h 743"/>
                <a:gd name="T30" fmla="*/ 1283 w 3169"/>
                <a:gd name="T31" fmla="*/ 254 h 743"/>
                <a:gd name="T32" fmla="*/ 774 w 3169"/>
                <a:gd name="T33" fmla="*/ 416 h 743"/>
                <a:gd name="T34" fmla="*/ 338 w 3169"/>
                <a:gd name="T35" fmla="*/ 506 h 743"/>
                <a:gd name="T36" fmla="*/ 0 w 3169"/>
                <a:gd name="T37" fmla="*/ 623 h 743"/>
                <a:gd name="T38" fmla="*/ 302 w 3169"/>
                <a:gd name="T39" fmla="*/ 542 h 743"/>
                <a:gd name="T40" fmla="*/ 744 w 3169"/>
                <a:gd name="T41" fmla="*/ 452 h 743"/>
                <a:gd name="T42" fmla="*/ 1193 w 3169"/>
                <a:gd name="T43" fmla="*/ 314 h 743"/>
                <a:gd name="T44" fmla="*/ 993 w 3169"/>
                <a:gd name="T45" fmla="*/ 494 h 743"/>
                <a:gd name="T46" fmla="*/ 879 w 3169"/>
                <a:gd name="T47" fmla="*/ 749 h 743"/>
                <a:gd name="T48" fmla="*/ 873 w 3169"/>
                <a:gd name="T49" fmla="*/ 749 h 743"/>
                <a:gd name="T50" fmla="*/ 945 w 3169"/>
                <a:gd name="T51" fmla="*/ 749 h 743"/>
                <a:gd name="T52" fmla="*/ 1034 w 3169"/>
                <a:gd name="T53" fmla="*/ 500 h 743"/>
                <a:gd name="T54" fmla="*/ 1312 w 3169"/>
                <a:gd name="T55" fmla="*/ 284 h 743"/>
                <a:gd name="T56" fmla="*/ 1549 w 3169"/>
                <a:gd name="T57" fmla="*/ 452 h 743"/>
                <a:gd name="T58" fmla="*/ 1791 w 3169"/>
                <a:gd name="T59" fmla="*/ 683 h 743"/>
                <a:gd name="T60" fmla="*/ 1878 w 3169"/>
                <a:gd name="T61" fmla="*/ 749 h 743"/>
                <a:gd name="T62" fmla="*/ 1943 w 3169"/>
                <a:gd name="T63" fmla="*/ 749 h 743"/>
                <a:gd name="T64" fmla="*/ 1713 w 3169"/>
                <a:gd name="T65" fmla="*/ 530 h 743"/>
                <a:gd name="T66" fmla="*/ 1405 w 3169"/>
                <a:gd name="T67" fmla="*/ 242 h 743"/>
                <a:gd name="T68" fmla="*/ 1405 w 3169"/>
                <a:gd name="T69" fmla="*/ 24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66 w 2153"/>
                <a:gd name="T1" fmla="*/ 857 h 1930"/>
                <a:gd name="T2" fmla="*/ 1961 w 2153"/>
                <a:gd name="T3" fmla="*/ 1025 h 1930"/>
                <a:gd name="T4" fmla="*/ 2078 w 2153"/>
                <a:gd name="T5" fmla="*/ 1174 h 1930"/>
                <a:gd name="T6" fmla="*/ 2144 w 2153"/>
                <a:gd name="T7" fmla="*/ 1255 h 1930"/>
                <a:gd name="T8" fmla="*/ 2180 w 2153"/>
                <a:gd name="T9" fmla="*/ 1303 h 1930"/>
                <a:gd name="T10" fmla="*/ 1913 w 2153"/>
                <a:gd name="T11" fmla="*/ 983 h 1930"/>
                <a:gd name="T12" fmla="*/ 1884 w 2153"/>
                <a:gd name="T13" fmla="*/ 935 h 1930"/>
                <a:gd name="T14" fmla="*/ 1804 w 2153"/>
                <a:gd name="T15" fmla="*/ 1249 h 1930"/>
                <a:gd name="T16" fmla="*/ 1791 w 2153"/>
                <a:gd name="T17" fmla="*/ 1495 h 1930"/>
                <a:gd name="T18" fmla="*/ 1842 w 2153"/>
                <a:gd name="T19" fmla="*/ 1918 h 1930"/>
                <a:gd name="T20" fmla="*/ 1811 w 2153"/>
                <a:gd name="T21" fmla="*/ 1942 h 1930"/>
                <a:gd name="T22" fmla="*/ 1767 w 2153"/>
                <a:gd name="T23" fmla="*/ 1543 h 1930"/>
                <a:gd name="T24" fmla="*/ 1749 w 2153"/>
                <a:gd name="T25" fmla="*/ 1297 h 1930"/>
                <a:gd name="T26" fmla="*/ 1785 w 2153"/>
                <a:gd name="T27" fmla="*/ 1091 h 1930"/>
                <a:gd name="T28" fmla="*/ 1791 w 2153"/>
                <a:gd name="T29" fmla="*/ 881 h 1930"/>
                <a:gd name="T30" fmla="*/ 1283 w 2153"/>
                <a:gd name="T31" fmla="*/ 1013 h 1930"/>
                <a:gd name="T32" fmla="*/ 834 w 2153"/>
                <a:gd name="T33" fmla="*/ 1138 h 1930"/>
                <a:gd name="T34" fmla="*/ 326 w 2153"/>
                <a:gd name="T35" fmla="*/ 1321 h 1930"/>
                <a:gd name="T36" fmla="*/ 18 w 2153"/>
                <a:gd name="T37" fmla="*/ 1429 h 1930"/>
                <a:gd name="T38" fmla="*/ 314 w 2153"/>
                <a:gd name="T39" fmla="*/ 1291 h 1930"/>
                <a:gd name="T40" fmla="*/ 691 w 2153"/>
                <a:gd name="T41" fmla="*/ 1150 h 1930"/>
                <a:gd name="T42" fmla="*/ 1034 w 2153"/>
                <a:gd name="T43" fmla="*/ 1043 h 1930"/>
                <a:gd name="T44" fmla="*/ 1429 w 2153"/>
                <a:gd name="T45" fmla="*/ 935 h 1930"/>
                <a:gd name="T46" fmla="*/ 1713 w 2153"/>
                <a:gd name="T47" fmla="*/ 821 h 1930"/>
                <a:gd name="T48" fmla="*/ 1351 w 2153"/>
                <a:gd name="T49" fmla="*/ 626 h 1930"/>
                <a:gd name="T50" fmla="*/ 873 w 2153"/>
                <a:gd name="T51" fmla="*/ 518 h 1930"/>
                <a:gd name="T52" fmla="*/ 230 w 2153"/>
                <a:gd name="T53" fmla="*/ 161 h 1930"/>
                <a:gd name="T54" fmla="*/ 0 w 2153"/>
                <a:gd name="T55" fmla="*/ 83 h 1930"/>
                <a:gd name="T56" fmla="*/ 332 w 2153"/>
                <a:gd name="T57" fmla="*/ 179 h 1930"/>
                <a:gd name="T58" fmla="*/ 721 w 2153"/>
                <a:gd name="T59" fmla="*/ 386 h 1930"/>
                <a:gd name="T60" fmla="*/ 945 w 2153"/>
                <a:gd name="T61" fmla="*/ 494 h 1930"/>
                <a:gd name="T62" fmla="*/ 1369 w 2153"/>
                <a:gd name="T63" fmla="*/ 596 h 1930"/>
                <a:gd name="T64" fmla="*/ 1671 w 2153"/>
                <a:gd name="T65" fmla="*/ 749 h 1930"/>
                <a:gd name="T66" fmla="*/ 1441 w 2153"/>
                <a:gd name="T67" fmla="*/ 464 h 1930"/>
                <a:gd name="T68" fmla="*/ 1301 w 2153"/>
                <a:gd name="T69" fmla="*/ 191 h 1930"/>
                <a:gd name="T70" fmla="*/ 1169 w 2153"/>
                <a:gd name="T71" fmla="*/ 0 h 1930"/>
                <a:gd name="T72" fmla="*/ 1357 w 2153"/>
                <a:gd name="T73" fmla="*/ 215 h 1930"/>
                <a:gd name="T74" fmla="*/ 1507 w 2153"/>
                <a:gd name="T75" fmla="*/ 488 h 1930"/>
                <a:gd name="T76" fmla="*/ 1767 w 2153"/>
                <a:gd name="T77" fmla="*/ 809 h 1930"/>
                <a:gd name="T78" fmla="*/ 1866 w 2153"/>
                <a:gd name="T79" fmla="*/ 857 h 1930"/>
                <a:gd name="T80" fmla="*/ 1866 w 2153"/>
                <a:gd name="T81" fmla="*/ 85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0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91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0EF10-81B9-46B3-B236-32905212C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57101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43F8-D0C2-41A6-82CE-C3B537F85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2758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6B0C-0D41-4635-AB5A-093194901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84758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9947-DF41-4BA4-B83F-5BDA060E7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86327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CFC8-B72D-4B56-853F-C9FC83CE8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75974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6B89-1670-4DE0-B9F0-CEF59D7B2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87063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9DE0C-596F-49C7-B660-B7AF94EB0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85143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7EF6-BFA5-46C0-9D0B-0103ACE57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99513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66F6-747E-43C9-85E3-8A317DBA5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70377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A8F2-82A9-4775-9A55-56F24A6BF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01417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B5C8-FC27-4384-9F3A-C626F3F8E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34647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D9012-3251-4F2F-A86E-20A6DFB3E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05976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280-5799-499A-8B08-51064EFF0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79721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4EB2-9119-451C-B26E-E41624AE9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15499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9383-4311-40F2-8D4E-617BCAF3F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34632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1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15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C3C8-E865-4700-AD09-585E7B421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44807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CD43-FE71-4499-BC2D-E3DD0DB7D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621048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2975-1820-4DD9-842E-BA51C2158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42857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D51A-CD57-42C5-8482-FF0D36EC6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05171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79D1-1FE7-4B4B-91D3-483AB6E7F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22130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C514-7751-429D-9883-11E572C4C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14602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924B-2D6A-4E01-9D66-31A486773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23229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8A5B-8478-440F-8751-339A908DE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03078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6F04-094A-420C-A195-0F62DED5D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02862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1177-6862-4616-8F8D-63C3885B7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74988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12A8-481A-4660-BB3D-25C446D00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1233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D1CD-E385-46DD-994D-9218B0D78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55286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2008B-BD0B-4939-B09B-2AB7D521D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32432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528AE-3C87-4B0A-A723-9BE6F7852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695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4BEC-D6B9-4BF6-B601-F69189A98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29765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12E6E167-20B8-4672-B375-1DDB44868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8314"/>
      </p:ext>
    </p:extLst>
  </p:cSld>
  <p:clrMapOvr>
    <a:masterClrMapping/>
  </p:clrMapOvr>
  <p:transition spd="med" advTm="120000">
    <p:zo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D679728A-07E7-447B-87EB-BEC7EA5D4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12238"/>
      </p:ext>
    </p:extLst>
  </p:cSld>
  <p:clrMapOvr>
    <a:masterClrMapping/>
  </p:clrMapOvr>
  <p:transition spd="med" advTm="120000">
    <p:zoom/>
    <p:sndAc>
      <p:stSnd>
        <p:snd r:embed="rId1" name="camera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F115D864-05A2-4544-B692-8287F00A6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40142"/>
      </p:ext>
    </p:extLst>
  </p:cSld>
  <p:clrMapOvr>
    <a:masterClrMapping/>
  </p:clrMapOvr>
  <p:transition spd="med" advTm="120000">
    <p:zoom/>
    <p:sndAc>
      <p:stSnd>
        <p:snd r:embed="rId1" name="camera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41CC88F5-88B9-4FEA-A340-60B6F59EC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10875"/>
      </p:ext>
    </p:extLst>
  </p:cSld>
  <p:clrMapOvr>
    <a:masterClrMapping/>
  </p:clrMapOvr>
  <p:transition spd="med" advTm="120000">
    <p:zoom/>
    <p:sndAc>
      <p:stSnd>
        <p:snd r:embed="rId1" name="camera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7B1F2821-7087-44BB-8375-E034760B7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65066"/>
      </p:ext>
    </p:extLst>
  </p:cSld>
  <p:clrMapOvr>
    <a:masterClrMapping/>
  </p:clrMapOvr>
  <p:transition spd="med" advTm="120000">
    <p:zoom/>
    <p:sndAc>
      <p:stSnd>
        <p:snd r:embed="rId1" name="camera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070DC734-55A3-4A62-B990-C2B89386E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85269"/>
      </p:ext>
    </p:extLst>
  </p:cSld>
  <p:clrMapOvr>
    <a:masterClrMapping/>
  </p:clrMapOvr>
  <p:transition spd="med" advTm="120000">
    <p:zoom/>
    <p:sndAc>
      <p:stSnd>
        <p:snd r:embed="rId1" name="camera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B70269EE-3847-4AE1-92C1-1AEEBC38D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32706"/>
      </p:ext>
    </p:extLst>
  </p:cSld>
  <p:clrMapOvr>
    <a:masterClrMapping/>
  </p:clrMapOvr>
  <p:transition spd="med" advTm="120000">
    <p:zoom/>
    <p:sndAc>
      <p:stSnd>
        <p:snd r:embed="rId1" name="camera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8ECF8692-A086-437A-B41F-2E450E0BF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41224"/>
      </p:ext>
    </p:extLst>
  </p:cSld>
  <p:clrMapOvr>
    <a:masterClrMapping/>
  </p:clrMapOvr>
  <p:transition spd="med" advTm="120000">
    <p:zoom/>
    <p:sndAc>
      <p:stSnd>
        <p:snd r:embed="rId1" name="camera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ED2BB811-AD62-472F-8F62-CC2E1D5BE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3429"/>
      </p:ext>
    </p:extLst>
  </p:cSld>
  <p:clrMapOvr>
    <a:masterClrMapping/>
  </p:clrMapOvr>
  <p:transition spd="med" advTm="120000">
    <p:zoom/>
    <p:sndAc>
      <p:stSnd>
        <p:snd r:embed="rId1" name="camera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1935FD00-D075-4436-8DD3-265A5BC3A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34766"/>
      </p:ext>
    </p:extLst>
  </p:cSld>
  <p:clrMapOvr>
    <a:masterClrMapping/>
  </p:clrMapOvr>
  <p:transition spd="med" advTm="120000">
    <p:zo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17A47-03D9-4116-BDBD-E5BDBD372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35867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28D1B50F-B7B6-41A1-A95E-F1AE6BC77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69137"/>
      </p:ext>
    </p:extLst>
  </p:cSld>
  <p:clrMapOvr>
    <a:masterClrMapping/>
  </p:clrMapOvr>
  <p:transition spd="med" advTm="120000">
    <p:zoom/>
    <p:sndAc>
      <p:stSnd>
        <p:snd r:embed="rId1" name="camera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9754-1E3B-48CC-9BD0-18908E8D7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80302"/>
      </p:ext>
    </p:extLst>
  </p:cSld>
  <p:clrMapOvr>
    <a:masterClrMapping/>
  </p:clrMapOvr>
  <p:transition advTm="120000">
    <p:wheel spokes="8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143AC-EE87-41C1-AFEC-F095AB722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61522"/>
      </p:ext>
    </p:extLst>
  </p:cSld>
  <p:clrMapOvr>
    <a:masterClrMapping/>
  </p:clrMapOvr>
  <p:transition advTm="120000">
    <p:wheel spokes="8"/>
    <p:sndAc>
      <p:stSnd>
        <p:snd r:embed="rId1" name="camera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9EF1-DC33-4E2D-848B-CFB201AF5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18420"/>
      </p:ext>
    </p:extLst>
  </p:cSld>
  <p:clrMapOvr>
    <a:masterClrMapping/>
  </p:clrMapOvr>
  <p:transition advTm="120000">
    <p:wheel spokes="8"/>
    <p:sndAc>
      <p:stSnd>
        <p:snd r:embed="rId1" name="camera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2426-F3C6-4BAC-99E7-4B0BD62E7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53200"/>
      </p:ext>
    </p:extLst>
  </p:cSld>
  <p:clrMapOvr>
    <a:masterClrMapping/>
  </p:clrMapOvr>
  <p:transition advTm="120000">
    <p:wheel spokes="8"/>
    <p:sndAc>
      <p:stSnd>
        <p:snd r:embed="rId1" name="camera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766E0-30F3-4553-839C-65E27E86A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68122"/>
      </p:ext>
    </p:extLst>
  </p:cSld>
  <p:clrMapOvr>
    <a:masterClrMapping/>
  </p:clrMapOvr>
  <p:transition advTm="120000">
    <p:wheel spokes="8"/>
    <p:sndAc>
      <p:stSnd>
        <p:snd r:embed="rId1" name="camera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91A48-9DF5-485E-AB79-F3176881C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8871"/>
      </p:ext>
    </p:extLst>
  </p:cSld>
  <p:clrMapOvr>
    <a:masterClrMapping/>
  </p:clrMapOvr>
  <p:transition advTm="120000">
    <p:wheel spokes="8"/>
    <p:sndAc>
      <p:stSnd>
        <p:snd r:embed="rId1" name="camera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6182F-9274-49A2-A6F0-A7A672B4B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45528"/>
      </p:ext>
    </p:extLst>
  </p:cSld>
  <p:clrMapOvr>
    <a:masterClrMapping/>
  </p:clrMapOvr>
  <p:transition advTm="120000">
    <p:wheel spokes="8"/>
    <p:sndAc>
      <p:stSnd>
        <p:snd r:embed="rId1" name="camera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F990C-7191-41E8-A7C6-BC7D8808E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68802"/>
      </p:ext>
    </p:extLst>
  </p:cSld>
  <p:clrMapOvr>
    <a:masterClrMapping/>
  </p:clrMapOvr>
  <p:transition advTm="120000">
    <p:wheel spokes="8"/>
    <p:sndAc>
      <p:stSnd>
        <p:snd r:embed="rId1" name="camera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2B66B-EF87-4CB7-84E3-7977E938E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86674"/>
      </p:ext>
    </p:extLst>
  </p:cSld>
  <p:clrMapOvr>
    <a:masterClrMapping/>
  </p:clrMapOvr>
  <p:transition advTm="120000">
    <p:wheel spokes="8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1E98-7F07-40DE-9491-EC72AB7B2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03521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43828-08B6-4B15-9805-865AD2D4A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86040"/>
      </p:ext>
    </p:extLst>
  </p:cSld>
  <p:clrMapOvr>
    <a:masterClrMapping/>
  </p:clrMapOvr>
  <p:transition advTm="120000">
    <p:wheel spokes="8"/>
    <p:sndAc>
      <p:stSnd>
        <p:snd r:embed="rId1" name="camera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7FE0-3089-462B-BB33-D15EDCD8E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61062"/>
      </p:ext>
    </p:extLst>
  </p:cSld>
  <p:clrMapOvr>
    <a:masterClrMapping/>
  </p:clrMapOvr>
  <p:transition advTm="120000">
    <p:wheel spokes="8"/>
    <p:sndAc>
      <p:stSnd>
        <p:snd r:embed="rId1" name="camera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1DB79-53B2-4551-B376-E3E33FD80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07522"/>
      </p:ext>
    </p:extLst>
  </p:cSld>
  <p:clrMapOvr>
    <a:masterClrMapping/>
  </p:clrMapOvr>
  <p:transition advTm="40000"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0F35-1586-4B44-896F-EEC33F88C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32627"/>
      </p:ext>
    </p:extLst>
  </p:cSld>
  <p:clrMapOvr>
    <a:masterClrMapping/>
  </p:clrMapOvr>
  <p:transition advTm="40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5140E-DF58-4FC7-8137-7870D5676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94761"/>
      </p:ext>
    </p:extLst>
  </p:cSld>
  <p:clrMapOvr>
    <a:masterClrMapping/>
  </p:clrMapOvr>
  <p:transition advTm="40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D8EC6-221A-4127-8FE1-A79C12B4F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71373"/>
      </p:ext>
    </p:extLst>
  </p:cSld>
  <p:clrMapOvr>
    <a:masterClrMapping/>
  </p:clrMapOvr>
  <p:transition advTm="40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C5408-BB3C-4F76-A973-C1F666735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44411"/>
      </p:ext>
    </p:extLst>
  </p:cSld>
  <p:clrMapOvr>
    <a:masterClrMapping/>
  </p:clrMapOvr>
  <p:transition advTm="40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B48E-A8DF-4EE6-8264-C0CCD7D15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59084"/>
      </p:ext>
    </p:extLst>
  </p:cSld>
  <p:clrMapOvr>
    <a:masterClrMapping/>
  </p:clrMapOvr>
  <p:transition advTm="40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E2360-36B4-4B99-AA0C-8ABA59C38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59730"/>
      </p:ext>
    </p:extLst>
  </p:cSld>
  <p:clrMapOvr>
    <a:masterClrMapping/>
  </p:clrMapOvr>
  <p:transition advTm="40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361F2-D311-475B-8409-8A1D171CD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91875"/>
      </p:ext>
    </p:extLst>
  </p:cSld>
  <p:clrMapOvr>
    <a:masterClrMapping/>
  </p:clrMapOvr>
  <p:transition advTm="4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2333-11F0-46D2-A140-64B99CB82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82195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3616-30E3-40C2-9264-F4794AE6E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88542"/>
      </p:ext>
    </p:extLst>
  </p:cSld>
  <p:clrMapOvr>
    <a:masterClrMapping/>
  </p:clrMapOvr>
  <p:transition advTm="40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80D72-5416-46BC-B5A0-76B9B554F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22344"/>
      </p:ext>
    </p:extLst>
  </p:cSld>
  <p:clrMapOvr>
    <a:masterClrMapping/>
  </p:clrMapOvr>
  <p:transition advTm="40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95344-7A7B-4051-8B6C-CEFC70FE1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40118"/>
      </p:ext>
    </p:extLst>
  </p:cSld>
  <p:clrMapOvr>
    <a:masterClrMapping/>
  </p:clrMapOvr>
  <p:transition advTm="40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FF9900"/>
                </a:solidFill>
                <a:latin typeface="Arial"/>
              </a:endParaRPr>
            </a:p>
          </p:txBody>
        </p:sp>
      </p:grpSp>
      <p:sp>
        <p:nvSpPr>
          <p:cNvPr id="696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3FD983B4-F5A2-4890-A499-DCC11CF33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13839"/>
      </p:ext>
    </p:extLst>
  </p:cSld>
  <p:clrMapOvr>
    <a:masterClrMapping/>
  </p:clrMapOvr>
  <p:transition advTm="120000">
    <p:comb dir="vert"/>
    <p:sndAc>
      <p:stSnd>
        <p:snd r:embed="rId1" name="suctio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38F319C0-09EF-4364-BA2C-128B89251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9182"/>
      </p:ext>
    </p:extLst>
  </p:cSld>
  <p:clrMapOvr>
    <a:masterClrMapping/>
  </p:clrMapOvr>
  <p:transition advTm="120000">
    <p:comb dir="vert"/>
    <p:sndAc>
      <p:stSnd>
        <p:snd r:embed="rId1" name="suction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F0FFF33B-9D25-4D1D-BF79-74F20CAD6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12172"/>
      </p:ext>
    </p:extLst>
  </p:cSld>
  <p:clrMapOvr>
    <a:masterClrMapping/>
  </p:clrMapOvr>
  <p:transition advTm="120000">
    <p:comb dir="vert"/>
    <p:sndAc>
      <p:stSnd>
        <p:snd r:embed="rId1" name="suction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A13FB925-599D-4EEF-9703-FCB0D28AD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52981"/>
      </p:ext>
    </p:extLst>
  </p:cSld>
  <p:clrMapOvr>
    <a:masterClrMapping/>
  </p:clrMapOvr>
  <p:transition advTm="120000">
    <p:comb dir="vert"/>
    <p:sndAc>
      <p:stSnd>
        <p:snd r:embed="rId1" name="suction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F800A987-56FA-4161-9FEE-ED848BBA1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71385"/>
      </p:ext>
    </p:extLst>
  </p:cSld>
  <p:clrMapOvr>
    <a:masterClrMapping/>
  </p:clrMapOvr>
  <p:transition advTm="120000">
    <p:comb dir="vert"/>
    <p:sndAc>
      <p:stSnd>
        <p:snd r:embed="rId1" name="suction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B47DE32B-C4D0-43F5-B566-35FCDE100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46770"/>
      </p:ext>
    </p:extLst>
  </p:cSld>
  <p:clrMapOvr>
    <a:masterClrMapping/>
  </p:clrMapOvr>
  <p:transition advTm="120000">
    <p:comb dir="vert"/>
    <p:sndAc>
      <p:stSnd>
        <p:snd r:embed="rId1" name="suction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67833BF1-3815-4EB6-B40E-6C0CEAD8D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08415"/>
      </p:ext>
    </p:extLst>
  </p:cSld>
  <p:clrMapOvr>
    <a:masterClrMapping/>
  </p:clrMapOvr>
  <p:transition advTm="120000">
    <p:comb dir="vert"/>
    <p:sndAc>
      <p:stSnd>
        <p:snd r:embed="rId1" name="suctio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AB047-EC18-4350-B62C-1707E3B2A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72045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22DBC8C4-92FF-4EBA-8E2E-3D298E082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271037"/>
      </p:ext>
    </p:extLst>
  </p:cSld>
  <p:clrMapOvr>
    <a:masterClrMapping/>
  </p:clrMapOvr>
  <p:transition advTm="120000">
    <p:comb dir="vert"/>
    <p:sndAc>
      <p:stSnd>
        <p:snd r:embed="rId1" name="suction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6CC8D80B-4A86-4CAC-920B-AB623E0D3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19369"/>
      </p:ext>
    </p:extLst>
  </p:cSld>
  <p:clrMapOvr>
    <a:masterClrMapping/>
  </p:clrMapOvr>
  <p:transition advTm="120000">
    <p:comb dir="vert"/>
    <p:sndAc>
      <p:stSnd>
        <p:snd r:embed="rId1" name="suction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B073D6BF-B100-4173-9649-2158CEA34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71806"/>
      </p:ext>
    </p:extLst>
  </p:cSld>
  <p:clrMapOvr>
    <a:masterClrMapping/>
  </p:clrMapOvr>
  <p:transition advTm="120000">
    <p:comb dir="vert"/>
    <p:sndAc>
      <p:stSnd>
        <p:snd r:embed="rId1" name="suction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94B47F9B-EB17-4E7A-9470-9CC6485A9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64925"/>
      </p:ext>
    </p:extLst>
  </p:cSld>
  <p:clrMapOvr>
    <a:masterClrMapping/>
  </p:clrMapOvr>
  <p:transition advTm="120000">
    <p:comb dir="vert"/>
    <p:sndAc>
      <p:stSnd>
        <p:snd r:embed="rId1" name="suction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4 w 3271"/>
                    <a:gd name="T1" fmla="*/ 1990 h 3075"/>
                    <a:gd name="T2" fmla="*/ 187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0 w 3271"/>
                    <a:gd name="T13" fmla="*/ 216 h 3075"/>
                    <a:gd name="T14" fmla="*/ 510 w 3271"/>
                    <a:gd name="T15" fmla="*/ 42 h 3075"/>
                    <a:gd name="T16" fmla="*/ 894 w 3271"/>
                    <a:gd name="T17" fmla="*/ 6 h 3075"/>
                    <a:gd name="T18" fmla="*/ 1338 w 3271"/>
                    <a:gd name="T19" fmla="*/ 102 h 3075"/>
                    <a:gd name="T20" fmla="*/ 1812 w 3271"/>
                    <a:gd name="T21" fmla="*/ 324 h 3075"/>
                    <a:gd name="T22" fmla="*/ 2279 w 3271"/>
                    <a:gd name="T23" fmla="*/ 659 h 3075"/>
                    <a:gd name="T24" fmla="*/ 2777 w 3271"/>
                    <a:gd name="T25" fmla="*/ 1187 h 3075"/>
                    <a:gd name="T26" fmla="*/ 3094 w 3271"/>
                    <a:gd name="T27" fmla="*/ 1702 h 3075"/>
                    <a:gd name="T28" fmla="*/ 3215 w 3271"/>
                    <a:gd name="T29" fmla="*/ 2008 h 3075"/>
                    <a:gd name="T30" fmla="*/ 3269 w 3271"/>
                    <a:gd name="T31" fmla="*/ 2302 h 3075"/>
                    <a:gd name="T32" fmla="*/ 3263 w 3271"/>
                    <a:gd name="T33" fmla="*/ 2565 h 3075"/>
                    <a:gd name="T34" fmla="*/ 3197 w 3271"/>
                    <a:gd name="T35" fmla="*/ 2781 h 3075"/>
                    <a:gd name="T36" fmla="*/ 3077 w 3271"/>
                    <a:gd name="T37" fmla="*/ 2961 h 3075"/>
                    <a:gd name="T38" fmla="*/ 2927 w 3271"/>
                    <a:gd name="T39" fmla="*/ 3075 h 3075"/>
                    <a:gd name="T40" fmla="*/ 3077 w 3271"/>
                    <a:gd name="T41" fmla="*/ 2967 h 3075"/>
                    <a:gd name="T42" fmla="*/ 3203 w 3271"/>
                    <a:gd name="T43" fmla="*/ 2787 h 3075"/>
                    <a:gd name="T44" fmla="*/ 3269 w 3271"/>
                    <a:gd name="T45" fmla="*/ 2565 h 3075"/>
                    <a:gd name="T46" fmla="*/ 3275 w 3271"/>
                    <a:gd name="T47" fmla="*/ 2302 h 3075"/>
                    <a:gd name="T48" fmla="*/ 3221 w 3271"/>
                    <a:gd name="T49" fmla="*/ 2008 h 3075"/>
                    <a:gd name="T50" fmla="*/ 3100 w 3271"/>
                    <a:gd name="T51" fmla="*/ 1702 h 3075"/>
                    <a:gd name="T52" fmla="*/ 2783 w 3271"/>
                    <a:gd name="T53" fmla="*/ 1181 h 3075"/>
                    <a:gd name="T54" fmla="*/ 2285 w 3271"/>
                    <a:gd name="T55" fmla="*/ 653 h 3075"/>
                    <a:gd name="T56" fmla="*/ 1812 w 3271"/>
                    <a:gd name="T57" fmla="*/ 318 h 3075"/>
                    <a:gd name="T58" fmla="*/ 1338 w 3271"/>
                    <a:gd name="T59" fmla="*/ 96 h 3075"/>
                    <a:gd name="T60" fmla="*/ 894 w 3271"/>
                    <a:gd name="T61" fmla="*/ 0 h 3075"/>
                    <a:gd name="T62" fmla="*/ 504 w 3271"/>
                    <a:gd name="T63" fmla="*/ 36 h 3075"/>
                    <a:gd name="T64" fmla="*/ 205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1 w 3271"/>
                    <a:gd name="T75" fmla="*/ 1474 h 3075"/>
                    <a:gd name="T76" fmla="*/ 354 w 3271"/>
                    <a:gd name="T77" fmla="*/ 1786 h 3075"/>
                    <a:gd name="T78" fmla="*/ 852 w 3271"/>
                    <a:gd name="T79" fmla="*/ 2380 h 3075"/>
                    <a:gd name="T80" fmla="*/ 1248 w 3271"/>
                    <a:gd name="T81" fmla="*/ 2709 h 3075"/>
                    <a:gd name="T82" fmla="*/ 1661 w 3271"/>
                    <a:gd name="T83" fmla="*/ 2961 h 3075"/>
                    <a:gd name="T84" fmla="*/ 1943 w 3271"/>
                    <a:gd name="T85" fmla="*/ 3075 h 3075"/>
                    <a:gd name="T86" fmla="*/ 1530 w 3271"/>
                    <a:gd name="T87" fmla="*/ 2889 h 3075"/>
                    <a:gd name="T88" fmla="*/ 1121 w 3271"/>
                    <a:gd name="T89" fmla="*/ 2607 h 3075"/>
                    <a:gd name="T90" fmla="*/ 852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58 w 3952"/>
                      <a:gd name="T1" fmla="*/ 2860 h 3501"/>
                      <a:gd name="T2" fmla="*/ 3922 w 3952"/>
                      <a:gd name="T3" fmla="*/ 2614 h 3501"/>
                      <a:gd name="T4" fmla="*/ 3851 w 3952"/>
                      <a:gd name="T5" fmla="*/ 2368 h 3501"/>
                      <a:gd name="T6" fmla="*/ 3742 w 3952"/>
                      <a:gd name="T7" fmla="*/ 2110 h 3501"/>
                      <a:gd name="T8" fmla="*/ 3604 w 3952"/>
                      <a:gd name="T9" fmla="*/ 1853 h 3501"/>
                      <a:gd name="T10" fmla="*/ 3442 w 3952"/>
                      <a:gd name="T11" fmla="*/ 1595 h 3501"/>
                      <a:gd name="T12" fmla="*/ 3251 w 3952"/>
                      <a:gd name="T13" fmla="*/ 1343 h 3501"/>
                      <a:gd name="T14" fmla="*/ 3034 w 3952"/>
                      <a:gd name="T15" fmla="*/ 1103 h 3501"/>
                      <a:gd name="T16" fmla="*/ 2729 w 3952"/>
                      <a:gd name="T17" fmla="*/ 815 h 3501"/>
                      <a:gd name="T18" fmla="*/ 2339 w 3952"/>
                      <a:gd name="T19" fmla="*/ 522 h 3501"/>
                      <a:gd name="T20" fmla="*/ 1949 w 3952"/>
                      <a:gd name="T21" fmla="*/ 288 h 3501"/>
                      <a:gd name="T22" fmla="*/ 1560 w 3952"/>
                      <a:gd name="T23" fmla="*/ 126 h 3501"/>
                      <a:gd name="T24" fmla="*/ 1188 w 3952"/>
                      <a:gd name="T25" fmla="*/ 24 h 3501"/>
                      <a:gd name="T26" fmla="*/ 840 w 3952"/>
                      <a:gd name="T27" fmla="*/ 0 h 3501"/>
                      <a:gd name="T28" fmla="*/ 528 w 3952"/>
                      <a:gd name="T29" fmla="*/ 48 h 3501"/>
                      <a:gd name="T30" fmla="*/ 264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0 w 3952"/>
                      <a:gd name="T39" fmla="*/ 174 h 3501"/>
                      <a:gd name="T40" fmla="*/ 528 w 3952"/>
                      <a:gd name="T41" fmla="*/ 48 h 3501"/>
                      <a:gd name="T42" fmla="*/ 840 w 3952"/>
                      <a:gd name="T43" fmla="*/ 6 h 3501"/>
                      <a:gd name="T44" fmla="*/ 1188 w 3952"/>
                      <a:gd name="T45" fmla="*/ 30 h 3501"/>
                      <a:gd name="T46" fmla="*/ 1560 w 3952"/>
                      <a:gd name="T47" fmla="*/ 132 h 3501"/>
                      <a:gd name="T48" fmla="*/ 1949 w 3952"/>
                      <a:gd name="T49" fmla="*/ 294 h 3501"/>
                      <a:gd name="T50" fmla="*/ 2339 w 3952"/>
                      <a:gd name="T51" fmla="*/ 528 h 3501"/>
                      <a:gd name="T52" fmla="*/ 2723 w 3952"/>
                      <a:gd name="T53" fmla="*/ 821 h 3501"/>
                      <a:gd name="T54" fmla="*/ 3136 w 3952"/>
                      <a:gd name="T55" fmla="*/ 1223 h 3501"/>
                      <a:gd name="T56" fmla="*/ 3346 w 3952"/>
                      <a:gd name="T57" fmla="*/ 1469 h 3501"/>
                      <a:gd name="T58" fmla="*/ 3521 w 3952"/>
                      <a:gd name="T59" fmla="*/ 1727 h 3501"/>
                      <a:gd name="T60" fmla="*/ 3676 w 3952"/>
                      <a:gd name="T61" fmla="*/ 1984 h 3501"/>
                      <a:gd name="T62" fmla="*/ 3796 w 3952"/>
                      <a:gd name="T63" fmla="*/ 2236 h 3501"/>
                      <a:gd name="T64" fmla="*/ 3887 w 3952"/>
                      <a:gd name="T65" fmla="*/ 2494 h 3501"/>
                      <a:gd name="T66" fmla="*/ 3946 w 3952"/>
                      <a:gd name="T67" fmla="*/ 2740 h 3501"/>
                      <a:gd name="T68" fmla="*/ 3964 w 3952"/>
                      <a:gd name="T69" fmla="*/ 2973 h 3501"/>
                      <a:gd name="T70" fmla="*/ 3934 w 3952"/>
                      <a:gd name="T71" fmla="*/ 3255 h 3501"/>
                      <a:gd name="T72" fmla="*/ 3845 w 3952"/>
                      <a:gd name="T73" fmla="*/ 3501 h 3501"/>
                      <a:gd name="T74" fmla="*/ 3898 w 3952"/>
                      <a:gd name="T75" fmla="*/ 3387 h 3501"/>
                      <a:gd name="T76" fmla="*/ 3958 w 3952"/>
                      <a:gd name="T77" fmla="*/ 3123 h 3501"/>
                      <a:gd name="T78" fmla="*/ 3964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8 w 3791"/>
                      <a:gd name="T1" fmla="*/ 2416 h 3363"/>
                      <a:gd name="T2" fmla="*/ 420 w 3791"/>
                      <a:gd name="T3" fmla="*/ 2062 h 3363"/>
                      <a:gd name="T4" fmla="*/ 216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0 w 3791"/>
                      <a:gd name="T15" fmla="*/ 246 h 3363"/>
                      <a:gd name="T16" fmla="*/ 582 w 3791"/>
                      <a:gd name="T17" fmla="*/ 48 h 3363"/>
                      <a:gd name="T18" fmla="*/ 1031 w 3791"/>
                      <a:gd name="T19" fmla="*/ 6 h 3363"/>
                      <a:gd name="T20" fmla="*/ 1548 w 3791"/>
                      <a:gd name="T21" fmla="*/ 120 h 3363"/>
                      <a:gd name="T22" fmla="*/ 2094 w 3791"/>
                      <a:gd name="T23" fmla="*/ 378 h 3363"/>
                      <a:gd name="T24" fmla="*/ 2639 w 3791"/>
                      <a:gd name="T25" fmla="*/ 773 h 3363"/>
                      <a:gd name="T26" fmla="*/ 3125 w 3791"/>
                      <a:gd name="T27" fmla="*/ 1265 h 3363"/>
                      <a:gd name="T28" fmla="*/ 3389 w 3791"/>
                      <a:gd name="T29" fmla="*/ 1625 h 3363"/>
                      <a:gd name="T30" fmla="*/ 3593 w 3791"/>
                      <a:gd name="T31" fmla="*/ 1984 h 3363"/>
                      <a:gd name="T32" fmla="*/ 3731 w 3791"/>
                      <a:gd name="T33" fmla="*/ 2344 h 3363"/>
                      <a:gd name="T34" fmla="*/ 3797 w 3791"/>
                      <a:gd name="T35" fmla="*/ 2686 h 3363"/>
                      <a:gd name="T36" fmla="*/ 3761 w 3791"/>
                      <a:gd name="T37" fmla="*/ 3105 h 3363"/>
                      <a:gd name="T38" fmla="*/ 3640 w 3791"/>
                      <a:gd name="T39" fmla="*/ 3363 h 3363"/>
                      <a:gd name="T40" fmla="*/ 3791 w 3791"/>
                      <a:gd name="T41" fmla="*/ 2967 h 3363"/>
                      <a:gd name="T42" fmla="*/ 3803 w 3791"/>
                      <a:gd name="T43" fmla="*/ 2794 h 3363"/>
                      <a:gd name="T44" fmla="*/ 3761 w 3791"/>
                      <a:gd name="T45" fmla="*/ 2458 h 3363"/>
                      <a:gd name="T46" fmla="*/ 3647 w 3791"/>
                      <a:gd name="T47" fmla="*/ 2104 h 3363"/>
                      <a:gd name="T48" fmla="*/ 3467 w 3791"/>
                      <a:gd name="T49" fmla="*/ 1739 h 3363"/>
                      <a:gd name="T50" fmla="*/ 3221 w 3791"/>
                      <a:gd name="T51" fmla="*/ 1385 h 3363"/>
                      <a:gd name="T52" fmla="*/ 2813 w 3791"/>
                      <a:gd name="T53" fmla="*/ 929 h 3363"/>
                      <a:gd name="T54" fmla="*/ 2279 w 3791"/>
                      <a:gd name="T55" fmla="*/ 492 h 3363"/>
                      <a:gd name="T56" fmla="*/ 1727 w 3791"/>
                      <a:gd name="T57" fmla="*/ 192 h 3363"/>
                      <a:gd name="T58" fmla="*/ 1194 w 3791"/>
                      <a:gd name="T59" fmla="*/ 24 h 3363"/>
                      <a:gd name="T60" fmla="*/ 719 w 3791"/>
                      <a:gd name="T61" fmla="*/ 12 h 3363"/>
                      <a:gd name="T62" fmla="*/ 336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2 w 3791"/>
                      <a:gd name="T73" fmla="*/ 1583 h 3363"/>
                      <a:gd name="T74" fmla="*/ 342 w 3791"/>
                      <a:gd name="T75" fmla="*/ 1942 h 3363"/>
                      <a:gd name="T76" fmla="*/ 582 w 3791"/>
                      <a:gd name="T77" fmla="*/ 2302 h 3363"/>
                      <a:gd name="T78" fmla="*/ 990 w 3791"/>
                      <a:gd name="T79" fmla="*/ 2758 h 3363"/>
                      <a:gd name="T80" fmla="*/ 1601 w 3791"/>
                      <a:gd name="T81" fmla="*/ 3237 h 3363"/>
                      <a:gd name="T82" fmla="*/ 1601 w 3791"/>
                      <a:gd name="T83" fmla="*/ 3237 h 3363"/>
                      <a:gd name="T84" fmla="*/ 996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40 w 3527"/>
                      <a:gd name="T1" fmla="*/ 2146 h 3225"/>
                      <a:gd name="T2" fmla="*/ 318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8 w 3527"/>
                      <a:gd name="T15" fmla="*/ 150 h 3225"/>
                      <a:gd name="T16" fmla="*/ 671 w 3527"/>
                      <a:gd name="T17" fmla="*/ 12 h 3225"/>
                      <a:gd name="T18" fmla="*/ 1115 w 3527"/>
                      <a:gd name="T19" fmla="*/ 24 h 3225"/>
                      <a:gd name="T20" fmla="*/ 1613 w 3527"/>
                      <a:gd name="T21" fmla="*/ 174 h 3225"/>
                      <a:gd name="T22" fmla="*/ 2123 w 3527"/>
                      <a:gd name="T23" fmla="*/ 456 h 3225"/>
                      <a:gd name="T24" fmla="*/ 2621 w 3527"/>
                      <a:gd name="T25" fmla="*/ 857 h 3225"/>
                      <a:gd name="T26" fmla="*/ 3083 w 3527"/>
                      <a:gd name="T27" fmla="*/ 1391 h 3225"/>
                      <a:gd name="T28" fmla="*/ 3286 w 3527"/>
                      <a:gd name="T29" fmla="*/ 1726 h 3225"/>
                      <a:gd name="T30" fmla="*/ 3437 w 3527"/>
                      <a:gd name="T31" fmla="*/ 2062 h 3225"/>
                      <a:gd name="T32" fmla="*/ 3520 w 3527"/>
                      <a:gd name="T33" fmla="*/ 2386 h 3225"/>
                      <a:gd name="T34" fmla="*/ 3532 w 3527"/>
                      <a:gd name="T35" fmla="*/ 2680 h 3225"/>
                      <a:gd name="T36" fmla="*/ 3485 w 3527"/>
                      <a:gd name="T37" fmla="*/ 2931 h 3225"/>
                      <a:gd name="T38" fmla="*/ 3370 w 3527"/>
                      <a:gd name="T39" fmla="*/ 3141 h 3225"/>
                      <a:gd name="T40" fmla="*/ 3292 w 3527"/>
                      <a:gd name="T41" fmla="*/ 3225 h 3225"/>
                      <a:gd name="T42" fmla="*/ 3322 w 3527"/>
                      <a:gd name="T43" fmla="*/ 3201 h 3225"/>
                      <a:gd name="T44" fmla="*/ 3455 w 3527"/>
                      <a:gd name="T45" fmla="*/ 3009 h 3225"/>
                      <a:gd name="T46" fmla="*/ 3526 w 3527"/>
                      <a:gd name="T47" fmla="*/ 2769 h 3225"/>
                      <a:gd name="T48" fmla="*/ 3532 w 3527"/>
                      <a:gd name="T49" fmla="*/ 2488 h 3225"/>
                      <a:gd name="T50" fmla="*/ 3473 w 3527"/>
                      <a:gd name="T51" fmla="*/ 2170 h 3225"/>
                      <a:gd name="T52" fmla="*/ 3346 w 3527"/>
                      <a:gd name="T53" fmla="*/ 1834 h 3225"/>
                      <a:gd name="T54" fmla="*/ 3155 w 3527"/>
                      <a:gd name="T55" fmla="*/ 1499 h 3225"/>
                      <a:gd name="T56" fmla="*/ 2825 w 3527"/>
                      <a:gd name="T57" fmla="*/ 1061 h 3225"/>
                      <a:gd name="T58" fmla="*/ 2291 w 3527"/>
                      <a:gd name="T59" fmla="*/ 575 h 3225"/>
                      <a:gd name="T60" fmla="*/ 1781 w 3527"/>
                      <a:gd name="T61" fmla="*/ 252 h 3225"/>
                      <a:gd name="T62" fmla="*/ 1277 w 3527"/>
                      <a:gd name="T63" fmla="*/ 60 h 3225"/>
                      <a:gd name="T64" fmla="*/ 810 w 3527"/>
                      <a:gd name="T65" fmla="*/ 0 h 3225"/>
                      <a:gd name="T66" fmla="*/ 419 w 3527"/>
                      <a:gd name="T67" fmla="*/ 84 h 3225"/>
                      <a:gd name="T68" fmla="*/ 168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2 w 3527"/>
                      <a:gd name="T79" fmla="*/ 1708 h 3225"/>
                      <a:gd name="T80" fmla="*/ 455 w 3527"/>
                      <a:gd name="T81" fmla="*/ 2038 h 3225"/>
                      <a:gd name="T82" fmla="*/ 917 w 3527"/>
                      <a:gd name="T83" fmla="*/ 2572 h 3225"/>
                      <a:gd name="T84" fmla="*/ 1259 w 3527"/>
                      <a:gd name="T85" fmla="*/ 2865 h 3225"/>
                      <a:gd name="T86" fmla="*/ 1613 w 3527"/>
                      <a:gd name="T87" fmla="*/ 3099 h 3225"/>
                      <a:gd name="T88" fmla="*/ 1859 w 3527"/>
                      <a:gd name="T89" fmla="*/ 3225 h 3225"/>
                      <a:gd name="T90" fmla="*/ 1499 w 3527"/>
                      <a:gd name="T91" fmla="*/ 3027 h 3225"/>
                      <a:gd name="T92" fmla="*/ 1146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58 w 4251"/>
                        <a:gd name="T1" fmla="*/ 3237 h 3794"/>
                        <a:gd name="T2" fmla="*/ 4216 w 4251"/>
                        <a:gd name="T3" fmla="*/ 2961 h 3794"/>
                        <a:gd name="T4" fmla="*/ 4133 w 4251"/>
                        <a:gd name="T5" fmla="*/ 2679 h 3794"/>
                        <a:gd name="T6" fmla="*/ 4012 w 4251"/>
                        <a:gd name="T7" fmla="*/ 2391 h 3794"/>
                        <a:gd name="T8" fmla="*/ 3857 w 4251"/>
                        <a:gd name="T9" fmla="*/ 2098 h 3794"/>
                        <a:gd name="T10" fmla="*/ 3670 w 4251"/>
                        <a:gd name="T11" fmla="*/ 1810 h 3794"/>
                        <a:gd name="T12" fmla="*/ 3449 w 4251"/>
                        <a:gd name="T13" fmla="*/ 1528 h 3794"/>
                        <a:gd name="T14" fmla="*/ 3203 w 4251"/>
                        <a:gd name="T15" fmla="*/ 1252 h 3794"/>
                        <a:gd name="T16" fmla="*/ 2867 w 4251"/>
                        <a:gd name="T17" fmla="*/ 935 h 3794"/>
                        <a:gd name="T18" fmla="*/ 2441 w 4251"/>
                        <a:gd name="T19" fmla="*/ 605 h 3794"/>
                        <a:gd name="T20" fmla="*/ 1997 w 4251"/>
                        <a:gd name="T21" fmla="*/ 341 h 3794"/>
                        <a:gd name="T22" fmla="*/ 1554 w 4251"/>
                        <a:gd name="T23" fmla="*/ 143 h 3794"/>
                        <a:gd name="T24" fmla="*/ 1127 w 4251"/>
                        <a:gd name="T25" fmla="*/ 35 h 3794"/>
                        <a:gd name="T26" fmla="*/ 743 w 4251"/>
                        <a:gd name="T27" fmla="*/ 0 h 3794"/>
                        <a:gd name="T28" fmla="*/ 402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4 w 4251"/>
                        <a:gd name="T35" fmla="*/ 101 h 3794"/>
                        <a:gd name="T36" fmla="*/ 588 w 4251"/>
                        <a:gd name="T37" fmla="*/ 18 h 3794"/>
                        <a:gd name="T38" fmla="*/ 960 w 4251"/>
                        <a:gd name="T39" fmla="*/ 18 h 3794"/>
                        <a:gd name="T40" fmla="*/ 1361 w 4251"/>
                        <a:gd name="T41" fmla="*/ 95 h 3794"/>
                        <a:gd name="T42" fmla="*/ 1787 w 4251"/>
                        <a:gd name="T43" fmla="*/ 245 h 3794"/>
                        <a:gd name="T44" fmla="*/ 2219 w 4251"/>
                        <a:gd name="T45" fmla="*/ 467 h 3794"/>
                        <a:gd name="T46" fmla="*/ 2651 w 4251"/>
                        <a:gd name="T47" fmla="*/ 761 h 3794"/>
                        <a:gd name="T48" fmla="*/ 3070 w 4251"/>
                        <a:gd name="T49" fmla="*/ 1120 h 3794"/>
                        <a:gd name="T50" fmla="*/ 3328 w 4251"/>
                        <a:gd name="T51" fmla="*/ 1390 h 3794"/>
                        <a:gd name="T52" fmla="*/ 3563 w 4251"/>
                        <a:gd name="T53" fmla="*/ 1666 h 3794"/>
                        <a:gd name="T54" fmla="*/ 3766 w 4251"/>
                        <a:gd name="T55" fmla="*/ 1954 h 3794"/>
                        <a:gd name="T56" fmla="*/ 3934 w 4251"/>
                        <a:gd name="T57" fmla="*/ 2247 h 3794"/>
                        <a:gd name="T58" fmla="*/ 4072 w 4251"/>
                        <a:gd name="T59" fmla="*/ 2535 h 3794"/>
                        <a:gd name="T60" fmla="*/ 4175 w 4251"/>
                        <a:gd name="T61" fmla="*/ 2823 h 3794"/>
                        <a:gd name="T62" fmla="*/ 4234 w 4251"/>
                        <a:gd name="T63" fmla="*/ 3105 h 3794"/>
                        <a:gd name="T64" fmla="*/ 4258 w 4251"/>
                        <a:gd name="T65" fmla="*/ 3368 h 3794"/>
                        <a:gd name="T66" fmla="*/ 4246 w 4251"/>
                        <a:gd name="T67" fmla="*/ 3590 h 3794"/>
                        <a:gd name="T68" fmla="*/ 4198 w 4251"/>
                        <a:gd name="T69" fmla="*/ 3794 h 3794"/>
                        <a:gd name="T70" fmla="*/ 4228 w 4251"/>
                        <a:gd name="T71" fmla="*/ 3692 h 3794"/>
                        <a:gd name="T72" fmla="*/ 4258 w 4251"/>
                        <a:gd name="T73" fmla="*/ 3482 h 3794"/>
                        <a:gd name="T74" fmla="*/ 4264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2 w 4108"/>
                          <a:gd name="T1" fmla="*/ 186 h 3657"/>
                          <a:gd name="T2" fmla="*/ 443 w 4108"/>
                          <a:gd name="T3" fmla="*/ 54 h 3657"/>
                          <a:gd name="T4" fmla="*/ 773 w 4108"/>
                          <a:gd name="T5" fmla="*/ 6 h 3657"/>
                          <a:gd name="T6" fmla="*/ 1140 w 4108"/>
                          <a:gd name="T7" fmla="*/ 36 h 3657"/>
                          <a:gd name="T8" fmla="*/ 1542 w 4108"/>
                          <a:gd name="T9" fmla="*/ 144 h 3657"/>
                          <a:gd name="T10" fmla="*/ 1955 w 4108"/>
                          <a:gd name="T11" fmla="*/ 324 h 3657"/>
                          <a:gd name="T12" fmla="*/ 2375 w 4108"/>
                          <a:gd name="T13" fmla="*/ 570 h 3657"/>
                          <a:gd name="T14" fmla="*/ 2789 w 4108"/>
                          <a:gd name="T15" fmla="*/ 888 h 3657"/>
                          <a:gd name="T16" fmla="*/ 3113 w 4108"/>
                          <a:gd name="T17" fmla="*/ 1193 h 3657"/>
                          <a:gd name="T18" fmla="*/ 3347 w 4108"/>
                          <a:gd name="T19" fmla="*/ 1451 h 3657"/>
                          <a:gd name="T20" fmla="*/ 3551 w 4108"/>
                          <a:gd name="T21" fmla="*/ 1721 h 3657"/>
                          <a:gd name="T22" fmla="*/ 3731 w 4108"/>
                          <a:gd name="T23" fmla="*/ 1997 h 3657"/>
                          <a:gd name="T24" fmla="*/ 3875 w 4108"/>
                          <a:gd name="T25" fmla="*/ 2272 h 3657"/>
                          <a:gd name="T26" fmla="*/ 3989 w 4108"/>
                          <a:gd name="T27" fmla="*/ 2548 h 3657"/>
                          <a:gd name="T28" fmla="*/ 4073 w 4108"/>
                          <a:gd name="T29" fmla="*/ 2818 h 3657"/>
                          <a:gd name="T30" fmla="*/ 4115 w 4108"/>
                          <a:gd name="T31" fmla="*/ 3070 h 3657"/>
                          <a:gd name="T32" fmla="*/ 4115 w 4108"/>
                          <a:gd name="T33" fmla="*/ 3321 h 3657"/>
                          <a:gd name="T34" fmla="*/ 4073 w 4108"/>
                          <a:gd name="T35" fmla="*/ 3549 h 3657"/>
                          <a:gd name="T36" fmla="*/ 4043 w 4108"/>
                          <a:gd name="T37" fmla="*/ 3657 h 3657"/>
                          <a:gd name="T38" fmla="*/ 4103 w 4108"/>
                          <a:gd name="T39" fmla="*/ 3447 h 3657"/>
                          <a:gd name="T40" fmla="*/ 4121 w 4108"/>
                          <a:gd name="T41" fmla="*/ 3213 h 3657"/>
                          <a:gd name="T42" fmla="*/ 4115 w 4108"/>
                          <a:gd name="T43" fmla="*/ 3070 h 3657"/>
                          <a:gd name="T44" fmla="*/ 4073 w 4108"/>
                          <a:gd name="T45" fmla="*/ 2812 h 3657"/>
                          <a:gd name="T46" fmla="*/ 3995 w 4108"/>
                          <a:gd name="T47" fmla="*/ 2548 h 3657"/>
                          <a:gd name="T48" fmla="*/ 3881 w 4108"/>
                          <a:gd name="T49" fmla="*/ 2272 h 3657"/>
                          <a:gd name="T50" fmla="*/ 3737 w 4108"/>
                          <a:gd name="T51" fmla="*/ 1997 h 3657"/>
                          <a:gd name="T52" fmla="*/ 3557 w 4108"/>
                          <a:gd name="T53" fmla="*/ 1721 h 3657"/>
                          <a:gd name="T54" fmla="*/ 3353 w 4108"/>
                          <a:gd name="T55" fmla="*/ 1451 h 3657"/>
                          <a:gd name="T56" fmla="*/ 3119 w 4108"/>
                          <a:gd name="T57" fmla="*/ 1187 h 3657"/>
                          <a:gd name="T58" fmla="*/ 2801 w 4108"/>
                          <a:gd name="T59" fmla="*/ 888 h 3657"/>
                          <a:gd name="T60" fmla="*/ 2394 w 4108"/>
                          <a:gd name="T61" fmla="*/ 576 h 3657"/>
                          <a:gd name="T62" fmla="*/ 1973 w 4108"/>
                          <a:gd name="T63" fmla="*/ 330 h 3657"/>
                          <a:gd name="T64" fmla="*/ 1548 w 4108"/>
                          <a:gd name="T65" fmla="*/ 144 h 3657"/>
                          <a:gd name="T66" fmla="*/ 1134 w 4108"/>
                          <a:gd name="T67" fmla="*/ 30 h 3657"/>
                          <a:gd name="T68" fmla="*/ 755 w 4108"/>
                          <a:gd name="T69" fmla="*/ 0 h 3657"/>
                          <a:gd name="T70" fmla="*/ 432 w 4108"/>
                          <a:gd name="T71" fmla="*/ 54 h 3657"/>
                          <a:gd name="T72" fmla="*/ 162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12 w 1537"/>
                            <a:gd name="T1" fmla="*/ 1264 h 1768"/>
                            <a:gd name="T2" fmla="*/ 1061 w 1537"/>
                            <a:gd name="T3" fmla="*/ 1402 h 1768"/>
                            <a:gd name="T4" fmla="*/ 1218 w 1537"/>
                            <a:gd name="T5" fmla="*/ 1528 h 1768"/>
                            <a:gd name="T6" fmla="*/ 1373 w 1537"/>
                            <a:gd name="T7" fmla="*/ 1654 h 1768"/>
                            <a:gd name="T8" fmla="*/ 1536 w 1537"/>
                            <a:gd name="T9" fmla="*/ 1768 h 1768"/>
                            <a:gd name="T10" fmla="*/ 1542 w 1537"/>
                            <a:gd name="T11" fmla="*/ 1768 h 1768"/>
                            <a:gd name="T12" fmla="*/ 1379 w 1537"/>
                            <a:gd name="T13" fmla="*/ 1654 h 1768"/>
                            <a:gd name="T14" fmla="*/ 1224 w 1537"/>
                            <a:gd name="T15" fmla="*/ 1534 h 1768"/>
                            <a:gd name="T16" fmla="*/ 1067 w 1537"/>
                            <a:gd name="T17" fmla="*/ 1402 h 1768"/>
                            <a:gd name="T18" fmla="*/ 918 w 1537"/>
                            <a:gd name="T19" fmla="*/ 1258 h 1768"/>
                            <a:gd name="T20" fmla="*/ 767 w 1537"/>
                            <a:gd name="T21" fmla="*/ 1115 h 1768"/>
                            <a:gd name="T22" fmla="*/ 630 w 1537"/>
                            <a:gd name="T23" fmla="*/ 959 h 1768"/>
                            <a:gd name="T24" fmla="*/ 498 w 1537"/>
                            <a:gd name="T25" fmla="*/ 803 h 1768"/>
                            <a:gd name="T26" fmla="*/ 378 w 1537"/>
                            <a:gd name="T27" fmla="*/ 647 h 1768"/>
                            <a:gd name="T28" fmla="*/ 270 w 1537"/>
                            <a:gd name="T29" fmla="*/ 485 h 1768"/>
                            <a:gd name="T30" fmla="*/ 168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8 w 1537"/>
                            <a:gd name="T41" fmla="*/ 335 h 1768"/>
                            <a:gd name="T42" fmla="*/ 270 w 1537"/>
                            <a:gd name="T43" fmla="*/ 491 h 1768"/>
                            <a:gd name="T44" fmla="*/ 378 w 1537"/>
                            <a:gd name="T45" fmla="*/ 653 h 1768"/>
                            <a:gd name="T46" fmla="*/ 498 w 1537"/>
                            <a:gd name="T47" fmla="*/ 809 h 1768"/>
                            <a:gd name="T48" fmla="*/ 630 w 1537"/>
                            <a:gd name="T49" fmla="*/ 965 h 1768"/>
                            <a:gd name="T50" fmla="*/ 767 w 1537"/>
                            <a:gd name="T51" fmla="*/ 1121 h 1768"/>
                            <a:gd name="T52" fmla="*/ 912 w 1537"/>
                            <a:gd name="T53" fmla="*/ 1264 h 1768"/>
                            <a:gd name="T54" fmla="*/ 912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6 w 1435"/>
                  <a:gd name="T1" fmla="*/ 1150 h 1618"/>
                  <a:gd name="T2" fmla="*/ 744 w 1435"/>
                  <a:gd name="T3" fmla="*/ 1019 h 1618"/>
                  <a:gd name="T4" fmla="*/ 612 w 1435"/>
                  <a:gd name="T5" fmla="*/ 875 h 1618"/>
                  <a:gd name="T6" fmla="*/ 492 w 1435"/>
                  <a:gd name="T7" fmla="*/ 737 h 1618"/>
                  <a:gd name="T8" fmla="*/ 378 w 1435"/>
                  <a:gd name="T9" fmla="*/ 593 h 1618"/>
                  <a:gd name="T10" fmla="*/ 276 w 1435"/>
                  <a:gd name="T11" fmla="*/ 443 h 1618"/>
                  <a:gd name="T12" fmla="*/ 174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4 w 1435"/>
                  <a:gd name="T23" fmla="*/ 305 h 1618"/>
                  <a:gd name="T24" fmla="*/ 270 w 1435"/>
                  <a:gd name="T25" fmla="*/ 449 h 1618"/>
                  <a:gd name="T26" fmla="*/ 378 w 1435"/>
                  <a:gd name="T27" fmla="*/ 593 h 1618"/>
                  <a:gd name="T28" fmla="*/ 492 w 1435"/>
                  <a:gd name="T29" fmla="*/ 737 h 1618"/>
                  <a:gd name="T30" fmla="*/ 612 w 1435"/>
                  <a:gd name="T31" fmla="*/ 881 h 1618"/>
                  <a:gd name="T32" fmla="*/ 738 w 1435"/>
                  <a:gd name="T33" fmla="*/ 1019 h 1618"/>
                  <a:gd name="T34" fmla="*/ 876 w 1435"/>
                  <a:gd name="T35" fmla="*/ 1150 h 1618"/>
                  <a:gd name="T36" fmla="*/ 1014 w 1435"/>
                  <a:gd name="T37" fmla="*/ 1276 h 1618"/>
                  <a:gd name="T38" fmla="*/ 1152 w 1435"/>
                  <a:gd name="T39" fmla="*/ 1396 h 1618"/>
                  <a:gd name="T40" fmla="*/ 1290 w 1435"/>
                  <a:gd name="T41" fmla="*/ 1510 h 1618"/>
                  <a:gd name="T42" fmla="*/ 1434 w 1435"/>
                  <a:gd name="T43" fmla="*/ 1618 h 1618"/>
                  <a:gd name="T44" fmla="*/ 1440 w 1435"/>
                  <a:gd name="T45" fmla="*/ 1618 h 1618"/>
                  <a:gd name="T46" fmla="*/ 1297 w 1435"/>
                  <a:gd name="T47" fmla="*/ 1510 h 1618"/>
                  <a:gd name="T48" fmla="*/ 1158 w 1435"/>
                  <a:gd name="T49" fmla="*/ 1396 h 1618"/>
                  <a:gd name="T50" fmla="*/ 1014 w 1435"/>
                  <a:gd name="T51" fmla="*/ 1276 h 1618"/>
                  <a:gd name="T52" fmla="*/ 876 w 1435"/>
                  <a:gd name="T53" fmla="*/ 1150 h 1618"/>
                  <a:gd name="T54" fmla="*/ 876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60 w 1668"/>
                  <a:gd name="T1" fmla="*/ 1463 h 2014"/>
                  <a:gd name="T2" fmla="*/ 791 w 1668"/>
                  <a:gd name="T3" fmla="*/ 1289 h 2014"/>
                  <a:gd name="T4" fmla="*/ 636 w 1668"/>
                  <a:gd name="T5" fmla="*/ 1115 h 2014"/>
                  <a:gd name="T6" fmla="*/ 491 w 1668"/>
                  <a:gd name="T7" fmla="*/ 929 h 2014"/>
                  <a:gd name="T8" fmla="*/ 366 w 1668"/>
                  <a:gd name="T9" fmla="*/ 743 h 2014"/>
                  <a:gd name="T10" fmla="*/ 252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2 w 1668"/>
                  <a:gd name="T25" fmla="*/ 569 h 2014"/>
                  <a:gd name="T26" fmla="*/ 366 w 1668"/>
                  <a:gd name="T27" fmla="*/ 755 h 2014"/>
                  <a:gd name="T28" fmla="*/ 491 w 1668"/>
                  <a:gd name="T29" fmla="*/ 935 h 2014"/>
                  <a:gd name="T30" fmla="*/ 636 w 1668"/>
                  <a:gd name="T31" fmla="*/ 1115 h 2014"/>
                  <a:gd name="T32" fmla="*/ 791 w 1668"/>
                  <a:gd name="T33" fmla="*/ 1295 h 2014"/>
                  <a:gd name="T34" fmla="*/ 960 w 1668"/>
                  <a:gd name="T35" fmla="*/ 1463 h 2014"/>
                  <a:gd name="T36" fmla="*/ 1133 w 1668"/>
                  <a:gd name="T37" fmla="*/ 1618 h 2014"/>
                  <a:gd name="T38" fmla="*/ 1307 w 1668"/>
                  <a:gd name="T39" fmla="*/ 1762 h 2014"/>
                  <a:gd name="T40" fmla="*/ 1487 w 1668"/>
                  <a:gd name="T41" fmla="*/ 1894 h 2014"/>
                  <a:gd name="T42" fmla="*/ 1667 w 1668"/>
                  <a:gd name="T43" fmla="*/ 2014 h 2014"/>
                  <a:gd name="T44" fmla="*/ 1673 w 1668"/>
                  <a:gd name="T45" fmla="*/ 2014 h 2014"/>
                  <a:gd name="T46" fmla="*/ 1487 w 1668"/>
                  <a:gd name="T47" fmla="*/ 1894 h 2014"/>
                  <a:gd name="T48" fmla="*/ 1307 w 1668"/>
                  <a:gd name="T49" fmla="*/ 1762 h 2014"/>
                  <a:gd name="T50" fmla="*/ 1133 w 1668"/>
                  <a:gd name="T51" fmla="*/ 1618 h 2014"/>
                  <a:gd name="T52" fmla="*/ 960 w 1668"/>
                  <a:gd name="T53" fmla="*/ 1463 h 2014"/>
                  <a:gd name="T54" fmla="*/ 960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6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16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16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16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16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10969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969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AA02F4EF-FC6F-4221-AD4E-BF535C637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17075"/>
      </p:ext>
    </p:extLst>
  </p:cSld>
  <p:clrMapOvr>
    <a:masterClrMapping/>
  </p:clrMapOvr>
  <p:transition advTm="40000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22FE-CC8E-428E-8BA4-D0E4F652C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23971"/>
      </p:ext>
    </p:extLst>
  </p:cSld>
  <p:clrMapOvr>
    <a:masterClrMapping/>
  </p:clrMapOvr>
  <p:transition advTm="40000">
    <p:checker dir="vert"/>
    <p:sndAc>
      <p:stSnd>
        <p:snd r:embed="rId1" name="cashreg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5130-571C-445C-91C7-BF5ED554D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92912"/>
      </p:ext>
    </p:extLst>
  </p:cSld>
  <p:clrMapOvr>
    <a:masterClrMapping/>
  </p:clrMapOvr>
  <p:transition advTm="40000">
    <p:checker dir="vert"/>
    <p:sndAc>
      <p:stSnd>
        <p:snd r:embed="rId1" name="cashreg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DDD37-6580-452F-BDDA-B21FAC057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08043"/>
      </p:ext>
    </p:extLst>
  </p:cSld>
  <p:clrMapOvr>
    <a:masterClrMapping/>
  </p:clrMapOvr>
  <p:transition advTm="40000">
    <p:checker dir="vert"/>
    <p:sndAc>
      <p:stSnd>
        <p:snd r:embed="rId1" name="cashreg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30AC4-6BDE-4832-BE48-D9F18BE2F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48280"/>
      </p:ext>
    </p:extLst>
  </p:cSld>
  <p:clrMapOvr>
    <a:masterClrMapping/>
  </p:clrMapOvr>
  <p:transition advTm="40000">
    <p:checker dir="vert"/>
    <p:sndAc>
      <p:stSnd>
        <p:snd r:embed="rId1" name="cashreg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73FA2-315E-414F-A4D4-CA2140E70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76073"/>
      </p:ext>
    </p:extLst>
  </p:cSld>
  <p:clrMapOvr>
    <a:masterClrMapping/>
  </p:clrMapOvr>
  <p:transition advTm="40000">
    <p:checker dir="vert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E90F-409C-42D6-AE37-AE0F295F8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88413"/>
      </p:ext>
    </p:extLst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3616-F30F-4055-979D-09BD7F929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76352"/>
      </p:ext>
    </p:extLst>
  </p:cSld>
  <p:clrMapOvr>
    <a:masterClrMapping/>
  </p:clrMapOvr>
  <p:transition advTm="40000">
    <p:checker dir="vert"/>
    <p:sndAc>
      <p:stSnd>
        <p:snd r:embed="rId1" name="cashreg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FFF58-A882-4ACE-94F6-57DF5E1BB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49677"/>
      </p:ext>
    </p:extLst>
  </p:cSld>
  <p:clrMapOvr>
    <a:masterClrMapping/>
  </p:clrMapOvr>
  <p:transition advTm="40000">
    <p:checker dir="vert"/>
    <p:sndAc>
      <p:stSnd>
        <p:snd r:embed="rId1" name="cashreg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616C-58AF-4545-90FF-E52F50416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28537"/>
      </p:ext>
    </p:extLst>
  </p:cSld>
  <p:clrMapOvr>
    <a:masterClrMapping/>
  </p:clrMapOvr>
  <p:transition advTm="40000">
    <p:checker dir="vert"/>
    <p:sndAc>
      <p:stSnd>
        <p:snd r:embed="rId1" name="cashreg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EFE7-0A23-4548-A42B-14918EBA5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0066"/>
      </p:ext>
    </p:extLst>
  </p:cSld>
  <p:clrMapOvr>
    <a:masterClrMapping/>
  </p:clrMapOvr>
  <p:transition advTm="40000">
    <p:checker dir="vert"/>
    <p:sndAc>
      <p:stSnd>
        <p:snd r:embed="rId1" name="cashreg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AD71-BAF7-48C0-8E30-58E901170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09560"/>
      </p:ext>
    </p:extLst>
  </p:cSld>
  <p:clrMapOvr>
    <a:masterClrMapping/>
  </p:clrMapOvr>
  <p:transition advTm="40000">
    <p:checker dir="vert"/>
    <p:sndAc>
      <p:stSnd>
        <p:snd r:embed="rId1" name="cashreg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EF9C3A31-4171-4083-A627-8F7D51E6C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07619"/>
      </p:ext>
    </p:extLst>
  </p:cSld>
  <p:clrMapOvr>
    <a:masterClrMapping/>
  </p:clrMapOvr>
  <p:transition advTm="60000">
    <p:comb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7BB4B7D4-B6CE-43D1-A333-C420581A5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32746"/>
      </p:ext>
    </p:extLst>
  </p:cSld>
  <p:clrMapOvr>
    <a:masterClrMapping/>
  </p:clrMapOvr>
  <p:transition advTm="60000">
    <p:comb/>
    <p:sndAc>
      <p:stSnd>
        <p:snd r:embed="rId1" name="laser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541942EA-CCA0-4C57-94DA-E562E78B6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52656"/>
      </p:ext>
    </p:extLst>
  </p:cSld>
  <p:clrMapOvr>
    <a:masterClrMapping/>
  </p:clrMapOvr>
  <p:transition advTm="60000">
    <p:comb/>
    <p:sndAc>
      <p:stSnd>
        <p:snd r:embed="rId1" name="laser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01ABDDB9-E4B8-4B7D-9F55-E87945D41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934325"/>
      </p:ext>
    </p:extLst>
  </p:cSld>
  <p:clrMapOvr>
    <a:masterClrMapping/>
  </p:clrMapOvr>
  <p:transition advTm="60000">
    <p:comb/>
    <p:sndAc>
      <p:stSnd>
        <p:snd r:embed="rId1" name="laser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CF0BDE6C-8F54-48E8-9914-B07BB09FA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86038"/>
      </p:ext>
    </p:extLst>
  </p:cSld>
  <p:clrMapOvr>
    <a:masterClrMapping/>
  </p:clrMapOvr>
  <p:transition advTm="60000">
    <p:comb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audio" Target="../media/audio6.wav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audio" Target="../media/audio4.wav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9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60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09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60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083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60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CAB26C3-7CAC-48FE-BCAB-A19881203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</p:sldLayoutIdLst>
  <p:transition>
    <p:sndAc>
      <p:stSnd>
        <p:snd r:embed="rId14" name="coin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24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4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42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42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42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fld id="{76B9CC30-A576-4E49-8858-41A5A140C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</p:sldLayoutIdLst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2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2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62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62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62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62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62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62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/>
      <p:bldP spid="62475" grpId="0" build="allAtOnce">
        <p:tmplLst>
          <p:tmpl lvl="1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624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624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624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624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624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624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624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624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624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624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240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0240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40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2406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02407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408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2409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0241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41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2412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2413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02414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600" smtClean="0">
                    <a:solidFill>
                      <a:srgbClr val="FF9900"/>
                    </a:solidFill>
                    <a:latin typeface="Arial" charset="0"/>
                  </a:endParaRPr>
                </a:p>
              </p:txBody>
            </p:sp>
            <p:sp>
              <p:nvSpPr>
                <p:cNvPr id="102415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600" smtClean="0">
                    <a:solidFill>
                      <a:srgbClr val="FF99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2416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2417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0241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1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2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0242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2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23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0242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2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26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0242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2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29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0243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3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32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0243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3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3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0243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3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38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0243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4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41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244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4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44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0244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4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47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0244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4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5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0245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5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53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0245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5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56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0245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5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59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0246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6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62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246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6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6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246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6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68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246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7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71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247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7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74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247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7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77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0247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7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0248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600" smtClean="0">
                    <a:solidFill>
                      <a:srgbClr val="FF9900"/>
                    </a:solidFill>
                    <a:latin typeface="Arial" charset="0"/>
                  </a:endParaRPr>
                </a:p>
              </p:txBody>
            </p:sp>
            <p:sp>
              <p:nvSpPr>
                <p:cNvPr id="10248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600" smtClean="0">
                    <a:solidFill>
                      <a:srgbClr val="FF9900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02482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248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8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85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248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8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8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248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9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91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249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9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94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249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9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497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249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49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500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250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50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503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250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50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506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250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50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509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251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51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512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251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51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600" smtClean="0">
                      <a:solidFill>
                        <a:srgbClr val="FF9900"/>
                      </a:solidFill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0251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16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1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1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1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2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2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22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23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2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2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2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27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2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29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3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3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3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3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3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3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  <p:sp>
            <p:nvSpPr>
              <p:cNvPr id="102536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 smtClean="0">
                  <a:solidFill>
                    <a:srgbClr val="FF99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253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3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53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smtClean="0">
              <a:solidFill>
                <a:srgbClr val="FF9900"/>
              </a:solidFill>
            </a:endParaRPr>
          </a:p>
        </p:txBody>
      </p:sp>
      <p:sp>
        <p:nvSpPr>
          <p:cNvPr id="10254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smtClean="0">
              <a:solidFill>
                <a:srgbClr val="FF9900"/>
              </a:solidFill>
            </a:endParaRPr>
          </a:p>
        </p:txBody>
      </p:sp>
      <p:sp>
        <p:nvSpPr>
          <p:cNvPr id="10254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DFFEB50-C630-4ABF-9C7F-072377257590}" type="slidenum">
              <a:rPr lang="ru-RU" smtClean="0">
                <a:solidFill>
                  <a:srgbClr val="FF9900"/>
                </a:solidFill>
              </a:rPr>
              <a:pPr/>
              <a:t>‹#›</a:t>
            </a:fld>
            <a:endParaRPr lang="ru-RU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4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0" r:id="rId1"/>
    <p:sldLayoutId id="2147484921" r:id="rId2"/>
    <p:sldLayoutId id="2147484922" r:id="rId3"/>
    <p:sldLayoutId id="2147484923" r:id="rId4"/>
    <p:sldLayoutId id="2147484924" r:id="rId5"/>
    <p:sldLayoutId id="2147484925" r:id="rId6"/>
    <p:sldLayoutId id="2147484926" r:id="rId7"/>
    <p:sldLayoutId id="2147484927" r:id="rId8"/>
    <p:sldLayoutId id="2147484928" r:id="rId9"/>
    <p:sldLayoutId id="2147484929" r:id="rId10"/>
    <p:sldLayoutId id="2147484930" r:id="rId11"/>
  </p:sldLayoutIdLst>
  <p:transition spd="slow" advTm="20000">
    <p:cover dir="d"/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0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0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0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0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0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0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02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02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02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02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7" grpId="0"/>
      <p:bldP spid="102538" grpId="0" build="allAtOnce">
        <p:tmplLst>
          <p:tmpl lvl="1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25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25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25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25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25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25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25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25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25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25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1 w 2123"/>
                <a:gd name="T1" fmla="*/ 882 h 1696"/>
                <a:gd name="T2" fmla="*/ 535 w 2123"/>
                <a:gd name="T3" fmla="*/ 578 h 1696"/>
                <a:gd name="T4" fmla="*/ 661 w 2123"/>
                <a:gd name="T5" fmla="*/ 335 h 1696"/>
                <a:gd name="T6" fmla="*/ 912 w 2123"/>
                <a:gd name="T7" fmla="*/ 497 h 1696"/>
                <a:gd name="T8" fmla="*/ 1196 w 2123"/>
                <a:gd name="T9" fmla="*/ 735 h 1696"/>
                <a:gd name="T10" fmla="*/ 1459 w 2123"/>
                <a:gd name="T11" fmla="*/ 938 h 1696"/>
                <a:gd name="T12" fmla="*/ 1773 w 2123"/>
                <a:gd name="T13" fmla="*/ 1150 h 1696"/>
                <a:gd name="T14" fmla="*/ 1853 w 2123"/>
                <a:gd name="T15" fmla="*/ 1195 h 1696"/>
                <a:gd name="T16" fmla="*/ 1808 w 2123"/>
                <a:gd name="T17" fmla="*/ 1146 h 1696"/>
                <a:gd name="T18" fmla="*/ 1390 w 2123"/>
                <a:gd name="T19" fmla="*/ 847 h 1696"/>
                <a:gd name="T20" fmla="*/ 1070 w 2123"/>
                <a:gd name="T21" fmla="*/ 578 h 1696"/>
                <a:gd name="T22" fmla="*/ 711 w 2123"/>
                <a:gd name="T23" fmla="*/ 278 h 1696"/>
                <a:gd name="T24" fmla="*/ 984 w 2123"/>
                <a:gd name="T25" fmla="*/ 263 h 1696"/>
                <a:gd name="T26" fmla="*/ 1265 w 2123"/>
                <a:gd name="T27" fmla="*/ 269 h 1696"/>
                <a:gd name="T28" fmla="*/ 1590 w 2123"/>
                <a:gd name="T29" fmla="*/ 227 h 1696"/>
                <a:gd name="T30" fmla="*/ 2090 w 2123"/>
                <a:gd name="T31" fmla="*/ 166 h 1696"/>
                <a:gd name="T32" fmla="*/ 2042 w 2123"/>
                <a:gd name="T33" fmla="*/ 147 h 1696"/>
                <a:gd name="T34" fmla="*/ 1519 w 2123"/>
                <a:gd name="T35" fmla="*/ 218 h 1696"/>
                <a:gd name="T36" fmla="*/ 1190 w 2123"/>
                <a:gd name="T37" fmla="*/ 233 h 1696"/>
                <a:gd name="T38" fmla="*/ 747 w 2123"/>
                <a:gd name="T39" fmla="*/ 218 h 1696"/>
                <a:gd name="T40" fmla="*/ 807 w 2123"/>
                <a:gd name="T41" fmla="*/ 192 h 1696"/>
                <a:gd name="T42" fmla="*/ 1124 w 2123"/>
                <a:gd name="T43" fmla="*/ 0 h 1696"/>
                <a:gd name="T44" fmla="*/ 1070 w 2123"/>
                <a:gd name="T45" fmla="*/ 25 h 1696"/>
                <a:gd name="T46" fmla="*/ 995 w 2123"/>
                <a:gd name="T47" fmla="*/ 71 h 1696"/>
                <a:gd name="T48" fmla="*/ 843 w 2123"/>
                <a:gd name="T49" fmla="*/ 162 h 1696"/>
                <a:gd name="T50" fmla="*/ 661 w 2123"/>
                <a:gd name="T51" fmla="*/ 238 h 1696"/>
                <a:gd name="T52" fmla="*/ 625 w 2123"/>
                <a:gd name="T53" fmla="*/ 305 h 1696"/>
                <a:gd name="T54" fmla="*/ 299 w 2123"/>
                <a:gd name="T55" fmla="*/ 497 h 1696"/>
                <a:gd name="T56" fmla="*/ 0 w 2123"/>
                <a:gd name="T57" fmla="*/ 614 h 1696"/>
                <a:gd name="T58" fmla="*/ 0 w 2123"/>
                <a:gd name="T59" fmla="*/ 619 h 1696"/>
                <a:gd name="T60" fmla="*/ 0 w 2123"/>
                <a:gd name="T61" fmla="*/ 649 h 1696"/>
                <a:gd name="T62" fmla="*/ 293 w 2123"/>
                <a:gd name="T63" fmla="*/ 537 h 1696"/>
                <a:gd name="T64" fmla="*/ 583 w 2123"/>
                <a:gd name="T65" fmla="*/ 365 h 1696"/>
                <a:gd name="T66" fmla="*/ 499 w 2123"/>
                <a:gd name="T67" fmla="*/ 568 h 1696"/>
                <a:gd name="T68" fmla="*/ 517 w 2123"/>
                <a:gd name="T69" fmla="*/ 842 h 1696"/>
                <a:gd name="T70" fmla="*/ 454 w 2123"/>
                <a:gd name="T71" fmla="*/ 988 h 1696"/>
                <a:gd name="T72" fmla="*/ 323 w 2123"/>
                <a:gd name="T73" fmla="*/ 1252 h 1696"/>
                <a:gd name="T74" fmla="*/ 317 w 2123"/>
                <a:gd name="T75" fmla="*/ 1435 h 1696"/>
                <a:gd name="T76" fmla="*/ 323 w 2123"/>
                <a:gd name="T77" fmla="*/ 1435 h 1696"/>
                <a:gd name="T78" fmla="*/ 341 w 2123"/>
                <a:gd name="T79" fmla="*/ 1313 h 1696"/>
                <a:gd name="T80" fmla="*/ 571 w 2123"/>
                <a:gd name="T81" fmla="*/ 882 h 1696"/>
                <a:gd name="T82" fmla="*/ 571 w 2123"/>
                <a:gd name="T83" fmla="*/ 88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6 w 969"/>
                <a:gd name="T1" fmla="*/ 1195 h 1192"/>
                <a:gd name="T2" fmla="*/ 496 w 969"/>
                <a:gd name="T3" fmla="*/ 1201 h 1192"/>
                <a:gd name="T4" fmla="*/ 586 w 969"/>
                <a:gd name="T5" fmla="*/ 1159 h 1192"/>
                <a:gd name="T6" fmla="*/ 822 w 969"/>
                <a:gd name="T7" fmla="*/ 1094 h 1192"/>
                <a:gd name="T8" fmla="*/ 945 w 969"/>
                <a:gd name="T9" fmla="*/ 1064 h 1192"/>
                <a:gd name="T10" fmla="*/ 768 w 969"/>
                <a:gd name="T11" fmla="*/ 995 h 1192"/>
                <a:gd name="T12" fmla="*/ 562 w 969"/>
                <a:gd name="T13" fmla="*/ 959 h 1192"/>
                <a:gd name="T14" fmla="*/ 200 w 969"/>
                <a:gd name="T15" fmla="*/ 977 h 1192"/>
                <a:gd name="T16" fmla="*/ 302 w 969"/>
                <a:gd name="T17" fmla="*/ 899 h 1192"/>
                <a:gd name="T18" fmla="*/ 502 w 969"/>
                <a:gd name="T19" fmla="*/ 809 h 1192"/>
                <a:gd name="T20" fmla="*/ 703 w 969"/>
                <a:gd name="T21" fmla="*/ 677 h 1192"/>
                <a:gd name="T22" fmla="*/ 709 w 969"/>
                <a:gd name="T23" fmla="*/ 677 h 1192"/>
                <a:gd name="T24" fmla="*/ 721 w 969"/>
                <a:gd name="T25" fmla="*/ 671 h 1192"/>
                <a:gd name="T26" fmla="*/ 762 w 969"/>
                <a:gd name="T27" fmla="*/ 653 h 1192"/>
                <a:gd name="T28" fmla="*/ 786 w 969"/>
                <a:gd name="T29" fmla="*/ 647 h 1192"/>
                <a:gd name="T30" fmla="*/ 798 w 969"/>
                <a:gd name="T31" fmla="*/ 635 h 1192"/>
                <a:gd name="T32" fmla="*/ 804 w 969"/>
                <a:gd name="T33" fmla="*/ 623 h 1192"/>
                <a:gd name="T34" fmla="*/ 798 w 969"/>
                <a:gd name="T35" fmla="*/ 617 h 1192"/>
                <a:gd name="T36" fmla="*/ 792 w 969"/>
                <a:gd name="T37" fmla="*/ 605 h 1192"/>
                <a:gd name="T38" fmla="*/ 792 w 969"/>
                <a:gd name="T39" fmla="*/ 578 h 1192"/>
                <a:gd name="T40" fmla="*/ 804 w 969"/>
                <a:gd name="T41" fmla="*/ 548 h 1192"/>
                <a:gd name="T42" fmla="*/ 816 w 969"/>
                <a:gd name="T43" fmla="*/ 518 h 1192"/>
                <a:gd name="T44" fmla="*/ 834 w 969"/>
                <a:gd name="T45" fmla="*/ 488 h 1192"/>
                <a:gd name="T46" fmla="*/ 846 w 969"/>
                <a:gd name="T47" fmla="*/ 458 h 1192"/>
                <a:gd name="T48" fmla="*/ 853 w 969"/>
                <a:gd name="T49" fmla="*/ 440 h 1192"/>
                <a:gd name="T50" fmla="*/ 861 w 969"/>
                <a:gd name="T51" fmla="*/ 434 h 1192"/>
                <a:gd name="T52" fmla="*/ 861 w 969"/>
                <a:gd name="T53" fmla="*/ 350 h 1192"/>
                <a:gd name="T54" fmla="*/ 861 w 969"/>
                <a:gd name="T55" fmla="*/ 344 h 1192"/>
                <a:gd name="T56" fmla="*/ 867 w 969"/>
                <a:gd name="T57" fmla="*/ 338 h 1192"/>
                <a:gd name="T58" fmla="*/ 885 w 969"/>
                <a:gd name="T59" fmla="*/ 308 h 1192"/>
                <a:gd name="T60" fmla="*/ 897 w 969"/>
                <a:gd name="T61" fmla="*/ 272 h 1192"/>
                <a:gd name="T62" fmla="*/ 909 w 969"/>
                <a:gd name="T63" fmla="*/ 242 h 1192"/>
                <a:gd name="T64" fmla="*/ 915 w 969"/>
                <a:gd name="T65" fmla="*/ 230 h 1192"/>
                <a:gd name="T66" fmla="*/ 921 w 969"/>
                <a:gd name="T67" fmla="*/ 218 h 1192"/>
                <a:gd name="T68" fmla="*/ 939 w 969"/>
                <a:gd name="T69" fmla="*/ 173 h 1192"/>
                <a:gd name="T70" fmla="*/ 957 w 969"/>
                <a:gd name="T71" fmla="*/ 137 h 1192"/>
                <a:gd name="T72" fmla="*/ 963 w 969"/>
                <a:gd name="T73" fmla="*/ 125 h 1192"/>
                <a:gd name="T74" fmla="*/ 963 w 969"/>
                <a:gd name="T75" fmla="*/ 119 h 1192"/>
                <a:gd name="T76" fmla="*/ 981 w 969"/>
                <a:gd name="T77" fmla="*/ 0 h 1192"/>
                <a:gd name="T78" fmla="*/ 957 w 969"/>
                <a:gd name="T79" fmla="*/ 47 h 1192"/>
                <a:gd name="T80" fmla="*/ 792 w 969"/>
                <a:gd name="T81" fmla="*/ 113 h 1192"/>
                <a:gd name="T82" fmla="*/ 715 w 969"/>
                <a:gd name="T83" fmla="*/ 161 h 1192"/>
                <a:gd name="T84" fmla="*/ 466 w 969"/>
                <a:gd name="T85" fmla="*/ 236 h 1192"/>
                <a:gd name="T86" fmla="*/ 284 w 969"/>
                <a:gd name="T87" fmla="*/ 290 h 1192"/>
                <a:gd name="T88" fmla="*/ 176 w 969"/>
                <a:gd name="T89" fmla="*/ 296 h 1192"/>
                <a:gd name="T90" fmla="*/ 12 w 969"/>
                <a:gd name="T91" fmla="*/ 488 h 1192"/>
                <a:gd name="T92" fmla="*/ 0 w 969"/>
                <a:gd name="T93" fmla="*/ 512 h 1192"/>
                <a:gd name="T94" fmla="*/ 0 w 969"/>
                <a:gd name="T95" fmla="*/ 1195 h 1192"/>
                <a:gd name="T96" fmla="*/ 96 w 969"/>
                <a:gd name="T97" fmla="*/ 1189 h 1192"/>
                <a:gd name="T98" fmla="*/ 326 w 969"/>
                <a:gd name="T99" fmla="*/ 1195 h 1192"/>
                <a:gd name="T100" fmla="*/ 326 w 969"/>
                <a:gd name="T101" fmla="*/ 119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6 w 2176"/>
                <a:gd name="T1" fmla="*/ 773 h 1505"/>
                <a:gd name="T2" fmla="*/ 1205 w 2176"/>
                <a:gd name="T3" fmla="*/ 1241 h 1505"/>
                <a:gd name="T4" fmla="*/ 968 w 2176"/>
                <a:gd name="T5" fmla="*/ 1199 h 1505"/>
                <a:gd name="T6" fmla="*/ 732 w 2176"/>
                <a:gd name="T7" fmla="*/ 1133 h 1505"/>
                <a:gd name="T8" fmla="*/ 448 w 2176"/>
                <a:gd name="T9" fmla="*/ 1115 h 1505"/>
                <a:gd name="T10" fmla="*/ 0 w 2176"/>
                <a:gd name="T11" fmla="*/ 1085 h 1505"/>
                <a:gd name="T12" fmla="*/ 30 w 2176"/>
                <a:gd name="T13" fmla="*/ 1121 h 1505"/>
                <a:gd name="T14" fmla="*/ 502 w 2176"/>
                <a:gd name="T15" fmla="*/ 1139 h 1505"/>
                <a:gd name="T16" fmla="*/ 786 w 2176"/>
                <a:gd name="T17" fmla="*/ 1193 h 1505"/>
                <a:gd name="T18" fmla="*/ 1145 w 2176"/>
                <a:gd name="T19" fmla="*/ 1310 h 1505"/>
                <a:gd name="T20" fmla="*/ 1082 w 2176"/>
                <a:gd name="T21" fmla="*/ 1328 h 1505"/>
                <a:gd name="T22" fmla="*/ 720 w 2176"/>
                <a:gd name="T23" fmla="*/ 1514 h 1505"/>
                <a:gd name="T24" fmla="*/ 774 w 2176"/>
                <a:gd name="T25" fmla="*/ 1490 h 1505"/>
                <a:gd name="T26" fmla="*/ 873 w 2176"/>
                <a:gd name="T27" fmla="*/ 1448 h 1505"/>
                <a:gd name="T28" fmla="*/ 1034 w 2176"/>
                <a:gd name="T29" fmla="*/ 1364 h 1505"/>
                <a:gd name="T30" fmla="*/ 1229 w 2176"/>
                <a:gd name="T31" fmla="*/ 1304 h 1505"/>
                <a:gd name="T32" fmla="*/ 1282 w 2176"/>
                <a:gd name="T33" fmla="*/ 1229 h 1505"/>
                <a:gd name="T34" fmla="*/ 1653 w 2176"/>
                <a:gd name="T35" fmla="*/ 1049 h 1505"/>
                <a:gd name="T36" fmla="*/ 1955 w 2176"/>
                <a:gd name="T37" fmla="*/ 959 h 1505"/>
                <a:gd name="T38" fmla="*/ 2203 w 2176"/>
                <a:gd name="T39" fmla="*/ 827 h 1505"/>
                <a:gd name="T40" fmla="*/ 1985 w 2176"/>
                <a:gd name="T41" fmla="*/ 917 h 1505"/>
                <a:gd name="T42" fmla="*/ 1677 w 2176"/>
                <a:gd name="T43" fmla="*/ 995 h 1505"/>
                <a:gd name="T44" fmla="*/ 1357 w 2176"/>
                <a:gd name="T45" fmla="*/ 1157 h 1505"/>
                <a:gd name="T46" fmla="*/ 1519 w 2176"/>
                <a:gd name="T47" fmla="*/ 911 h 1505"/>
                <a:gd name="T48" fmla="*/ 1641 w 2176"/>
                <a:gd name="T49" fmla="*/ 548 h 1505"/>
                <a:gd name="T50" fmla="*/ 1761 w 2176"/>
                <a:gd name="T51" fmla="*/ 375 h 1505"/>
                <a:gd name="T52" fmla="*/ 2003 w 2176"/>
                <a:gd name="T53" fmla="*/ 60 h 1505"/>
                <a:gd name="T54" fmla="*/ 2027 w 2176"/>
                <a:gd name="T55" fmla="*/ 0 h 1505"/>
                <a:gd name="T56" fmla="*/ 1997 w 2176"/>
                <a:gd name="T57" fmla="*/ 0 h 1505"/>
                <a:gd name="T58" fmla="*/ 1617 w 2176"/>
                <a:gd name="T59" fmla="*/ 483 h 1505"/>
                <a:gd name="T60" fmla="*/ 1495 w 2176"/>
                <a:gd name="T61" fmla="*/ 893 h 1505"/>
                <a:gd name="T62" fmla="*/ 1270 w 2176"/>
                <a:gd name="T63" fmla="*/ 1181 h 1505"/>
                <a:gd name="T64" fmla="*/ 1145 w 2176"/>
                <a:gd name="T65" fmla="*/ 911 h 1505"/>
                <a:gd name="T66" fmla="*/ 1022 w 2176"/>
                <a:gd name="T67" fmla="*/ 543 h 1505"/>
                <a:gd name="T68" fmla="*/ 897 w 2176"/>
                <a:gd name="T69" fmla="*/ 222 h 1505"/>
                <a:gd name="T70" fmla="*/ 798 w 2176"/>
                <a:gd name="T71" fmla="*/ 0 h 1505"/>
                <a:gd name="T72" fmla="*/ 762 w 2176"/>
                <a:gd name="T73" fmla="*/ 0 h 1505"/>
                <a:gd name="T74" fmla="*/ 915 w 2176"/>
                <a:gd name="T75" fmla="*/ 357 h 1505"/>
                <a:gd name="T76" fmla="*/ 1046 w 2176"/>
                <a:gd name="T77" fmla="*/ 773 h 1505"/>
                <a:gd name="T78" fmla="*/ 1046 w 2176"/>
                <a:gd name="T79" fmla="*/ 77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4 w 813"/>
                <a:gd name="T1" fmla="*/ 567 h 804"/>
                <a:gd name="T2" fmla="*/ 332 w 813"/>
                <a:gd name="T3" fmla="*/ 441 h 804"/>
                <a:gd name="T4" fmla="*/ 652 w 813"/>
                <a:gd name="T5" fmla="*/ 219 h 804"/>
                <a:gd name="T6" fmla="*/ 822 w 813"/>
                <a:gd name="T7" fmla="*/ 0 h 804"/>
                <a:gd name="T8" fmla="*/ 684 w 813"/>
                <a:gd name="T9" fmla="*/ 150 h 804"/>
                <a:gd name="T10" fmla="*/ 147 w 813"/>
                <a:gd name="T11" fmla="*/ 507 h 804"/>
                <a:gd name="T12" fmla="*/ 0 w 813"/>
                <a:gd name="T13" fmla="*/ 738 h 804"/>
                <a:gd name="T14" fmla="*/ 0 w 813"/>
                <a:gd name="T15" fmla="*/ 810 h 804"/>
                <a:gd name="T16" fmla="*/ 164 w 813"/>
                <a:gd name="T17" fmla="*/ 567 h 804"/>
                <a:gd name="T18" fmla="*/ 164 w 813"/>
                <a:gd name="T19" fmla="*/ 56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6 w 759"/>
                <a:gd name="T1" fmla="*/ 66 h 107"/>
                <a:gd name="T2" fmla="*/ 768 w 759"/>
                <a:gd name="T3" fmla="*/ 0 h 107"/>
                <a:gd name="T4" fmla="*/ 502 w 759"/>
                <a:gd name="T5" fmla="*/ 36 h 107"/>
                <a:gd name="T6" fmla="*/ 14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6 w 759"/>
                <a:gd name="T15" fmla="*/ 66 h 107"/>
                <a:gd name="T16" fmla="*/ 46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05 w 3169"/>
                <a:gd name="T1" fmla="*/ 242 h 743"/>
                <a:gd name="T2" fmla="*/ 1755 w 3169"/>
                <a:gd name="T3" fmla="*/ 236 h 743"/>
                <a:gd name="T4" fmla="*/ 2114 w 3169"/>
                <a:gd name="T5" fmla="*/ 254 h 743"/>
                <a:gd name="T6" fmla="*/ 2535 w 3169"/>
                <a:gd name="T7" fmla="*/ 236 h 743"/>
                <a:gd name="T8" fmla="*/ 3208 w 3169"/>
                <a:gd name="T9" fmla="*/ 207 h 743"/>
                <a:gd name="T10" fmla="*/ 3154 w 3169"/>
                <a:gd name="T11" fmla="*/ 189 h 743"/>
                <a:gd name="T12" fmla="*/ 2452 w 3169"/>
                <a:gd name="T13" fmla="*/ 224 h 743"/>
                <a:gd name="T14" fmla="*/ 2027 w 3169"/>
                <a:gd name="T15" fmla="*/ 224 h 743"/>
                <a:gd name="T16" fmla="*/ 1477 w 3169"/>
                <a:gd name="T17" fmla="*/ 189 h 743"/>
                <a:gd name="T18" fmla="*/ 1561 w 3169"/>
                <a:gd name="T19" fmla="*/ 168 h 743"/>
                <a:gd name="T20" fmla="*/ 2063 w 3169"/>
                <a:gd name="T21" fmla="*/ 0 h 743"/>
                <a:gd name="T22" fmla="*/ 1985 w 3169"/>
                <a:gd name="T23" fmla="*/ 24 h 743"/>
                <a:gd name="T24" fmla="*/ 1860 w 3169"/>
                <a:gd name="T25" fmla="*/ 66 h 743"/>
                <a:gd name="T26" fmla="*/ 1623 w 3169"/>
                <a:gd name="T27" fmla="*/ 138 h 743"/>
                <a:gd name="T28" fmla="*/ 1356 w 3169"/>
                <a:gd name="T29" fmla="*/ 201 h 743"/>
                <a:gd name="T30" fmla="*/ 1283 w 3169"/>
                <a:gd name="T31" fmla="*/ 254 h 743"/>
                <a:gd name="T32" fmla="*/ 774 w 3169"/>
                <a:gd name="T33" fmla="*/ 416 h 743"/>
                <a:gd name="T34" fmla="*/ 338 w 3169"/>
                <a:gd name="T35" fmla="*/ 506 h 743"/>
                <a:gd name="T36" fmla="*/ 0 w 3169"/>
                <a:gd name="T37" fmla="*/ 623 h 743"/>
                <a:gd name="T38" fmla="*/ 302 w 3169"/>
                <a:gd name="T39" fmla="*/ 542 h 743"/>
                <a:gd name="T40" fmla="*/ 744 w 3169"/>
                <a:gd name="T41" fmla="*/ 452 h 743"/>
                <a:gd name="T42" fmla="*/ 1193 w 3169"/>
                <a:gd name="T43" fmla="*/ 314 h 743"/>
                <a:gd name="T44" fmla="*/ 993 w 3169"/>
                <a:gd name="T45" fmla="*/ 494 h 743"/>
                <a:gd name="T46" fmla="*/ 879 w 3169"/>
                <a:gd name="T47" fmla="*/ 749 h 743"/>
                <a:gd name="T48" fmla="*/ 873 w 3169"/>
                <a:gd name="T49" fmla="*/ 749 h 743"/>
                <a:gd name="T50" fmla="*/ 945 w 3169"/>
                <a:gd name="T51" fmla="*/ 749 h 743"/>
                <a:gd name="T52" fmla="*/ 1034 w 3169"/>
                <a:gd name="T53" fmla="*/ 500 h 743"/>
                <a:gd name="T54" fmla="*/ 1312 w 3169"/>
                <a:gd name="T55" fmla="*/ 284 h 743"/>
                <a:gd name="T56" fmla="*/ 1549 w 3169"/>
                <a:gd name="T57" fmla="*/ 452 h 743"/>
                <a:gd name="T58" fmla="*/ 1791 w 3169"/>
                <a:gd name="T59" fmla="*/ 683 h 743"/>
                <a:gd name="T60" fmla="*/ 1878 w 3169"/>
                <a:gd name="T61" fmla="*/ 749 h 743"/>
                <a:gd name="T62" fmla="*/ 1943 w 3169"/>
                <a:gd name="T63" fmla="*/ 749 h 743"/>
                <a:gd name="T64" fmla="*/ 1713 w 3169"/>
                <a:gd name="T65" fmla="*/ 530 h 743"/>
                <a:gd name="T66" fmla="*/ 1405 w 3169"/>
                <a:gd name="T67" fmla="*/ 242 h 743"/>
                <a:gd name="T68" fmla="*/ 1405 w 3169"/>
                <a:gd name="T69" fmla="*/ 24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8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8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8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6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6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66 w 2153"/>
                <a:gd name="T1" fmla="*/ 857 h 1930"/>
                <a:gd name="T2" fmla="*/ 1961 w 2153"/>
                <a:gd name="T3" fmla="*/ 1025 h 1930"/>
                <a:gd name="T4" fmla="*/ 2078 w 2153"/>
                <a:gd name="T5" fmla="*/ 1174 h 1930"/>
                <a:gd name="T6" fmla="*/ 2144 w 2153"/>
                <a:gd name="T7" fmla="*/ 1255 h 1930"/>
                <a:gd name="T8" fmla="*/ 2180 w 2153"/>
                <a:gd name="T9" fmla="*/ 1303 h 1930"/>
                <a:gd name="T10" fmla="*/ 1913 w 2153"/>
                <a:gd name="T11" fmla="*/ 983 h 1930"/>
                <a:gd name="T12" fmla="*/ 1884 w 2153"/>
                <a:gd name="T13" fmla="*/ 935 h 1930"/>
                <a:gd name="T14" fmla="*/ 1804 w 2153"/>
                <a:gd name="T15" fmla="*/ 1249 h 1930"/>
                <a:gd name="T16" fmla="*/ 1791 w 2153"/>
                <a:gd name="T17" fmla="*/ 1495 h 1930"/>
                <a:gd name="T18" fmla="*/ 1842 w 2153"/>
                <a:gd name="T19" fmla="*/ 1918 h 1930"/>
                <a:gd name="T20" fmla="*/ 1811 w 2153"/>
                <a:gd name="T21" fmla="*/ 1942 h 1930"/>
                <a:gd name="T22" fmla="*/ 1767 w 2153"/>
                <a:gd name="T23" fmla="*/ 1543 h 1930"/>
                <a:gd name="T24" fmla="*/ 1749 w 2153"/>
                <a:gd name="T25" fmla="*/ 1297 h 1930"/>
                <a:gd name="T26" fmla="*/ 1785 w 2153"/>
                <a:gd name="T27" fmla="*/ 1091 h 1930"/>
                <a:gd name="T28" fmla="*/ 1791 w 2153"/>
                <a:gd name="T29" fmla="*/ 881 h 1930"/>
                <a:gd name="T30" fmla="*/ 1283 w 2153"/>
                <a:gd name="T31" fmla="*/ 1013 h 1930"/>
                <a:gd name="T32" fmla="*/ 834 w 2153"/>
                <a:gd name="T33" fmla="*/ 1138 h 1930"/>
                <a:gd name="T34" fmla="*/ 326 w 2153"/>
                <a:gd name="T35" fmla="*/ 1321 h 1930"/>
                <a:gd name="T36" fmla="*/ 18 w 2153"/>
                <a:gd name="T37" fmla="*/ 1429 h 1930"/>
                <a:gd name="T38" fmla="*/ 314 w 2153"/>
                <a:gd name="T39" fmla="*/ 1291 h 1930"/>
                <a:gd name="T40" fmla="*/ 691 w 2153"/>
                <a:gd name="T41" fmla="*/ 1150 h 1930"/>
                <a:gd name="T42" fmla="*/ 1034 w 2153"/>
                <a:gd name="T43" fmla="*/ 1043 h 1930"/>
                <a:gd name="T44" fmla="*/ 1429 w 2153"/>
                <a:gd name="T45" fmla="*/ 935 h 1930"/>
                <a:gd name="T46" fmla="*/ 1713 w 2153"/>
                <a:gd name="T47" fmla="*/ 821 h 1930"/>
                <a:gd name="T48" fmla="*/ 1351 w 2153"/>
                <a:gd name="T49" fmla="*/ 626 h 1930"/>
                <a:gd name="T50" fmla="*/ 873 w 2153"/>
                <a:gd name="T51" fmla="*/ 518 h 1930"/>
                <a:gd name="T52" fmla="*/ 230 w 2153"/>
                <a:gd name="T53" fmla="*/ 161 h 1930"/>
                <a:gd name="T54" fmla="*/ 0 w 2153"/>
                <a:gd name="T55" fmla="*/ 83 h 1930"/>
                <a:gd name="T56" fmla="*/ 332 w 2153"/>
                <a:gd name="T57" fmla="*/ 179 h 1930"/>
                <a:gd name="T58" fmla="*/ 721 w 2153"/>
                <a:gd name="T59" fmla="*/ 386 h 1930"/>
                <a:gd name="T60" fmla="*/ 945 w 2153"/>
                <a:gd name="T61" fmla="*/ 494 h 1930"/>
                <a:gd name="T62" fmla="*/ 1369 w 2153"/>
                <a:gd name="T63" fmla="*/ 596 h 1930"/>
                <a:gd name="T64" fmla="*/ 1671 w 2153"/>
                <a:gd name="T65" fmla="*/ 749 h 1930"/>
                <a:gd name="T66" fmla="*/ 1441 w 2153"/>
                <a:gd name="T67" fmla="*/ 464 h 1930"/>
                <a:gd name="T68" fmla="*/ 1301 w 2153"/>
                <a:gd name="T69" fmla="*/ 191 h 1930"/>
                <a:gd name="T70" fmla="*/ 1169 w 2153"/>
                <a:gd name="T71" fmla="*/ 0 h 1930"/>
                <a:gd name="T72" fmla="*/ 1357 w 2153"/>
                <a:gd name="T73" fmla="*/ 215 h 1930"/>
                <a:gd name="T74" fmla="*/ 1507 w 2153"/>
                <a:gd name="T75" fmla="*/ 488 h 1930"/>
                <a:gd name="T76" fmla="*/ 1767 w 2153"/>
                <a:gd name="T77" fmla="*/ 809 h 1930"/>
                <a:gd name="T78" fmla="*/ 1866 w 2153"/>
                <a:gd name="T79" fmla="*/ 857 h 1930"/>
                <a:gd name="T80" fmla="*/ 1866 w 2153"/>
                <a:gd name="T81" fmla="*/ 85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8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8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27F7C4E-AC08-478E-9F6D-B4425922F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  <p:sldLayoutId id="2147484817" r:id="rId12"/>
    <p:sldLayoutId id="2147484818" r:id="rId13"/>
    <p:sldLayoutId id="2147484819" r:id="rId14"/>
  </p:sldLayoutIdLst>
  <p:transition>
    <p:sndAc>
      <p:stSnd>
        <p:snd r:embed="rId16" name="coin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17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05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05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05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05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05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0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2F31158-F7DE-4EC5-9877-F18F96AE3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05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  <p:sldLayoutId id="2147484832" r:id="rId13"/>
  </p:sldLayoutIdLst>
  <p:transition>
    <p:sndAc>
      <p:stSnd>
        <p:snd r:embed="rId15" name="coin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fld id="{249D65FE-FB56-4CEC-87AA-74EF3C935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72" r:id="rId1"/>
    <p:sldLayoutId id="2147484873" r:id="rId2"/>
    <p:sldLayoutId id="2147484874" r:id="rId3"/>
    <p:sldLayoutId id="2147484875" r:id="rId4"/>
    <p:sldLayoutId id="2147484876" r:id="rId5"/>
    <p:sldLayoutId id="2147484877" r:id="rId6"/>
    <p:sldLayoutId id="2147484878" r:id="rId7"/>
    <p:sldLayoutId id="2147484879" r:id="rId8"/>
    <p:sldLayoutId id="2147484880" r:id="rId9"/>
    <p:sldLayoutId id="2147484881" r:id="rId10"/>
    <p:sldLayoutId id="2147484882" r:id="rId11"/>
  </p:sldLayoutIdLst>
  <p:transition spd="med" advTm="120000">
    <p:zoom/>
    <p:sndAc>
      <p:stSnd>
        <p:snd r:embed="rId1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6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174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4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4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178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8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8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AA64CDE-7602-4D37-9DC1-E6757B770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</p:sldLayoutIdLst>
  <p:transition advTm="120000">
    <p:wheel spokes="8"/>
    <p:sndAc>
      <p:stSnd>
        <p:snd r:embed="rId1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1" grpId="0"/>
      <p:bldP spid="3178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17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174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4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4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178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8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8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6416D2B-B6E0-481C-A5E6-444A50F51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</p:sldLayoutIdLst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1" grpId="0"/>
      <p:bldP spid="31782" grpId="0" build="allAtOnce">
        <p:tmplLst>
          <p:tmpl lvl="1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317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317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317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317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317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317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317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317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317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317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4344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686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600">
                <a:solidFill>
                  <a:srgbClr val="FF9900"/>
                </a:solidFill>
                <a:latin typeface="Arial"/>
              </a:endParaRPr>
            </a:p>
          </p:txBody>
        </p:sp>
      </p:grpSp>
      <p:sp>
        <p:nvSpPr>
          <p:cNvPr id="686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fld id="{ABD1E640-B8ED-41D0-A437-1CE71ED75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6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</p:sldLayoutIdLst>
  <p:transition advTm="120000">
    <p:comb dir="vert"/>
    <p:sndAc>
      <p:stSnd>
        <p:snd r:embed="rId1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2" grpId="0"/>
      <p:bldP spid="686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86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5368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5382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5396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4 w 3271"/>
                    <a:gd name="T1" fmla="*/ 1990 h 3075"/>
                    <a:gd name="T2" fmla="*/ 187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0 w 3271"/>
                    <a:gd name="T13" fmla="*/ 216 h 3075"/>
                    <a:gd name="T14" fmla="*/ 510 w 3271"/>
                    <a:gd name="T15" fmla="*/ 42 h 3075"/>
                    <a:gd name="T16" fmla="*/ 894 w 3271"/>
                    <a:gd name="T17" fmla="*/ 6 h 3075"/>
                    <a:gd name="T18" fmla="*/ 1338 w 3271"/>
                    <a:gd name="T19" fmla="*/ 102 h 3075"/>
                    <a:gd name="T20" fmla="*/ 1812 w 3271"/>
                    <a:gd name="T21" fmla="*/ 324 h 3075"/>
                    <a:gd name="T22" fmla="*/ 2279 w 3271"/>
                    <a:gd name="T23" fmla="*/ 659 h 3075"/>
                    <a:gd name="T24" fmla="*/ 2777 w 3271"/>
                    <a:gd name="T25" fmla="*/ 1187 h 3075"/>
                    <a:gd name="T26" fmla="*/ 3094 w 3271"/>
                    <a:gd name="T27" fmla="*/ 1702 h 3075"/>
                    <a:gd name="T28" fmla="*/ 3215 w 3271"/>
                    <a:gd name="T29" fmla="*/ 2008 h 3075"/>
                    <a:gd name="T30" fmla="*/ 3269 w 3271"/>
                    <a:gd name="T31" fmla="*/ 2302 h 3075"/>
                    <a:gd name="T32" fmla="*/ 3263 w 3271"/>
                    <a:gd name="T33" fmla="*/ 2565 h 3075"/>
                    <a:gd name="T34" fmla="*/ 3197 w 3271"/>
                    <a:gd name="T35" fmla="*/ 2781 h 3075"/>
                    <a:gd name="T36" fmla="*/ 3077 w 3271"/>
                    <a:gd name="T37" fmla="*/ 2961 h 3075"/>
                    <a:gd name="T38" fmla="*/ 2927 w 3271"/>
                    <a:gd name="T39" fmla="*/ 3075 h 3075"/>
                    <a:gd name="T40" fmla="*/ 3077 w 3271"/>
                    <a:gd name="T41" fmla="*/ 2967 h 3075"/>
                    <a:gd name="T42" fmla="*/ 3203 w 3271"/>
                    <a:gd name="T43" fmla="*/ 2787 h 3075"/>
                    <a:gd name="T44" fmla="*/ 3269 w 3271"/>
                    <a:gd name="T45" fmla="*/ 2565 h 3075"/>
                    <a:gd name="T46" fmla="*/ 3275 w 3271"/>
                    <a:gd name="T47" fmla="*/ 2302 h 3075"/>
                    <a:gd name="T48" fmla="*/ 3221 w 3271"/>
                    <a:gd name="T49" fmla="*/ 2008 h 3075"/>
                    <a:gd name="T50" fmla="*/ 3100 w 3271"/>
                    <a:gd name="T51" fmla="*/ 1702 h 3075"/>
                    <a:gd name="T52" fmla="*/ 2783 w 3271"/>
                    <a:gd name="T53" fmla="*/ 1181 h 3075"/>
                    <a:gd name="T54" fmla="*/ 2285 w 3271"/>
                    <a:gd name="T55" fmla="*/ 653 h 3075"/>
                    <a:gd name="T56" fmla="*/ 1812 w 3271"/>
                    <a:gd name="T57" fmla="*/ 318 h 3075"/>
                    <a:gd name="T58" fmla="*/ 1338 w 3271"/>
                    <a:gd name="T59" fmla="*/ 96 h 3075"/>
                    <a:gd name="T60" fmla="*/ 894 w 3271"/>
                    <a:gd name="T61" fmla="*/ 0 h 3075"/>
                    <a:gd name="T62" fmla="*/ 504 w 3271"/>
                    <a:gd name="T63" fmla="*/ 36 h 3075"/>
                    <a:gd name="T64" fmla="*/ 205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1 w 3271"/>
                    <a:gd name="T75" fmla="*/ 1474 h 3075"/>
                    <a:gd name="T76" fmla="*/ 354 w 3271"/>
                    <a:gd name="T77" fmla="*/ 1786 h 3075"/>
                    <a:gd name="T78" fmla="*/ 852 w 3271"/>
                    <a:gd name="T79" fmla="*/ 2380 h 3075"/>
                    <a:gd name="T80" fmla="*/ 1248 w 3271"/>
                    <a:gd name="T81" fmla="*/ 2709 h 3075"/>
                    <a:gd name="T82" fmla="*/ 1661 w 3271"/>
                    <a:gd name="T83" fmla="*/ 2961 h 3075"/>
                    <a:gd name="T84" fmla="*/ 1943 w 3271"/>
                    <a:gd name="T85" fmla="*/ 3075 h 3075"/>
                    <a:gd name="T86" fmla="*/ 1530 w 3271"/>
                    <a:gd name="T87" fmla="*/ 2889 h 3075"/>
                    <a:gd name="T88" fmla="*/ 1121 w 3271"/>
                    <a:gd name="T89" fmla="*/ 2607 h 3075"/>
                    <a:gd name="T90" fmla="*/ 852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5397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5398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58 w 3952"/>
                      <a:gd name="T1" fmla="*/ 2860 h 3501"/>
                      <a:gd name="T2" fmla="*/ 3922 w 3952"/>
                      <a:gd name="T3" fmla="*/ 2614 h 3501"/>
                      <a:gd name="T4" fmla="*/ 3851 w 3952"/>
                      <a:gd name="T5" fmla="*/ 2368 h 3501"/>
                      <a:gd name="T6" fmla="*/ 3742 w 3952"/>
                      <a:gd name="T7" fmla="*/ 2110 h 3501"/>
                      <a:gd name="T8" fmla="*/ 3604 w 3952"/>
                      <a:gd name="T9" fmla="*/ 1853 h 3501"/>
                      <a:gd name="T10" fmla="*/ 3442 w 3952"/>
                      <a:gd name="T11" fmla="*/ 1595 h 3501"/>
                      <a:gd name="T12" fmla="*/ 3251 w 3952"/>
                      <a:gd name="T13" fmla="*/ 1343 h 3501"/>
                      <a:gd name="T14" fmla="*/ 3034 w 3952"/>
                      <a:gd name="T15" fmla="*/ 1103 h 3501"/>
                      <a:gd name="T16" fmla="*/ 2729 w 3952"/>
                      <a:gd name="T17" fmla="*/ 815 h 3501"/>
                      <a:gd name="T18" fmla="*/ 2339 w 3952"/>
                      <a:gd name="T19" fmla="*/ 522 h 3501"/>
                      <a:gd name="T20" fmla="*/ 1949 w 3952"/>
                      <a:gd name="T21" fmla="*/ 288 h 3501"/>
                      <a:gd name="T22" fmla="*/ 1560 w 3952"/>
                      <a:gd name="T23" fmla="*/ 126 h 3501"/>
                      <a:gd name="T24" fmla="*/ 1188 w 3952"/>
                      <a:gd name="T25" fmla="*/ 24 h 3501"/>
                      <a:gd name="T26" fmla="*/ 840 w 3952"/>
                      <a:gd name="T27" fmla="*/ 0 h 3501"/>
                      <a:gd name="T28" fmla="*/ 528 w 3952"/>
                      <a:gd name="T29" fmla="*/ 48 h 3501"/>
                      <a:gd name="T30" fmla="*/ 264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0 w 3952"/>
                      <a:gd name="T39" fmla="*/ 174 h 3501"/>
                      <a:gd name="T40" fmla="*/ 528 w 3952"/>
                      <a:gd name="T41" fmla="*/ 48 h 3501"/>
                      <a:gd name="T42" fmla="*/ 840 w 3952"/>
                      <a:gd name="T43" fmla="*/ 6 h 3501"/>
                      <a:gd name="T44" fmla="*/ 1188 w 3952"/>
                      <a:gd name="T45" fmla="*/ 30 h 3501"/>
                      <a:gd name="T46" fmla="*/ 1560 w 3952"/>
                      <a:gd name="T47" fmla="*/ 132 h 3501"/>
                      <a:gd name="T48" fmla="*/ 1949 w 3952"/>
                      <a:gd name="T49" fmla="*/ 294 h 3501"/>
                      <a:gd name="T50" fmla="*/ 2339 w 3952"/>
                      <a:gd name="T51" fmla="*/ 528 h 3501"/>
                      <a:gd name="T52" fmla="*/ 2723 w 3952"/>
                      <a:gd name="T53" fmla="*/ 821 h 3501"/>
                      <a:gd name="T54" fmla="*/ 3136 w 3952"/>
                      <a:gd name="T55" fmla="*/ 1223 h 3501"/>
                      <a:gd name="T56" fmla="*/ 3346 w 3952"/>
                      <a:gd name="T57" fmla="*/ 1469 h 3501"/>
                      <a:gd name="T58" fmla="*/ 3521 w 3952"/>
                      <a:gd name="T59" fmla="*/ 1727 h 3501"/>
                      <a:gd name="T60" fmla="*/ 3676 w 3952"/>
                      <a:gd name="T61" fmla="*/ 1984 h 3501"/>
                      <a:gd name="T62" fmla="*/ 3796 w 3952"/>
                      <a:gd name="T63" fmla="*/ 2236 h 3501"/>
                      <a:gd name="T64" fmla="*/ 3887 w 3952"/>
                      <a:gd name="T65" fmla="*/ 2494 h 3501"/>
                      <a:gd name="T66" fmla="*/ 3946 w 3952"/>
                      <a:gd name="T67" fmla="*/ 2740 h 3501"/>
                      <a:gd name="T68" fmla="*/ 3964 w 3952"/>
                      <a:gd name="T69" fmla="*/ 2973 h 3501"/>
                      <a:gd name="T70" fmla="*/ 3934 w 3952"/>
                      <a:gd name="T71" fmla="*/ 3255 h 3501"/>
                      <a:gd name="T72" fmla="*/ 3845 w 3952"/>
                      <a:gd name="T73" fmla="*/ 3501 h 3501"/>
                      <a:gd name="T74" fmla="*/ 3898 w 3952"/>
                      <a:gd name="T75" fmla="*/ 3387 h 3501"/>
                      <a:gd name="T76" fmla="*/ 3958 w 3952"/>
                      <a:gd name="T77" fmla="*/ 3123 h 3501"/>
                      <a:gd name="T78" fmla="*/ 3964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9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8 w 3791"/>
                      <a:gd name="T1" fmla="*/ 2416 h 3363"/>
                      <a:gd name="T2" fmla="*/ 420 w 3791"/>
                      <a:gd name="T3" fmla="*/ 2062 h 3363"/>
                      <a:gd name="T4" fmla="*/ 216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0 w 3791"/>
                      <a:gd name="T15" fmla="*/ 246 h 3363"/>
                      <a:gd name="T16" fmla="*/ 582 w 3791"/>
                      <a:gd name="T17" fmla="*/ 48 h 3363"/>
                      <a:gd name="T18" fmla="*/ 1031 w 3791"/>
                      <a:gd name="T19" fmla="*/ 6 h 3363"/>
                      <a:gd name="T20" fmla="*/ 1548 w 3791"/>
                      <a:gd name="T21" fmla="*/ 120 h 3363"/>
                      <a:gd name="T22" fmla="*/ 2094 w 3791"/>
                      <a:gd name="T23" fmla="*/ 378 h 3363"/>
                      <a:gd name="T24" fmla="*/ 2639 w 3791"/>
                      <a:gd name="T25" fmla="*/ 773 h 3363"/>
                      <a:gd name="T26" fmla="*/ 3125 w 3791"/>
                      <a:gd name="T27" fmla="*/ 1265 h 3363"/>
                      <a:gd name="T28" fmla="*/ 3389 w 3791"/>
                      <a:gd name="T29" fmla="*/ 1625 h 3363"/>
                      <a:gd name="T30" fmla="*/ 3593 w 3791"/>
                      <a:gd name="T31" fmla="*/ 1984 h 3363"/>
                      <a:gd name="T32" fmla="*/ 3731 w 3791"/>
                      <a:gd name="T33" fmla="*/ 2344 h 3363"/>
                      <a:gd name="T34" fmla="*/ 3797 w 3791"/>
                      <a:gd name="T35" fmla="*/ 2686 h 3363"/>
                      <a:gd name="T36" fmla="*/ 3761 w 3791"/>
                      <a:gd name="T37" fmla="*/ 3105 h 3363"/>
                      <a:gd name="T38" fmla="*/ 3640 w 3791"/>
                      <a:gd name="T39" fmla="*/ 3363 h 3363"/>
                      <a:gd name="T40" fmla="*/ 3791 w 3791"/>
                      <a:gd name="T41" fmla="*/ 2967 h 3363"/>
                      <a:gd name="T42" fmla="*/ 3803 w 3791"/>
                      <a:gd name="T43" fmla="*/ 2794 h 3363"/>
                      <a:gd name="T44" fmla="*/ 3761 w 3791"/>
                      <a:gd name="T45" fmla="*/ 2458 h 3363"/>
                      <a:gd name="T46" fmla="*/ 3647 w 3791"/>
                      <a:gd name="T47" fmla="*/ 2104 h 3363"/>
                      <a:gd name="T48" fmla="*/ 3467 w 3791"/>
                      <a:gd name="T49" fmla="*/ 1739 h 3363"/>
                      <a:gd name="T50" fmla="*/ 3221 w 3791"/>
                      <a:gd name="T51" fmla="*/ 1385 h 3363"/>
                      <a:gd name="T52" fmla="*/ 2813 w 3791"/>
                      <a:gd name="T53" fmla="*/ 929 h 3363"/>
                      <a:gd name="T54" fmla="*/ 2279 w 3791"/>
                      <a:gd name="T55" fmla="*/ 492 h 3363"/>
                      <a:gd name="T56" fmla="*/ 1727 w 3791"/>
                      <a:gd name="T57" fmla="*/ 192 h 3363"/>
                      <a:gd name="T58" fmla="*/ 1194 w 3791"/>
                      <a:gd name="T59" fmla="*/ 24 h 3363"/>
                      <a:gd name="T60" fmla="*/ 719 w 3791"/>
                      <a:gd name="T61" fmla="*/ 12 h 3363"/>
                      <a:gd name="T62" fmla="*/ 336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2 w 3791"/>
                      <a:gd name="T73" fmla="*/ 1583 h 3363"/>
                      <a:gd name="T74" fmla="*/ 342 w 3791"/>
                      <a:gd name="T75" fmla="*/ 1942 h 3363"/>
                      <a:gd name="T76" fmla="*/ 582 w 3791"/>
                      <a:gd name="T77" fmla="*/ 2302 h 3363"/>
                      <a:gd name="T78" fmla="*/ 990 w 3791"/>
                      <a:gd name="T79" fmla="*/ 2758 h 3363"/>
                      <a:gd name="T80" fmla="*/ 1601 w 3791"/>
                      <a:gd name="T81" fmla="*/ 3237 h 3363"/>
                      <a:gd name="T82" fmla="*/ 1601 w 3791"/>
                      <a:gd name="T83" fmla="*/ 3237 h 3363"/>
                      <a:gd name="T84" fmla="*/ 996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0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40 w 3527"/>
                      <a:gd name="T1" fmla="*/ 2146 h 3225"/>
                      <a:gd name="T2" fmla="*/ 318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8 w 3527"/>
                      <a:gd name="T15" fmla="*/ 150 h 3225"/>
                      <a:gd name="T16" fmla="*/ 671 w 3527"/>
                      <a:gd name="T17" fmla="*/ 12 h 3225"/>
                      <a:gd name="T18" fmla="*/ 1115 w 3527"/>
                      <a:gd name="T19" fmla="*/ 24 h 3225"/>
                      <a:gd name="T20" fmla="*/ 1613 w 3527"/>
                      <a:gd name="T21" fmla="*/ 174 h 3225"/>
                      <a:gd name="T22" fmla="*/ 2123 w 3527"/>
                      <a:gd name="T23" fmla="*/ 456 h 3225"/>
                      <a:gd name="T24" fmla="*/ 2621 w 3527"/>
                      <a:gd name="T25" fmla="*/ 857 h 3225"/>
                      <a:gd name="T26" fmla="*/ 3083 w 3527"/>
                      <a:gd name="T27" fmla="*/ 1391 h 3225"/>
                      <a:gd name="T28" fmla="*/ 3286 w 3527"/>
                      <a:gd name="T29" fmla="*/ 1726 h 3225"/>
                      <a:gd name="T30" fmla="*/ 3437 w 3527"/>
                      <a:gd name="T31" fmla="*/ 2062 h 3225"/>
                      <a:gd name="T32" fmla="*/ 3520 w 3527"/>
                      <a:gd name="T33" fmla="*/ 2386 h 3225"/>
                      <a:gd name="T34" fmla="*/ 3532 w 3527"/>
                      <a:gd name="T35" fmla="*/ 2680 h 3225"/>
                      <a:gd name="T36" fmla="*/ 3485 w 3527"/>
                      <a:gd name="T37" fmla="*/ 2931 h 3225"/>
                      <a:gd name="T38" fmla="*/ 3370 w 3527"/>
                      <a:gd name="T39" fmla="*/ 3141 h 3225"/>
                      <a:gd name="T40" fmla="*/ 3292 w 3527"/>
                      <a:gd name="T41" fmla="*/ 3225 h 3225"/>
                      <a:gd name="T42" fmla="*/ 3322 w 3527"/>
                      <a:gd name="T43" fmla="*/ 3201 h 3225"/>
                      <a:gd name="T44" fmla="*/ 3455 w 3527"/>
                      <a:gd name="T45" fmla="*/ 3009 h 3225"/>
                      <a:gd name="T46" fmla="*/ 3526 w 3527"/>
                      <a:gd name="T47" fmla="*/ 2769 h 3225"/>
                      <a:gd name="T48" fmla="*/ 3532 w 3527"/>
                      <a:gd name="T49" fmla="*/ 2488 h 3225"/>
                      <a:gd name="T50" fmla="*/ 3473 w 3527"/>
                      <a:gd name="T51" fmla="*/ 2170 h 3225"/>
                      <a:gd name="T52" fmla="*/ 3346 w 3527"/>
                      <a:gd name="T53" fmla="*/ 1834 h 3225"/>
                      <a:gd name="T54" fmla="*/ 3155 w 3527"/>
                      <a:gd name="T55" fmla="*/ 1499 h 3225"/>
                      <a:gd name="T56" fmla="*/ 2825 w 3527"/>
                      <a:gd name="T57" fmla="*/ 1061 h 3225"/>
                      <a:gd name="T58" fmla="*/ 2291 w 3527"/>
                      <a:gd name="T59" fmla="*/ 575 h 3225"/>
                      <a:gd name="T60" fmla="*/ 1781 w 3527"/>
                      <a:gd name="T61" fmla="*/ 252 h 3225"/>
                      <a:gd name="T62" fmla="*/ 1277 w 3527"/>
                      <a:gd name="T63" fmla="*/ 60 h 3225"/>
                      <a:gd name="T64" fmla="*/ 810 w 3527"/>
                      <a:gd name="T65" fmla="*/ 0 h 3225"/>
                      <a:gd name="T66" fmla="*/ 419 w 3527"/>
                      <a:gd name="T67" fmla="*/ 84 h 3225"/>
                      <a:gd name="T68" fmla="*/ 168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2 w 3527"/>
                      <a:gd name="T79" fmla="*/ 1708 h 3225"/>
                      <a:gd name="T80" fmla="*/ 455 w 3527"/>
                      <a:gd name="T81" fmla="*/ 2038 h 3225"/>
                      <a:gd name="T82" fmla="*/ 917 w 3527"/>
                      <a:gd name="T83" fmla="*/ 2572 h 3225"/>
                      <a:gd name="T84" fmla="*/ 1259 w 3527"/>
                      <a:gd name="T85" fmla="*/ 2865 h 3225"/>
                      <a:gd name="T86" fmla="*/ 1613 w 3527"/>
                      <a:gd name="T87" fmla="*/ 3099 h 3225"/>
                      <a:gd name="T88" fmla="*/ 1859 w 3527"/>
                      <a:gd name="T89" fmla="*/ 3225 h 3225"/>
                      <a:gd name="T90" fmla="*/ 1499 w 3527"/>
                      <a:gd name="T91" fmla="*/ 3027 h 3225"/>
                      <a:gd name="T92" fmla="*/ 1146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5401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5402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58 w 4251"/>
                        <a:gd name="T1" fmla="*/ 3237 h 3794"/>
                        <a:gd name="T2" fmla="*/ 4216 w 4251"/>
                        <a:gd name="T3" fmla="*/ 2961 h 3794"/>
                        <a:gd name="T4" fmla="*/ 4133 w 4251"/>
                        <a:gd name="T5" fmla="*/ 2679 h 3794"/>
                        <a:gd name="T6" fmla="*/ 4012 w 4251"/>
                        <a:gd name="T7" fmla="*/ 2391 h 3794"/>
                        <a:gd name="T8" fmla="*/ 3857 w 4251"/>
                        <a:gd name="T9" fmla="*/ 2098 h 3794"/>
                        <a:gd name="T10" fmla="*/ 3670 w 4251"/>
                        <a:gd name="T11" fmla="*/ 1810 h 3794"/>
                        <a:gd name="T12" fmla="*/ 3449 w 4251"/>
                        <a:gd name="T13" fmla="*/ 1528 h 3794"/>
                        <a:gd name="T14" fmla="*/ 3203 w 4251"/>
                        <a:gd name="T15" fmla="*/ 1252 h 3794"/>
                        <a:gd name="T16" fmla="*/ 2867 w 4251"/>
                        <a:gd name="T17" fmla="*/ 935 h 3794"/>
                        <a:gd name="T18" fmla="*/ 2441 w 4251"/>
                        <a:gd name="T19" fmla="*/ 605 h 3794"/>
                        <a:gd name="T20" fmla="*/ 1997 w 4251"/>
                        <a:gd name="T21" fmla="*/ 341 h 3794"/>
                        <a:gd name="T22" fmla="*/ 1554 w 4251"/>
                        <a:gd name="T23" fmla="*/ 143 h 3794"/>
                        <a:gd name="T24" fmla="*/ 1127 w 4251"/>
                        <a:gd name="T25" fmla="*/ 35 h 3794"/>
                        <a:gd name="T26" fmla="*/ 743 w 4251"/>
                        <a:gd name="T27" fmla="*/ 0 h 3794"/>
                        <a:gd name="T28" fmla="*/ 402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4 w 4251"/>
                        <a:gd name="T35" fmla="*/ 101 h 3794"/>
                        <a:gd name="T36" fmla="*/ 588 w 4251"/>
                        <a:gd name="T37" fmla="*/ 18 h 3794"/>
                        <a:gd name="T38" fmla="*/ 960 w 4251"/>
                        <a:gd name="T39" fmla="*/ 18 h 3794"/>
                        <a:gd name="T40" fmla="*/ 1361 w 4251"/>
                        <a:gd name="T41" fmla="*/ 95 h 3794"/>
                        <a:gd name="T42" fmla="*/ 1787 w 4251"/>
                        <a:gd name="T43" fmla="*/ 245 h 3794"/>
                        <a:gd name="T44" fmla="*/ 2219 w 4251"/>
                        <a:gd name="T45" fmla="*/ 467 h 3794"/>
                        <a:gd name="T46" fmla="*/ 2651 w 4251"/>
                        <a:gd name="T47" fmla="*/ 761 h 3794"/>
                        <a:gd name="T48" fmla="*/ 3070 w 4251"/>
                        <a:gd name="T49" fmla="*/ 1120 h 3794"/>
                        <a:gd name="T50" fmla="*/ 3328 w 4251"/>
                        <a:gd name="T51" fmla="*/ 1390 h 3794"/>
                        <a:gd name="T52" fmla="*/ 3563 w 4251"/>
                        <a:gd name="T53" fmla="*/ 1666 h 3794"/>
                        <a:gd name="T54" fmla="*/ 3766 w 4251"/>
                        <a:gd name="T55" fmla="*/ 1954 h 3794"/>
                        <a:gd name="T56" fmla="*/ 3934 w 4251"/>
                        <a:gd name="T57" fmla="*/ 2247 h 3794"/>
                        <a:gd name="T58" fmla="*/ 4072 w 4251"/>
                        <a:gd name="T59" fmla="*/ 2535 h 3794"/>
                        <a:gd name="T60" fmla="*/ 4175 w 4251"/>
                        <a:gd name="T61" fmla="*/ 2823 h 3794"/>
                        <a:gd name="T62" fmla="*/ 4234 w 4251"/>
                        <a:gd name="T63" fmla="*/ 3105 h 3794"/>
                        <a:gd name="T64" fmla="*/ 4258 w 4251"/>
                        <a:gd name="T65" fmla="*/ 3368 h 3794"/>
                        <a:gd name="T66" fmla="*/ 4246 w 4251"/>
                        <a:gd name="T67" fmla="*/ 3590 h 3794"/>
                        <a:gd name="T68" fmla="*/ 4198 w 4251"/>
                        <a:gd name="T69" fmla="*/ 3794 h 3794"/>
                        <a:gd name="T70" fmla="*/ 4228 w 4251"/>
                        <a:gd name="T71" fmla="*/ 3692 h 3794"/>
                        <a:gd name="T72" fmla="*/ 4258 w 4251"/>
                        <a:gd name="T73" fmla="*/ 3482 h 3794"/>
                        <a:gd name="T74" fmla="*/ 4264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5403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5404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2 w 4108"/>
                          <a:gd name="T1" fmla="*/ 186 h 3657"/>
                          <a:gd name="T2" fmla="*/ 443 w 4108"/>
                          <a:gd name="T3" fmla="*/ 54 h 3657"/>
                          <a:gd name="T4" fmla="*/ 773 w 4108"/>
                          <a:gd name="T5" fmla="*/ 6 h 3657"/>
                          <a:gd name="T6" fmla="*/ 1140 w 4108"/>
                          <a:gd name="T7" fmla="*/ 36 h 3657"/>
                          <a:gd name="T8" fmla="*/ 1542 w 4108"/>
                          <a:gd name="T9" fmla="*/ 144 h 3657"/>
                          <a:gd name="T10" fmla="*/ 1955 w 4108"/>
                          <a:gd name="T11" fmla="*/ 324 h 3657"/>
                          <a:gd name="T12" fmla="*/ 2375 w 4108"/>
                          <a:gd name="T13" fmla="*/ 570 h 3657"/>
                          <a:gd name="T14" fmla="*/ 2789 w 4108"/>
                          <a:gd name="T15" fmla="*/ 888 h 3657"/>
                          <a:gd name="T16" fmla="*/ 3113 w 4108"/>
                          <a:gd name="T17" fmla="*/ 1193 h 3657"/>
                          <a:gd name="T18" fmla="*/ 3347 w 4108"/>
                          <a:gd name="T19" fmla="*/ 1451 h 3657"/>
                          <a:gd name="T20" fmla="*/ 3551 w 4108"/>
                          <a:gd name="T21" fmla="*/ 1721 h 3657"/>
                          <a:gd name="T22" fmla="*/ 3731 w 4108"/>
                          <a:gd name="T23" fmla="*/ 1997 h 3657"/>
                          <a:gd name="T24" fmla="*/ 3875 w 4108"/>
                          <a:gd name="T25" fmla="*/ 2272 h 3657"/>
                          <a:gd name="T26" fmla="*/ 3989 w 4108"/>
                          <a:gd name="T27" fmla="*/ 2548 h 3657"/>
                          <a:gd name="T28" fmla="*/ 4073 w 4108"/>
                          <a:gd name="T29" fmla="*/ 2818 h 3657"/>
                          <a:gd name="T30" fmla="*/ 4115 w 4108"/>
                          <a:gd name="T31" fmla="*/ 3070 h 3657"/>
                          <a:gd name="T32" fmla="*/ 4115 w 4108"/>
                          <a:gd name="T33" fmla="*/ 3321 h 3657"/>
                          <a:gd name="T34" fmla="*/ 4073 w 4108"/>
                          <a:gd name="T35" fmla="*/ 3549 h 3657"/>
                          <a:gd name="T36" fmla="*/ 4043 w 4108"/>
                          <a:gd name="T37" fmla="*/ 3657 h 3657"/>
                          <a:gd name="T38" fmla="*/ 4103 w 4108"/>
                          <a:gd name="T39" fmla="*/ 3447 h 3657"/>
                          <a:gd name="T40" fmla="*/ 4121 w 4108"/>
                          <a:gd name="T41" fmla="*/ 3213 h 3657"/>
                          <a:gd name="T42" fmla="*/ 4115 w 4108"/>
                          <a:gd name="T43" fmla="*/ 3070 h 3657"/>
                          <a:gd name="T44" fmla="*/ 4073 w 4108"/>
                          <a:gd name="T45" fmla="*/ 2812 h 3657"/>
                          <a:gd name="T46" fmla="*/ 3995 w 4108"/>
                          <a:gd name="T47" fmla="*/ 2548 h 3657"/>
                          <a:gd name="T48" fmla="*/ 3881 w 4108"/>
                          <a:gd name="T49" fmla="*/ 2272 h 3657"/>
                          <a:gd name="T50" fmla="*/ 3737 w 4108"/>
                          <a:gd name="T51" fmla="*/ 1997 h 3657"/>
                          <a:gd name="T52" fmla="*/ 3557 w 4108"/>
                          <a:gd name="T53" fmla="*/ 1721 h 3657"/>
                          <a:gd name="T54" fmla="*/ 3353 w 4108"/>
                          <a:gd name="T55" fmla="*/ 1451 h 3657"/>
                          <a:gd name="T56" fmla="*/ 3119 w 4108"/>
                          <a:gd name="T57" fmla="*/ 1187 h 3657"/>
                          <a:gd name="T58" fmla="*/ 2801 w 4108"/>
                          <a:gd name="T59" fmla="*/ 888 h 3657"/>
                          <a:gd name="T60" fmla="*/ 2394 w 4108"/>
                          <a:gd name="T61" fmla="*/ 576 h 3657"/>
                          <a:gd name="T62" fmla="*/ 1973 w 4108"/>
                          <a:gd name="T63" fmla="*/ 330 h 3657"/>
                          <a:gd name="T64" fmla="*/ 1548 w 4108"/>
                          <a:gd name="T65" fmla="*/ 144 h 3657"/>
                          <a:gd name="T66" fmla="*/ 1134 w 4108"/>
                          <a:gd name="T67" fmla="*/ 30 h 3657"/>
                          <a:gd name="T68" fmla="*/ 755 w 4108"/>
                          <a:gd name="T69" fmla="*/ 0 h 3657"/>
                          <a:gd name="T70" fmla="*/ 432 w 4108"/>
                          <a:gd name="T71" fmla="*/ 54 h 3657"/>
                          <a:gd name="T72" fmla="*/ 162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405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5406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07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08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09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0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1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2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3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4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5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6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7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8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9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0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1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2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3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4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5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6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7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8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9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0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1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2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3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4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5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6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7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8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9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0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1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12 w 1537"/>
                            <a:gd name="T1" fmla="*/ 1264 h 1768"/>
                            <a:gd name="T2" fmla="*/ 1061 w 1537"/>
                            <a:gd name="T3" fmla="*/ 1402 h 1768"/>
                            <a:gd name="T4" fmla="*/ 1218 w 1537"/>
                            <a:gd name="T5" fmla="*/ 1528 h 1768"/>
                            <a:gd name="T6" fmla="*/ 1373 w 1537"/>
                            <a:gd name="T7" fmla="*/ 1654 h 1768"/>
                            <a:gd name="T8" fmla="*/ 1536 w 1537"/>
                            <a:gd name="T9" fmla="*/ 1768 h 1768"/>
                            <a:gd name="T10" fmla="*/ 1542 w 1537"/>
                            <a:gd name="T11" fmla="*/ 1768 h 1768"/>
                            <a:gd name="T12" fmla="*/ 1379 w 1537"/>
                            <a:gd name="T13" fmla="*/ 1654 h 1768"/>
                            <a:gd name="T14" fmla="*/ 1224 w 1537"/>
                            <a:gd name="T15" fmla="*/ 1534 h 1768"/>
                            <a:gd name="T16" fmla="*/ 1067 w 1537"/>
                            <a:gd name="T17" fmla="*/ 1402 h 1768"/>
                            <a:gd name="T18" fmla="*/ 918 w 1537"/>
                            <a:gd name="T19" fmla="*/ 1258 h 1768"/>
                            <a:gd name="T20" fmla="*/ 767 w 1537"/>
                            <a:gd name="T21" fmla="*/ 1115 h 1768"/>
                            <a:gd name="T22" fmla="*/ 630 w 1537"/>
                            <a:gd name="T23" fmla="*/ 959 h 1768"/>
                            <a:gd name="T24" fmla="*/ 498 w 1537"/>
                            <a:gd name="T25" fmla="*/ 803 h 1768"/>
                            <a:gd name="T26" fmla="*/ 378 w 1537"/>
                            <a:gd name="T27" fmla="*/ 647 h 1768"/>
                            <a:gd name="T28" fmla="*/ 270 w 1537"/>
                            <a:gd name="T29" fmla="*/ 485 h 1768"/>
                            <a:gd name="T30" fmla="*/ 168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8 w 1537"/>
                            <a:gd name="T41" fmla="*/ 335 h 1768"/>
                            <a:gd name="T42" fmla="*/ 270 w 1537"/>
                            <a:gd name="T43" fmla="*/ 491 h 1768"/>
                            <a:gd name="T44" fmla="*/ 378 w 1537"/>
                            <a:gd name="T45" fmla="*/ 653 h 1768"/>
                            <a:gd name="T46" fmla="*/ 498 w 1537"/>
                            <a:gd name="T47" fmla="*/ 809 h 1768"/>
                            <a:gd name="T48" fmla="*/ 630 w 1537"/>
                            <a:gd name="T49" fmla="*/ 965 h 1768"/>
                            <a:gd name="T50" fmla="*/ 767 w 1537"/>
                            <a:gd name="T51" fmla="*/ 1121 h 1768"/>
                            <a:gd name="T52" fmla="*/ 912 w 1537"/>
                            <a:gd name="T53" fmla="*/ 1264 h 1768"/>
                            <a:gd name="T54" fmla="*/ 912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5442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5479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5480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5481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5482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5483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5484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5485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5486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5487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5488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5489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5490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 sz="1600">
                              <a:solidFill>
                                <a:srgbClr val="000000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5443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4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5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6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7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8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9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0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1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2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3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4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5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6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7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8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9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60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61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62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63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64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65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66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67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68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69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70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71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72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73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74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75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76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77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78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5383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5384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5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5386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5387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88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89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0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1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2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3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4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5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369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5370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6 w 1435"/>
                  <a:gd name="T1" fmla="*/ 1150 h 1618"/>
                  <a:gd name="T2" fmla="*/ 744 w 1435"/>
                  <a:gd name="T3" fmla="*/ 1019 h 1618"/>
                  <a:gd name="T4" fmla="*/ 612 w 1435"/>
                  <a:gd name="T5" fmla="*/ 875 h 1618"/>
                  <a:gd name="T6" fmla="*/ 492 w 1435"/>
                  <a:gd name="T7" fmla="*/ 737 h 1618"/>
                  <a:gd name="T8" fmla="*/ 378 w 1435"/>
                  <a:gd name="T9" fmla="*/ 593 h 1618"/>
                  <a:gd name="T10" fmla="*/ 276 w 1435"/>
                  <a:gd name="T11" fmla="*/ 443 h 1618"/>
                  <a:gd name="T12" fmla="*/ 174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4 w 1435"/>
                  <a:gd name="T23" fmla="*/ 305 h 1618"/>
                  <a:gd name="T24" fmla="*/ 270 w 1435"/>
                  <a:gd name="T25" fmla="*/ 449 h 1618"/>
                  <a:gd name="T26" fmla="*/ 378 w 1435"/>
                  <a:gd name="T27" fmla="*/ 593 h 1618"/>
                  <a:gd name="T28" fmla="*/ 492 w 1435"/>
                  <a:gd name="T29" fmla="*/ 737 h 1618"/>
                  <a:gd name="T30" fmla="*/ 612 w 1435"/>
                  <a:gd name="T31" fmla="*/ 881 h 1618"/>
                  <a:gd name="T32" fmla="*/ 738 w 1435"/>
                  <a:gd name="T33" fmla="*/ 1019 h 1618"/>
                  <a:gd name="T34" fmla="*/ 876 w 1435"/>
                  <a:gd name="T35" fmla="*/ 1150 h 1618"/>
                  <a:gd name="T36" fmla="*/ 1014 w 1435"/>
                  <a:gd name="T37" fmla="*/ 1276 h 1618"/>
                  <a:gd name="T38" fmla="*/ 1152 w 1435"/>
                  <a:gd name="T39" fmla="*/ 1396 h 1618"/>
                  <a:gd name="T40" fmla="*/ 1290 w 1435"/>
                  <a:gd name="T41" fmla="*/ 1510 h 1618"/>
                  <a:gd name="T42" fmla="*/ 1434 w 1435"/>
                  <a:gd name="T43" fmla="*/ 1618 h 1618"/>
                  <a:gd name="T44" fmla="*/ 1440 w 1435"/>
                  <a:gd name="T45" fmla="*/ 1618 h 1618"/>
                  <a:gd name="T46" fmla="*/ 1297 w 1435"/>
                  <a:gd name="T47" fmla="*/ 1510 h 1618"/>
                  <a:gd name="T48" fmla="*/ 1158 w 1435"/>
                  <a:gd name="T49" fmla="*/ 1396 h 1618"/>
                  <a:gd name="T50" fmla="*/ 1014 w 1435"/>
                  <a:gd name="T51" fmla="*/ 1276 h 1618"/>
                  <a:gd name="T52" fmla="*/ 876 w 1435"/>
                  <a:gd name="T53" fmla="*/ 1150 h 1618"/>
                  <a:gd name="T54" fmla="*/ 876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1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60 w 1668"/>
                  <a:gd name="T1" fmla="*/ 1463 h 2014"/>
                  <a:gd name="T2" fmla="*/ 791 w 1668"/>
                  <a:gd name="T3" fmla="*/ 1289 h 2014"/>
                  <a:gd name="T4" fmla="*/ 636 w 1668"/>
                  <a:gd name="T5" fmla="*/ 1115 h 2014"/>
                  <a:gd name="T6" fmla="*/ 491 w 1668"/>
                  <a:gd name="T7" fmla="*/ 929 h 2014"/>
                  <a:gd name="T8" fmla="*/ 366 w 1668"/>
                  <a:gd name="T9" fmla="*/ 743 h 2014"/>
                  <a:gd name="T10" fmla="*/ 252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2 w 1668"/>
                  <a:gd name="T25" fmla="*/ 569 h 2014"/>
                  <a:gd name="T26" fmla="*/ 366 w 1668"/>
                  <a:gd name="T27" fmla="*/ 755 h 2014"/>
                  <a:gd name="T28" fmla="*/ 491 w 1668"/>
                  <a:gd name="T29" fmla="*/ 935 h 2014"/>
                  <a:gd name="T30" fmla="*/ 636 w 1668"/>
                  <a:gd name="T31" fmla="*/ 1115 h 2014"/>
                  <a:gd name="T32" fmla="*/ 791 w 1668"/>
                  <a:gd name="T33" fmla="*/ 1295 h 2014"/>
                  <a:gd name="T34" fmla="*/ 960 w 1668"/>
                  <a:gd name="T35" fmla="*/ 1463 h 2014"/>
                  <a:gd name="T36" fmla="*/ 1133 w 1668"/>
                  <a:gd name="T37" fmla="*/ 1618 h 2014"/>
                  <a:gd name="T38" fmla="*/ 1307 w 1668"/>
                  <a:gd name="T39" fmla="*/ 1762 h 2014"/>
                  <a:gd name="T40" fmla="*/ 1487 w 1668"/>
                  <a:gd name="T41" fmla="*/ 1894 h 2014"/>
                  <a:gd name="T42" fmla="*/ 1667 w 1668"/>
                  <a:gd name="T43" fmla="*/ 2014 h 2014"/>
                  <a:gd name="T44" fmla="*/ 1673 w 1668"/>
                  <a:gd name="T45" fmla="*/ 2014 h 2014"/>
                  <a:gd name="T46" fmla="*/ 1487 w 1668"/>
                  <a:gd name="T47" fmla="*/ 1894 h 2014"/>
                  <a:gd name="T48" fmla="*/ 1307 w 1668"/>
                  <a:gd name="T49" fmla="*/ 1762 h 2014"/>
                  <a:gd name="T50" fmla="*/ 1133 w 1668"/>
                  <a:gd name="T51" fmla="*/ 1618 h 2014"/>
                  <a:gd name="T52" fmla="*/ 960 w 1668"/>
                  <a:gd name="T53" fmla="*/ 1463 h 2014"/>
                  <a:gd name="T54" fmla="*/ 960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373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374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375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5376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0866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6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866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16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866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16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866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16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866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16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10867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67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67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AB27717-B0B9-4698-B8C3-EA6D7DAED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867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67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ransition advTm="40000">
    <p:checker dir="vert"/>
    <p:sndAc>
      <p:stSnd>
        <p:snd r:embed="rId1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7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6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86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674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6393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fld id="{5676C895-06C1-4B0C-8098-72071EE02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</p:sldLayoutIdLst>
  <p:transition advTm="60000">
    <p:comb/>
    <p:sndAc>
      <p:stSnd>
        <p:snd r:embed="rId1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48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0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wr\Desktop\Новый точечн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44"/>
            <a:ext cx="9106272" cy="710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471613"/>
          </a:xfrm>
        </p:spPr>
        <p:txBody>
          <a:bodyPr/>
          <a:lstStyle/>
          <a:p>
            <a:pPr eaLnBrk="1" hangingPunct="1">
              <a:defRPr/>
            </a:pPr>
            <a:endParaRPr lang="ru-RU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0404" y="5373216"/>
            <a:ext cx="6305463" cy="860901"/>
          </a:xfrm>
        </p:spPr>
        <p:txBody>
          <a:bodyPr/>
          <a:lstStyle/>
          <a:p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  <a:ea typeface="+mj-ea"/>
                <a:cs typeface="+mj-cs"/>
              </a:rPr>
              <a:t>Якщо  Ви  готові - натисніть  ліву  кнопку  миші.</a:t>
            </a:r>
            <a:b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  <a:ea typeface="+mj-ea"/>
                <a:cs typeface="+mj-cs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  <a:ea typeface="+mj-ea"/>
                <a:cs typeface="+mj-cs"/>
              </a:rPr>
              <a:t>                    Бажаємо  </a:t>
            </a: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  <a:ea typeface="+mj-ea"/>
                <a:cs typeface="+mj-cs"/>
              </a:rPr>
              <a:t>успіху !!!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5043" y="908720"/>
            <a:ext cx="748883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Фізичний  диктант</a:t>
            </a:r>
            <a:br>
              <a:rPr kumimoji="0" lang="uk-UA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uk-UA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         8 кл.</a:t>
            </a:r>
            <a:r>
              <a:rPr kumimoji="0" lang="uk-UA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uk-UA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 </a:t>
            </a:r>
            <a:r>
              <a:rPr lang="uk-UA" sz="4800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  <a:ea typeface="+mj-ea"/>
                <a:cs typeface="+mj-cs"/>
              </a:rPr>
              <a:t>Електричний струм</a:t>
            </a: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- 1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Tm="30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800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72816"/>
            <a:ext cx="6336704" cy="446491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9. Як зміниться опір провідника, якщо його площу поперечного перерізу зменшити вдвічі?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30000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8663" y="2780928"/>
            <a:ext cx="7291387" cy="3312368"/>
          </a:xfrm>
        </p:spPr>
        <p:txBody>
          <a:bodyPr/>
          <a:lstStyle/>
          <a:p>
            <a:pPr eaLnBrk="1" hangingPunct="1">
              <a:defRPr/>
            </a:pPr>
            <a:endParaRPr lang="ru-RU" sz="4800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784" y="692696"/>
            <a:ext cx="5846966" cy="496897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4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Дріт розрізали на дві рівні частини і сплели в один провід. Як і у скільки разів змінився опір дроту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а) зменшився в 4 рази;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в) зменшився у 2 рази;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с) збільшився в 4 рази;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д) збільшився у 2 рази.</a:t>
            </a:r>
            <a:endParaRPr lang="uk-UA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30000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757238"/>
            <a:ext cx="8229600" cy="655637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88840"/>
            <a:ext cx="6912768" cy="475252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11. Дві лампи з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єднані</a:t>
            </a: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послідовно. Напруга на одній лампі 6 В. Яка напруга на другій лампі, якщо загальна напруга в колі 24 В?</a:t>
            </a:r>
            <a:endParaRPr lang="uk-UA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60000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552" y="1268760"/>
            <a:ext cx="7970046" cy="425035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12. </a:t>
            </a:r>
            <a:r>
              <a:rPr lang="ru-RU" dirty="0" err="1">
                <a:solidFill>
                  <a:srgbClr val="C00000"/>
                </a:solidFill>
              </a:rPr>
              <a:t>Опір</a:t>
            </a:r>
            <a:r>
              <a:rPr lang="ru-RU" dirty="0">
                <a:solidFill>
                  <a:srgbClr val="C00000"/>
                </a:solidFill>
              </a:rPr>
              <a:t> резистора 5 Ом, </a:t>
            </a:r>
            <a:r>
              <a:rPr lang="ru-RU" dirty="0" err="1">
                <a:solidFill>
                  <a:srgbClr val="C00000"/>
                </a:solidFill>
              </a:rPr>
              <a:t>лампи</a:t>
            </a:r>
            <a:r>
              <a:rPr lang="ru-RU" dirty="0">
                <a:solidFill>
                  <a:srgbClr val="C00000"/>
                </a:solidFill>
              </a:rPr>
              <a:t> - 10 Ом. Вольтметр </a:t>
            </a:r>
            <a:r>
              <a:rPr lang="ru-RU" dirty="0" err="1" smtClean="0">
                <a:solidFill>
                  <a:srgbClr val="C00000"/>
                </a:solidFill>
              </a:rPr>
              <a:t>показує</a:t>
            </a:r>
            <a:r>
              <a:rPr lang="ru-RU" dirty="0" smtClean="0">
                <a:solidFill>
                  <a:srgbClr val="C00000"/>
                </a:solidFill>
              </a:rPr>
              <a:t> 50 </a:t>
            </a:r>
            <a:r>
              <a:rPr lang="ru-RU" dirty="0">
                <a:solidFill>
                  <a:srgbClr val="C00000"/>
                </a:solidFill>
              </a:rPr>
              <a:t>В.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показує</a:t>
            </a:r>
            <a:r>
              <a:rPr lang="ru-RU" dirty="0">
                <a:solidFill>
                  <a:srgbClr val="C00000"/>
                </a:solidFill>
              </a:rPr>
              <a:t> амперметр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endParaRPr lang="uk-UA" sz="16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      а) 10 </a:t>
            </a:r>
            <a:r>
              <a:rPr lang="uk-UA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  <a:r>
              <a:rPr lang="uk-UA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      в) 15 А;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      с) 20 А;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      д) 25 А.</a:t>
            </a:r>
            <a:endParaRPr lang="uk-UA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505550" cy="271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40000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rgbClr val="990099"/>
                </a:solidFill>
              </a:rPr>
              <a:t>Вітаємо  Вас!!!</a:t>
            </a:r>
            <a:endParaRPr lang="ru-RU">
              <a:solidFill>
                <a:srgbClr val="990099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pPr>
              <a:buFontTx/>
              <a:buNone/>
            </a:pPr>
            <a:r>
              <a:rPr lang="uk-UA" sz="3600" dirty="0">
                <a:solidFill>
                  <a:srgbClr val="7030A0"/>
                </a:solidFill>
              </a:rPr>
              <a:t>Ви  дійшли  фінішу.</a:t>
            </a:r>
          </a:p>
          <a:p>
            <a:pPr>
              <a:buFontTx/>
              <a:buNone/>
            </a:pPr>
            <a:r>
              <a:rPr lang="uk-UA" sz="3600" dirty="0">
                <a:solidFill>
                  <a:srgbClr val="7030A0"/>
                </a:solidFill>
              </a:rPr>
              <a:t>Сподіваємося  на  гарне</a:t>
            </a:r>
          </a:p>
          <a:p>
            <a:pPr>
              <a:buFontTx/>
              <a:buNone/>
            </a:pPr>
            <a:r>
              <a:rPr lang="uk-UA" sz="3600" dirty="0">
                <a:solidFill>
                  <a:srgbClr val="7030A0"/>
                </a:solidFill>
              </a:rPr>
              <a:t>засвоєння  Вами  вивченого</a:t>
            </a:r>
          </a:p>
          <a:p>
            <a:pPr>
              <a:buFontTx/>
              <a:buNone/>
            </a:pPr>
            <a:r>
              <a:rPr lang="uk-UA" sz="3600" dirty="0">
                <a:solidFill>
                  <a:srgbClr val="7030A0"/>
                </a:solidFill>
              </a:rPr>
              <a:t>матеріалу. Інакше  у  Вас </a:t>
            </a:r>
          </a:p>
          <a:p>
            <a:pPr>
              <a:buFontTx/>
              <a:buNone/>
            </a:pPr>
            <a:r>
              <a:rPr lang="uk-UA" sz="3600" dirty="0">
                <a:solidFill>
                  <a:srgbClr val="7030A0"/>
                </a:solidFill>
              </a:rPr>
              <a:t>ще  є  час  для  підготовки </a:t>
            </a:r>
          </a:p>
          <a:p>
            <a:pPr>
              <a:buFontTx/>
              <a:buNone/>
            </a:pPr>
            <a:r>
              <a:rPr lang="uk-UA" sz="3600" dirty="0">
                <a:solidFill>
                  <a:srgbClr val="7030A0"/>
                </a:solidFill>
              </a:rPr>
              <a:t>до  контрольної  роботи.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47367"/>
      </p:ext>
    </p:extLst>
  </p:cSld>
  <p:clrMapOvr>
    <a:masterClrMapping/>
  </p:clrMapOvr>
  <p:transition advTm="10000">
    <p:strips dir="r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0588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6264696" cy="492683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b="1" dirty="0" smtClean="0"/>
              <a:t>Загальний опір при паралельному з'єднанні провідників обчислюється за формулою </a:t>
            </a:r>
            <a:r>
              <a:rPr lang="en-US" b="1" dirty="0" smtClean="0"/>
              <a:t>R = R</a:t>
            </a:r>
            <a:r>
              <a:rPr lang="en-US" sz="2400" b="1" dirty="0" smtClean="0"/>
              <a:t>1</a:t>
            </a:r>
            <a:r>
              <a:rPr lang="en-US" b="1" dirty="0" smtClean="0"/>
              <a:t> + R</a:t>
            </a:r>
            <a:r>
              <a:rPr lang="en-US" sz="2400" b="1" dirty="0" smtClean="0"/>
              <a:t>2</a:t>
            </a:r>
            <a:r>
              <a:rPr lang="uk-UA" b="1" dirty="0" smtClean="0"/>
              <a:t>. Так чи ні?</a:t>
            </a:r>
          </a:p>
          <a:p>
            <a:pPr marL="0" indent="0">
              <a:buNone/>
            </a:pPr>
            <a:r>
              <a:rPr lang="uk-UA" b="1" dirty="0" smtClean="0"/>
              <a:t>    а) так;</a:t>
            </a:r>
          </a:p>
          <a:p>
            <a:pPr marL="0" indent="0">
              <a:buNone/>
            </a:pPr>
            <a:r>
              <a:rPr lang="uk-UA" b="1" dirty="0" smtClean="0"/>
              <a:t>    в) ні;</a:t>
            </a:r>
          </a:p>
          <a:p>
            <a:pPr marL="0" indent="0">
              <a:buNone/>
            </a:pPr>
            <a:r>
              <a:rPr lang="uk-UA" b="1" dirty="0" smtClean="0"/>
              <a:t>    с) затрудняюся відповісти.</a:t>
            </a:r>
            <a:endParaRPr lang="uk-UA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253863"/>
      </p:ext>
    </p:extLst>
  </p:cSld>
  <p:clrMapOvr>
    <a:masterClrMapping/>
  </p:clrMapOvr>
  <p:transition spd="med" advTm="30000">
    <p:zo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800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2060848"/>
            <a:ext cx="5976664" cy="467982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Визначте напругу на ділянці кола, якщо </a:t>
            </a:r>
            <a:r>
              <a:rPr 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опір ділянки 8 Ом, сила струму в ній – 0,5 А</a:t>
            </a:r>
            <a:r>
              <a:rPr 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30952"/>
      </p:ext>
    </p:extLst>
  </p:cSld>
  <p:clrMapOvr>
    <a:masterClrMapping/>
  </p:clrMapOvr>
  <p:transition spd="med" advTm="30000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348880"/>
            <a:ext cx="7776864" cy="530120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Яка електрична величина однакова для всіх провідників,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єднаних</a:t>
            </a: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паралельно</a:t>
            </a: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ransition spd="med" advTm="50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800" i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980728"/>
            <a:ext cx="5616624" cy="504056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b="1" dirty="0" err="1">
                <a:solidFill>
                  <a:srgbClr val="FFFF00"/>
                </a:solidFill>
              </a:rPr>
              <a:t>Опір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першої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лампи</a:t>
            </a:r>
            <a:r>
              <a:rPr lang="ru-RU" b="1" dirty="0">
                <a:solidFill>
                  <a:srgbClr val="FFFF00"/>
                </a:solidFill>
              </a:rPr>
              <a:t> 10 Ом,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FF00"/>
                </a:solidFill>
              </a:rPr>
              <a:t>другої</a:t>
            </a:r>
            <a:r>
              <a:rPr lang="ru-RU" b="1" dirty="0">
                <a:solidFill>
                  <a:srgbClr val="FFFF00"/>
                </a:solidFill>
              </a:rPr>
              <a:t> - 30 Ом. Амперметр </a:t>
            </a:r>
            <a:r>
              <a:rPr lang="ru-RU" b="1" dirty="0" err="1">
                <a:solidFill>
                  <a:srgbClr val="FFFF00"/>
                </a:solidFill>
              </a:rPr>
              <a:t>показує</a:t>
            </a:r>
            <a:r>
              <a:rPr lang="ru-RU" b="1" dirty="0">
                <a:solidFill>
                  <a:srgbClr val="FFFF00"/>
                </a:solidFill>
              </a:rPr>
              <a:t> 2 А. </a:t>
            </a:r>
            <a:r>
              <a:rPr lang="ru-RU" b="1" dirty="0" err="1">
                <a:solidFill>
                  <a:srgbClr val="FFFF00"/>
                </a:solidFill>
              </a:rPr>
              <a:t>Визначте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покази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вольтметра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5,7 В;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в) 15 </a:t>
            </a:r>
            <a:r>
              <a:rPr lang="uk-UA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с) 1,5 В;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д) 40 В.</a:t>
            </a:r>
            <a:endParaRPr lang="uk-UA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140968"/>
            <a:ext cx="32670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40000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0825" y="549275"/>
            <a:ext cx="8713788" cy="725488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i="1" dirty="0" err="1" smtClean="0">
                <a:solidFill>
                  <a:srgbClr val="FF0000"/>
                </a:solidFill>
                <a:latin typeface="Garamond" pitchFamily="18" charset="0"/>
              </a:rPr>
              <a:t>Рацює</a:t>
            </a:r>
            <a:r>
              <a:rPr lang="uk-UA" sz="4000" i="1" dirty="0" smtClean="0">
                <a:solidFill>
                  <a:srgbClr val="FF0000"/>
                </a:solidFill>
                <a:latin typeface="Garamond" pitchFamily="18" charset="0"/>
              </a:rPr>
              <a:t> лампа</a:t>
            </a:r>
            <a:endParaRPr lang="ru-RU" sz="4000" i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1264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5576" y="1437474"/>
            <a:ext cx="3384376" cy="311088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 startAt="6"/>
              <a:defRPr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значте    </a:t>
            </a:r>
          </a:p>
          <a:p>
            <a:pPr marL="0" indent="0" eaLnBrk="1" hangingPunct="1">
              <a:buNone/>
              <a:defRPr/>
            </a:pPr>
            <a:r>
              <a:rPr lang="uk-UA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покази  </a:t>
            </a:r>
          </a:p>
          <a:p>
            <a:pPr marL="0" indent="0" eaLnBrk="1" hangingPunct="1">
              <a:buNone/>
              <a:defRPr/>
            </a:pPr>
            <a:r>
              <a:rPr lang="uk-UA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амперметра</a:t>
            </a:r>
          </a:p>
          <a:p>
            <a:pPr marL="0" indent="0" eaLnBrk="1" hangingPunct="1">
              <a:buNone/>
              <a:defRPr/>
            </a:pPr>
            <a:endParaRPr lang="uk-UA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а) 20 </a:t>
            </a:r>
            <a:r>
              <a:rPr lang="uk-UA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eaLnBrk="1" hangingPunct="1">
              <a:buNone/>
              <a:defRPr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в) 2 А;</a:t>
            </a:r>
          </a:p>
          <a:p>
            <a:pPr marL="0" indent="0" eaLnBrk="1" hangingPunct="1">
              <a:buNone/>
              <a:defRPr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с) 0,5 А;</a:t>
            </a:r>
          </a:p>
          <a:p>
            <a:pPr marL="0" indent="0" eaLnBrk="1" hangingPunct="1">
              <a:buNone/>
              <a:defRPr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д) 8 А.</a:t>
            </a:r>
            <a:endParaRPr lang="uk-UA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Tawr\Desktop\Схема 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4956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0000">
    <p:circl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1126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  <p:bldP spid="11264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800" b="1" i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59632" y="1124744"/>
            <a:ext cx="6264696" cy="425107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Знайдіть 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загальний опір кола, що складається з двох паралельно з'єднаних опорів  2 Ом і  5 Ом.</a:t>
            </a:r>
          </a:p>
          <a:p>
            <a:pPr eaLnBrk="1" hangingPunct="1">
              <a:buNone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а) </a:t>
            </a:r>
            <a:r>
              <a:rPr lang="uk-UA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 Ом;</a:t>
            </a:r>
          </a:p>
          <a:p>
            <a:pPr eaLnBrk="1" hangingPunct="1">
              <a:buNone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в) </a:t>
            </a:r>
            <a:r>
              <a:rPr lang="uk-UA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 Ом;</a:t>
            </a:r>
          </a:p>
          <a:p>
            <a:pPr eaLnBrk="1" hangingPunct="1">
              <a:buFontTx/>
              <a:buNone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с) 0,7 Ом;</a:t>
            </a:r>
          </a:p>
          <a:p>
            <a:pPr eaLnBrk="1" hangingPunct="1">
              <a:buFontTx/>
              <a:buNone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д) 10/7 Ом.</a:t>
            </a:r>
            <a:endParaRPr lang="uk-UA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30000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800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628800"/>
            <a:ext cx="7056784" cy="472544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7. </a:t>
            </a:r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Яке з'єднання зображене?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а) послідовне;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б) паралельне;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в) змішане.</a:t>
            </a:r>
            <a:endParaRPr lang="uk-UA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awr\Desktop\Новый точечный рисунок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708920"/>
            <a:ext cx="317129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19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0">
    <p:circl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3568" y="1844824"/>
            <a:ext cx="6768752" cy="51571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Перший амперметр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показує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3 А.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Загальна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сила струму 12 А.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покази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другого амперметра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uk-UA" sz="14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15 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в) 4 А;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с) 36 А;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д) 9 А.</a:t>
            </a:r>
            <a:endParaRPr lang="uk-UA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8481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0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Салют">
  <a:themeElements>
    <a:clrScheme name="Салют 8">
      <a:dk1>
        <a:srgbClr val="FF9900"/>
      </a:dk1>
      <a:lt1>
        <a:srgbClr val="99FF33"/>
      </a:lt1>
      <a:dk2>
        <a:srgbClr val="33CCFF"/>
      </a:dk2>
      <a:lt2>
        <a:srgbClr val="DC34C4"/>
      </a:lt2>
      <a:accent1>
        <a:srgbClr val="61DD87"/>
      </a:accent1>
      <a:accent2>
        <a:srgbClr val="80D3E4"/>
      </a:accent2>
      <a:accent3>
        <a:srgbClr val="CAFFAD"/>
      </a:accent3>
      <a:accent4>
        <a:srgbClr val="DA8200"/>
      </a:accent4>
      <a:accent5>
        <a:srgbClr val="B7EBC3"/>
      </a:accent5>
      <a:accent6>
        <a:srgbClr val="73BFCF"/>
      </a:accent6>
      <a:hlink>
        <a:srgbClr val="FF3399"/>
      </a:hlink>
      <a:folHlink>
        <a:srgbClr val="753BCB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алют 7">
        <a:dk1>
          <a:srgbClr val="000000"/>
        </a:dk1>
        <a:lt1>
          <a:srgbClr val="F97701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BBDAA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алют 8">
        <a:dk1>
          <a:srgbClr val="FF9900"/>
        </a:dk1>
        <a:lt1>
          <a:srgbClr val="99FF33"/>
        </a:lt1>
        <a:dk2>
          <a:srgbClr val="33CCFF"/>
        </a:dk2>
        <a:lt2>
          <a:srgbClr val="DC34C4"/>
        </a:lt2>
        <a:accent1>
          <a:srgbClr val="61DD87"/>
        </a:accent1>
        <a:accent2>
          <a:srgbClr val="80D3E4"/>
        </a:accent2>
        <a:accent3>
          <a:srgbClr val="CAFFAD"/>
        </a:accent3>
        <a:accent4>
          <a:srgbClr val="DA8200"/>
        </a:accent4>
        <a:accent5>
          <a:srgbClr val="B7EBC3"/>
        </a:accent5>
        <a:accent6>
          <a:srgbClr val="73BFCF"/>
        </a:accent6>
        <a:hlink>
          <a:srgbClr val="FF3399"/>
        </a:hlink>
        <a:folHlink>
          <a:srgbClr val="753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блака">
  <a:themeElements>
    <a:clrScheme name="Облака 5">
      <a:dk1>
        <a:srgbClr val="4D4D4D"/>
      </a:dk1>
      <a:lt1>
        <a:srgbClr val="FFFFFF"/>
      </a:lt1>
      <a:dk2>
        <a:srgbClr val="650BB7"/>
      </a:dk2>
      <a:lt2>
        <a:srgbClr val="FFFFFF"/>
      </a:lt2>
      <a:accent1>
        <a:srgbClr val="FF66FF"/>
      </a:accent1>
      <a:accent2>
        <a:srgbClr val="666699"/>
      </a:accent2>
      <a:accent3>
        <a:srgbClr val="B8AAD8"/>
      </a:accent3>
      <a:accent4>
        <a:srgbClr val="DADADA"/>
      </a:accent4>
      <a:accent5>
        <a:srgbClr val="FFB8FF"/>
      </a:accent5>
      <a:accent6>
        <a:srgbClr val="5C5C8A"/>
      </a:accent6>
      <a:hlink>
        <a:srgbClr val="E9E9FF"/>
      </a:hlink>
      <a:folHlink>
        <a:srgbClr val="CCECFF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0">
        <a:dk1>
          <a:srgbClr val="4D4D4D"/>
        </a:dk1>
        <a:lt1>
          <a:srgbClr val="FFFFFF"/>
        </a:lt1>
        <a:dk2>
          <a:srgbClr val="FF5050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FFB3B3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11">
        <a:dk1>
          <a:srgbClr val="000000"/>
        </a:dk1>
        <a:lt1>
          <a:srgbClr val="15FB03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AAFDAA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2">
        <a:dk1>
          <a:srgbClr val="0000AC"/>
        </a:dk1>
        <a:lt1>
          <a:srgbClr val="FFFFFF"/>
        </a:lt1>
        <a:dk2>
          <a:srgbClr val="07DAF7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EAFA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Равновесие">
  <a:themeElements>
    <a:clrScheme name="Равновесие 11">
      <a:dk1>
        <a:srgbClr val="000000"/>
      </a:dk1>
      <a:lt1>
        <a:srgbClr val="15FB03"/>
      </a:lt1>
      <a:dk2>
        <a:srgbClr val="30605A"/>
      </a:dk2>
      <a:lt2>
        <a:srgbClr val="15331E"/>
      </a:lt2>
      <a:accent1>
        <a:srgbClr val="A4C6BA"/>
      </a:accent1>
      <a:accent2>
        <a:srgbClr val="558F7D"/>
      </a:accent2>
      <a:accent3>
        <a:srgbClr val="AAFDAA"/>
      </a:accent3>
      <a:accent4>
        <a:srgbClr val="000000"/>
      </a:accent4>
      <a:accent5>
        <a:srgbClr val="CFDFD9"/>
      </a:accent5>
      <a:accent6>
        <a:srgbClr val="4C8171"/>
      </a:accent6>
      <a:hlink>
        <a:srgbClr val="C1C177"/>
      </a:hlink>
      <a:folHlink>
        <a:srgbClr val="A08F5E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10">
        <a:dk1>
          <a:srgbClr val="4D4D4D"/>
        </a:dk1>
        <a:lt1>
          <a:srgbClr val="FFFFFF"/>
        </a:lt1>
        <a:dk2>
          <a:srgbClr val="FF5050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FFB3B3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11">
        <a:dk1>
          <a:srgbClr val="000000"/>
        </a:dk1>
        <a:lt1>
          <a:srgbClr val="15FB03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AAFDAA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12">
        <a:dk1>
          <a:srgbClr val="0000AC"/>
        </a:dk1>
        <a:lt1>
          <a:srgbClr val="FFFFFF"/>
        </a:lt1>
        <a:dk2>
          <a:srgbClr val="07DAF7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EAFA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Равновесие">
  <a:themeElements>
    <a:clrScheme name="Равновесие 10">
      <a:dk1>
        <a:srgbClr val="000000"/>
      </a:dk1>
      <a:lt1>
        <a:srgbClr val="F97701"/>
      </a:lt1>
      <a:dk2>
        <a:srgbClr val="CC6600"/>
      </a:dk2>
      <a:lt2>
        <a:srgbClr val="808080"/>
      </a:lt2>
      <a:accent1>
        <a:srgbClr val="FBEECD"/>
      </a:accent1>
      <a:accent2>
        <a:srgbClr val="ECD044"/>
      </a:accent2>
      <a:accent3>
        <a:srgbClr val="FBBDAA"/>
      </a:accent3>
      <a:accent4>
        <a:srgbClr val="000000"/>
      </a:accent4>
      <a:accent5>
        <a:srgbClr val="FDF5E3"/>
      </a:accent5>
      <a:accent6>
        <a:srgbClr val="D6BC3D"/>
      </a:accent6>
      <a:hlink>
        <a:srgbClr val="E42B00"/>
      </a:hlink>
      <a:folHlink>
        <a:srgbClr val="996633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10">
        <a:dk1>
          <a:srgbClr val="000000"/>
        </a:dk1>
        <a:lt1>
          <a:srgbClr val="F97701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BBDAA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11">
        <a:dk1>
          <a:srgbClr val="FF9900"/>
        </a:dk1>
        <a:lt1>
          <a:srgbClr val="99FF33"/>
        </a:lt1>
        <a:dk2>
          <a:srgbClr val="33CCFF"/>
        </a:dk2>
        <a:lt2>
          <a:srgbClr val="DC34C4"/>
        </a:lt2>
        <a:accent1>
          <a:srgbClr val="61DD87"/>
        </a:accent1>
        <a:accent2>
          <a:srgbClr val="80D3E4"/>
        </a:accent2>
        <a:accent3>
          <a:srgbClr val="CAFFAD"/>
        </a:accent3>
        <a:accent4>
          <a:srgbClr val="DA8200"/>
        </a:accent4>
        <a:accent5>
          <a:srgbClr val="B7EBC3"/>
        </a:accent5>
        <a:accent6>
          <a:srgbClr val="73BFCF"/>
        </a:accent6>
        <a:hlink>
          <a:srgbClr val="FF3399"/>
        </a:hlink>
        <a:folHlink>
          <a:srgbClr val="753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Трава">
  <a:themeElements>
    <a:clrScheme name="Трава 10">
      <a:dk1>
        <a:srgbClr val="FF9900"/>
      </a:dk1>
      <a:lt1>
        <a:srgbClr val="99FF33"/>
      </a:lt1>
      <a:dk2>
        <a:srgbClr val="33CCFF"/>
      </a:dk2>
      <a:lt2>
        <a:srgbClr val="DC34C4"/>
      </a:lt2>
      <a:accent1>
        <a:srgbClr val="61DD87"/>
      </a:accent1>
      <a:accent2>
        <a:srgbClr val="80D3E4"/>
      </a:accent2>
      <a:accent3>
        <a:srgbClr val="CAFFAD"/>
      </a:accent3>
      <a:accent4>
        <a:srgbClr val="DA8200"/>
      </a:accent4>
      <a:accent5>
        <a:srgbClr val="B7EBC3"/>
      </a:accent5>
      <a:accent6>
        <a:srgbClr val="73BFCF"/>
      </a:accent6>
      <a:hlink>
        <a:srgbClr val="FF3399"/>
      </a:hlink>
      <a:folHlink>
        <a:srgbClr val="753BCB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9">
        <a:dk1>
          <a:srgbClr val="000000"/>
        </a:dk1>
        <a:lt1>
          <a:srgbClr val="F97701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BBDAA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10">
        <a:dk1>
          <a:srgbClr val="FF9900"/>
        </a:dk1>
        <a:lt1>
          <a:srgbClr val="99FF33"/>
        </a:lt1>
        <a:dk2>
          <a:srgbClr val="33CCFF"/>
        </a:dk2>
        <a:lt2>
          <a:srgbClr val="DC34C4"/>
        </a:lt2>
        <a:accent1>
          <a:srgbClr val="61DD87"/>
        </a:accent1>
        <a:accent2>
          <a:srgbClr val="80D3E4"/>
        </a:accent2>
        <a:accent3>
          <a:srgbClr val="CAFFAD"/>
        </a:accent3>
        <a:accent4>
          <a:srgbClr val="DA8200"/>
        </a:accent4>
        <a:accent5>
          <a:srgbClr val="B7EBC3"/>
        </a:accent5>
        <a:accent6>
          <a:srgbClr val="73BFCF"/>
        </a:accent6>
        <a:hlink>
          <a:srgbClr val="FF3399"/>
        </a:hlink>
        <a:folHlink>
          <a:srgbClr val="753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Тарелка">
  <a:themeElements>
    <a:clrScheme name="Тарелка 10">
      <a:dk1>
        <a:srgbClr val="000000"/>
      </a:dk1>
      <a:lt1>
        <a:srgbClr val="F97701"/>
      </a:lt1>
      <a:dk2>
        <a:srgbClr val="CC6600"/>
      </a:dk2>
      <a:lt2>
        <a:srgbClr val="808080"/>
      </a:lt2>
      <a:accent1>
        <a:srgbClr val="FBEECD"/>
      </a:accent1>
      <a:accent2>
        <a:srgbClr val="ECD044"/>
      </a:accent2>
      <a:accent3>
        <a:srgbClr val="FBBDAA"/>
      </a:accent3>
      <a:accent4>
        <a:srgbClr val="000000"/>
      </a:accent4>
      <a:accent5>
        <a:srgbClr val="FDF5E3"/>
      </a:accent5>
      <a:accent6>
        <a:srgbClr val="D6BC3D"/>
      </a:accent6>
      <a:hlink>
        <a:srgbClr val="E42B00"/>
      </a:hlink>
      <a:folHlink>
        <a:srgbClr val="996633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10">
        <a:dk1>
          <a:srgbClr val="000000"/>
        </a:dk1>
        <a:lt1>
          <a:srgbClr val="F97701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BBDAA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11">
        <a:dk1>
          <a:srgbClr val="FF9900"/>
        </a:dk1>
        <a:lt1>
          <a:srgbClr val="99FF33"/>
        </a:lt1>
        <a:dk2>
          <a:srgbClr val="33CCFF"/>
        </a:dk2>
        <a:lt2>
          <a:srgbClr val="DC34C4"/>
        </a:lt2>
        <a:accent1>
          <a:srgbClr val="61DD87"/>
        </a:accent1>
        <a:accent2>
          <a:srgbClr val="80D3E4"/>
        </a:accent2>
        <a:accent3>
          <a:srgbClr val="CAFFAD"/>
        </a:accent3>
        <a:accent4>
          <a:srgbClr val="DA8200"/>
        </a:accent4>
        <a:accent5>
          <a:srgbClr val="B7EBC3"/>
        </a:accent5>
        <a:accent6>
          <a:srgbClr val="73BFCF"/>
        </a:accent6>
        <a:hlink>
          <a:srgbClr val="FF3399"/>
        </a:hlink>
        <a:folHlink>
          <a:srgbClr val="753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лан">
  <a:themeElements>
    <a:clrScheme name="План 7">
      <a:dk1>
        <a:srgbClr val="000000"/>
      </a:dk1>
      <a:lt1>
        <a:srgbClr val="CCFF99"/>
      </a:lt1>
      <a:dk2>
        <a:srgbClr val="CC99FF"/>
      </a:dk2>
      <a:lt2>
        <a:srgbClr val="1B3600"/>
      </a:lt2>
      <a:accent1>
        <a:srgbClr val="009900"/>
      </a:accent1>
      <a:accent2>
        <a:srgbClr val="B7CA02"/>
      </a:accent2>
      <a:accent3>
        <a:srgbClr val="E2FFCA"/>
      </a:accent3>
      <a:accent4>
        <a:srgbClr val="000000"/>
      </a:accent4>
      <a:accent5>
        <a:srgbClr val="AACAAA"/>
      </a:accent5>
      <a:accent6>
        <a:srgbClr val="A6B702"/>
      </a:accent6>
      <a:hlink>
        <a:srgbClr val="FFCC00"/>
      </a:hlink>
      <a:folHlink>
        <a:srgbClr val="FF9900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рбита 8">
    <a:dk1>
      <a:srgbClr val="000000"/>
    </a:dk1>
    <a:lt1>
      <a:srgbClr val="C5D9ED"/>
    </a:lt1>
    <a:dk2>
      <a:srgbClr val="000000"/>
    </a:dk2>
    <a:lt2>
      <a:srgbClr val="FFFFFF"/>
    </a:lt2>
    <a:accent1>
      <a:srgbClr val="F3F6FF"/>
    </a:accent1>
    <a:accent2>
      <a:srgbClr val="33CCCC"/>
    </a:accent2>
    <a:accent3>
      <a:srgbClr val="DFE9F4"/>
    </a:accent3>
    <a:accent4>
      <a:srgbClr val="000000"/>
    </a:accent4>
    <a:accent5>
      <a:srgbClr val="F8FAFF"/>
    </a:accent5>
    <a:accent6>
      <a:srgbClr val="2DB9B9"/>
    </a:accent6>
    <a:hlink>
      <a:srgbClr val="0000FF"/>
    </a:hlink>
    <a:folHlink>
      <a:srgbClr val="00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2622</TotalTime>
  <Words>443</Words>
  <Application>Microsoft Office PowerPoint</Application>
  <PresentationFormat>Экран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Вершина горы</vt:lpstr>
      <vt:lpstr>1_Клен</vt:lpstr>
      <vt:lpstr>1_Трава</vt:lpstr>
      <vt:lpstr>1_Облака</vt:lpstr>
      <vt:lpstr>1_Равновесие</vt:lpstr>
      <vt:lpstr>2_Равновесие</vt:lpstr>
      <vt:lpstr>2_Трава</vt:lpstr>
      <vt:lpstr>1_Тарелка</vt:lpstr>
      <vt:lpstr>План</vt:lpstr>
      <vt:lpstr>1_Орбита</vt:lpstr>
      <vt:lpstr>Салют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Рацює лампа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Вітаємо  Вас!!!</vt:lpstr>
    </vt:vector>
  </TitlesOfParts>
  <Company>Tycoon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Творці  фізики</dc:title>
  <dc:creator>NIKE</dc:creator>
  <cp:lastModifiedBy>Tawr</cp:lastModifiedBy>
  <cp:revision>98</cp:revision>
  <dcterms:created xsi:type="dcterms:W3CDTF">2007-01-11T19:51:06Z</dcterms:created>
  <dcterms:modified xsi:type="dcterms:W3CDTF">2019-01-24T21:41:51Z</dcterms:modified>
</cp:coreProperties>
</file>