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29" r:id="rId2"/>
    <p:sldId id="256" r:id="rId3"/>
    <p:sldId id="330" r:id="rId4"/>
    <p:sldId id="257" r:id="rId5"/>
    <p:sldId id="258" r:id="rId6"/>
    <p:sldId id="278" r:id="rId7"/>
    <p:sldId id="279" r:id="rId8"/>
    <p:sldId id="261" r:id="rId9"/>
    <p:sldId id="263" r:id="rId10"/>
    <p:sldId id="264" r:id="rId11"/>
    <p:sldId id="266" r:id="rId12"/>
    <p:sldId id="331" r:id="rId13"/>
    <p:sldId id="333" r:id="rId14"/>
    <p:sldId id="332" r:id="rId15"/>
    <p:sldId id="334" r:id="rId16"/>
    <p:sldId id="335" r:id="rId17"/>
    <p:sldId id="336" r:id="rId18"/>
    <p:sldId id="265" r:id="rId19"/>
    <p:sldId id="338" r:id="rId20"/>
    <p:sldId id="337" r:id="rId21"/>
    <p:sldId id="267" r:id="rId22"/>
    <p:sldId id="268" r:id="rId23"/>
    <p:sldId id="269" r:id="rId24"/>
    <p:sldId id="339" r:id="rId25"/>
    <p:sldId id="270" r:id="rId26"/>
    <p:sldId id="308" r:id="rId27"/>
    <p:sldId id="310" r:id="rId28"/>
    <p:sldId id="317" r:id="rId29"/>
    <p:sldId id="311" r:id="rId30"/>
    <p:sldId id="312" r:id="rId31"/>
    <p:sldId id="313" r:id="rId32"/>
    <p:sldId id="316" r:id="rId33"/>
    <p:sldId id="260" r:id="rId34"/>
    <p:sldId id="276" r:id="rId35"/>
    <p:sldId id="273" r:id="rId36"/>
    <p:sldId id="272" r:id="rId37"/>
    <p:sldId id="280" r:id="rId38"/>
    <p:sldId id="286" r:id="rId39"/>
    <p:sldId id="288" r:id="rId40"/>
    <p:sldId id="289" r:id="rId41"/>
    <p:sldId id="290" r:id="rId42"/>
    <p:sldId id="291" r:id="rId43"/>
    <p:sldId id="284" r:id="rId44"/>
    <p:sldId id="293" r:id="rId45"/>
    <p:sldId id="294" r:id="rId46"/>
    <p:sldId id="285" r:id="rId47"/>
    <p:sldId id="295" r:id="rId48"/>
    <p:sldId id="341" r:id="rId49"/>
    <p:sldId id="296" r:id="rId50"/>
    <p:sldId id="342" r:id="rId51"/>
    <p:sldId id="297" r:id="rId52"/>
    <p:sldId id="281" r:id="rId53"/>
    <p:sldId id="298" r:id="rId54"/>
    <p:sldId id="275" r:id="rId55"/>
    <p:sldId id="299" r:id="rId56"/>
    <p:sldId id="300" r:id="rId57"/>
    <p:sldId id="301" r:id="rId58"/>
    <p:sldId id="302" r:id="rId59"/>
    <p:sldId id="303" r:id="rId60"/>
    <p:sldId id="304" r:id="rId61"/>
    <p:sldId id="323" r:id="rId62"/>
    <p:sldId id="305" r:id="rId63"/>
    <p:sldId id="324" r:id="rId64"/>
    <p:sldId id="325" r:id="rId65"/>
    <p:sldId id="326" r:id="rId66"/>
    <p:sldId id="327" r:id="rId67"/>
    <p:sldId id="328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6" r:id="rId76"/>
    <p:sldId id="354" r:id="rId77"/>
    <p:sldId id="350" r:id="rId78"/>
    <p:sldId id="351" r:id="rId79"/>
    <p:sldId id="352" r:id="rId80"/>
    <p:sldId id="353" r:id="rId81"/>
    <p:sldId id="355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3AFA-33A7-4A7C-9214-C5A3B3B6629A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5F4CC-186D-44C0-B7CC-B049F019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F4CC-186D-44C0-B7CC-B049F0197A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A790-A32D-4BC9-9E95-D3C3E740E4F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AF40-E351-455C-8D20-98F03DA21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60;&#1083;&#1077;&#1096;&#1082;&#1072;\&#1047;&#1072;&#1093;&#1110;&#1076;\&#1057;&#1072;&#1085;&#1073;&#1072;&#1090;.mp4" TargetMode="External"/><Relationship Id="rId1" Type="http://schemas.microsoft.com/office/2007/relationships/media" Target="file:///D:\&#1060;&#1083;&#1077;&#1096;&#1082;&#1072;\&#1047;&#1072;&#1093;&#1110;&#1076;\&#1057;&#1072;&#1085;&#1073;&#1072;&#1090;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60;&#1083;&#1077;&#1096;&#1082;&#1072;\&#1047;&#1072;&#1093;&#1110;&#1076;\&#1055;&#1077;&#1088;&#1077;&#1084;&#1086;&#1075;&#1072;.mp3" TargetMode="External"/><Relationship Id="rId1" Type="http://schemas.microsoft.com/office/2007/relationships/media" Target="file:///D:\&#1060;&#1083;&#1077;&#1096;&#1082;&#1072;\&#1047;&#1072;&#1093;&#1110;&#1076;\&#1055;&#1077;&#1088;&#1077;&#1084;&#1086;&#1075;&#1072;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gif"/><Relationship Id="rId4" Type="http://schemas.openxmlformats.org/officeDocument/2006/relationships/hyperlink" Target="http://smajliki.ru/smilie-505439943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60;&#1083;&#1077;&#1096;&#1082;&#1072;\&#1047;&#1072;&#1093;&#1110;&#1076;\&#1064;&#1082;&#1086;&#1083;&#1100;&#1085;&#1099;&#1081;%20&#1074;&#1072;&#1083;&#1100;&#1089;.mp4" TargetMode="External"/><Relationship Id="rId1" Type="http://schemas.microsoft.com/office/2007/relationships/media" Target="file:///D:\&#1060;&#1083;&#1077;&#1096;&#1082;&#1072;\&#1047;&#1072;&#1093;&#1110;&#1076;\&#1064;&#1082;&#1086;&#1083;&#1100;&#1085;&#1099;&#1081;%20&#1074;&#1072;&#1083;&#1100;&#1089;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ww.google.com.ua/url?sa=i&amp;source=images&amp;cd=&amp;cad=rja&amp;uact=8&amp;ved=0CAgQjRw&amp;url=http://maxpark.com/community/6521/content/3070565&amp;ei=2F7qVOHFF8LCywOV3IKIDA&amp;psig=AFQjCNGoD7BJWJ1R0EsMBl5jmXQb_NXHuw&amp;ust=1424732248452234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60;&#1083;&#1077;&#1096;&#1082;&#1072;\&#1047;&#1072;&#1093;&#1110;&#1076;\Epizod_01.mp4" TargetMode="External"/><Relationship Id="rId1" Type="http://schemas.microsoft.com/office/2007/relationships/media" Target="file:///D:\&#1060;&#1083;&#1077;&#1096;&#1082;&#1072;\&#1047;&#1072;&#1093;&#1110;&#1076;\Epizod_01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www.google.com.ua/url?sa=i&amp;source=images&amp;cd=&amp;cad=rja&amp;uact=8&amp;ved=0CAgQjRw&amp;url=http://www.stihi.ru/2009/06/22/5993&amp;ei=D3LqVIvVHaXfywOE1YHwAw&amp;psig=AFQjCNG3eBREKvMN-1nyfG82SHFj-L0QJg&amp;ust=1424737167543801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source=images&amp;cd=&amp;cad=rja&amp;uact=8&amp;ved=0CAgQjRw&amp;url=http://www.1tv.ru/news/world/179001&amp;ei=t-7pVMPXGuaAywPK0YJI&amp;psig=AFQjCNHOyFA4HdUywhzFVXbPLx8Qa8vODg&amp;ust=1424703543503315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3.bp.blogspot.com/-9RLOaV9U33k/Tc2fuxUERSI/AAAAAAAABpE/JE3qGKpTSl8/s1600/dad-and-baby-bonding.jpg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source=images&amp;cd=&amp;cad=rja&amp;uact=8&amp;ved=0CAgQjRw&amp;url=http://ria.ru/video/20100622/248970333.html&amp;ei=TO_pVO-oH-KaygO-q4HwAQ&amp;psig=AFQjCNH_mzpwPzh-xWjAVxi_PyDIuMBDvQ&amp;ust=1424703692590859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abzac.ru/wp-content/uploads/2014/04/&#1042;&#1077;&#1083;&#1080;&#1082;&#1072;&#1103;-&#1054;&#1090;&#1077;&#1095;&#1077;&#1089;&#1090;&#1074;&#1077;&#1085;&#1085;&#1072;&#1103;-&#1042;&#1086;&#1081;&#1085;&#1072;-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Захыд\8484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357166"/>
            <a:ext cx="9144000" cy="2946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С к а ж е м о :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« Н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–  в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! »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зультат пошуку зображень за запитом &quot;гітлерівц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Захыд\Новый рисунок.png"/>
          <p:cNvPicPr>
            <a:picLocks noChangeAspect="1" noChangeArrowheads="1"/>
          </p:cNvPicPr>
          <p:nvPr/>
        </p:nvPicPr>
        <p:blipFill>
          <a:blip r:embed="rId2"/>
          <a:srcRect l="7031" t="12500" r="8593" b="22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Захыд\H1jbbpImoZ4FBTC8ovgZ6V3tIT48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47" y="0"/>
            <a:ext cx="91698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Захыд\mota_ru_1011810-1280x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Захыд\imagesы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472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Захыд\images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5892" y="0"/>
            <a:ext cx="9149892" cy="685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Захыд\vo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450"/>
            <a:ext cx="9144000" cy="696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Захыд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644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Захыд\0040-051-Geroj-p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57864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Захыд\970pYxhxv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pic>
        <p:nvPicPr>
          <p:cNvPr id="2" name="Picture 2" descr="C:\Users\Админ\Desktop\Захыд\005416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642918"/>
            <a:ext cx="8572528" cy="2589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С к а ж е м о :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« Н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–  в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й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! »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Захыд\deti0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41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\Desktop\Захыд\308240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019" y="0"/>
            <a:ext cx="6232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Desktop\Захыд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758" cy="689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\Desktop\Захыд\aleksandr-matrosov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29" y="0"/>
            <a:ext cx="91538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Захыд\0076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578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\Desktop\Захыд\560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698"/>
            <a:ext cx="9144000" cy="6842302"/>
          </a:xfrm>
          <a:prstGeom prst="rect">
            <a:avLst/>
          </a:prstGeom>
          <a:noFill/>
        </p:spPr>
      </p:pic>
      <p:pic>
        <p:nvPicPr>
          <p:cNvPr id="4" name="Санбат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38" y="1285860"/>
            <a:ext cx="7286676" cy="525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" t="5666" r="4056" b="5049"/>
          <a:stretch>
            <a:fillRect/>
          </a:stretch>
        </p:blipFill>
        <p:spPr bwMode="auto">
          <a:xfrm>
            <a:off x="6084888" y="3933825"/>
            <a:ext cx="18002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15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20161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" b="5728"/>
          <a:stretch>
            <a:fillRect/>
          </a:stretch>
        </p:blipFill>
        <p:spPr bwMode="auto">
          <a:xfrm>
            <a:off x="250825" y="692150"/>
            <a:ext cx="16033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7273925" cy="385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212-й хірургічний польовий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пересувний госпіталь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46-ї Армії</a:t>
            </a:r>
          </a:p>
        </p:txBody>
      </p:sp>
      <p:pic>
        <p:nvPicPr>
          <p:cNvPr id="3078" name="Picture 6" descr="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724400"/>
            <a:ext cx="13081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6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702175"/>
            <a:ext cx="23034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4813"/>
            <a:ext cx="712946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03350" y="515778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/>
              <a:t>Особовий склад 212 ХППГ</a:t>
            </a:r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" b="5728"/>
          <a:stretch>
            <a:fillRect/>
          </a:stretch>
        </p:blipFill>
        <p:spPr bwMode="auto">
          <a:xfrm>
            <a:off x="1116013" y="333375"/>
            <a:ext cx="24066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5447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55650" y="4005263"/>
            <a:ext cx="7561263" cy="2538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/>
              <a:t>“В 1943 році, з серпня по жовтень, у Єлизаветівці на фермі у корівниках розміщувався  фронтовий госпіталь хірургічний пересувний №212 46 Армії ІІІ і ІІ Українських фронтів. В госпіталь поступали поранені. За Дніпропетровськ йшли жорстокі бої. Поранених було багато. Лікарі  і медсестри не знали відпочинку ні вдень, ні вночі. Цілодобово без чергувань оперували, перев’язували і лікували поранених, щоб врятувати їм життя, полегшити їх страждання Від тяжких ран, від великої втрати крові помирали ранені герої. І в селі Єлизаветівка хоронили їх в братських могилах. Багато жінок села Єлизаветівка приходили в госпіталь, допомагали доглядати за хворими і тим самим полегшити труд працівників госпіталю.”</a:t>
            </a:r>
          </a:p>
          <a:p>
            <a:pPr algn="ctr">
              <a:spcBef>
                <a:spcPct val="50000"/>
              </a:spcBef>
            </a:pPr>
            <a:r>
              <a:rPr lang="uk-UA" sz="1400"/>
              <a:t>(із листа медсестри Карплюк Віри Федорівни)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26606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4559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3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2" r="4413" b="2069"/>
          <a:stretch>
            <a:fillRect/>
          </a:stretch>
        </p:blipFill>
        <p:spPr bwMode="auto">
          <a:xfrm>
            <a:off x="684213" y="620713"/>
            <a:ext cx="25193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39750" y="4292600"/>
            <a:ext cx="3168650" cy="94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uk-UA" sz="16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Начальник 212 ХППГ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Майор медичної служби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 b="1"/>
              <a:t>Агаджанян Гарасим Іванович</a:t>
            </a:r>
            <a:endParaRPr lang="ru-RU" sz="1600" b="1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6011863" y="6165850"/>
            <a:ext cx="25209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/>
              <a:t>Зліва направо: </a:t>
            </a:r>
            <a:r>
              <a:rPr lang="uk-UA" sz="1400" b="1"/>
              <a:t>Агаджанян Г.І., Лоцман І.О.</a:t>
            </a:r>
            <a:endParaRPr lang="ru-RU" sz="1400" b="1"/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940425" y="2708275"/>
            <a:ext cx="2376488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/>
              <a:t>Зліва направо: замполіт </a:t>
            </a:r>
            <a:r>
              <a:rPr lang="uk-UA" sz="1400" b="1"/>
              <a:t>Тачков К.М., </a:t>
            </a:r>
            <a:r>
              <a:rPr lang="uk-UA" sz="1400"/>
              <a:t>майор </a:t>
            </a:r>
            <a:r>
              <a:rPr lang="uk-UA" sz="1400" b="1"/>
              <a:t>Агаджанян Г.І</a:t>
            </a:r>
            <a:r>
              <a:rPr lang="uk-UA" sz="1400"/>
              <a:t>., хірург майор </a:t>
            </a:r>
            <a:r>
              <a:rPr lang="uk-UA" sz="1400" b="1"/>
              <a:t>Трофименко Т.Д</a:t>
            </a:r>
            <a:r>
              <a:rPr lang="uk-UA" sz="1400"/>
              <a:t>., 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Захыд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" t="2556" r="5145" b="4713"/>
          <a:stretch>
            <a:fillRect/>
          </a:stretch>
        </p:blipFill>
        <p:spPr bwMode="auto">
          <a:xfrm>
            <a:off x="755650" y="333375"/>
            <a:ext cx="2257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5288" y="3860800"/>
            <a:ext cx="2736850" cy="192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/>
              <a:t>Головний хірург 212 ХППГ, майор медичної служби </a:t>
            </a:r>
            <a:r>
              <a:rPr lang="uk-UA" sz="1600" b="1"/>
              <a:t>Трофименко Т.Д.</a:t>
            </a:r>
            <a:r>
              <a:rPr lang="uk-UA" sz="1600"/>
              <a:t> заслужений  лікар Казахської РСР, кандидат медичних наук, доцент</a:t>
            </a:r>
          </a:p>
          <a:p>
            <a:pPr algn="ctr">
              <a:spcBef>
                <a:spcPct val="50000"/>
              </a:spcBef>
            </a:pPr>
            <a:r>
              <a:rPr lang="uk-UA" sz="1600"/>
              <a:t>(фото 70-х років)</a:t>
            </a:r>
            <a:endParaRPr lang="ru-RU" sz="1600"/>
          </a:p>
        </p:txBody>
      </p:sp>
      <p:pic>
        <p:nvPicPr>
          <p:cNvPr id="7172" name="Picture 6" descr="41"/>
          <p:cNvPicPr>
            <a:picLocks noChangeAspect="1" noChangeArrowheads="1"/>
          </p:cNvPicPr>
          <p:nvPr/>
        </p:nvPicPr>
        <p:blipFill>
          <a:blip r:embed="rId4"/>
          <a:srcRect l="9824" r="3775"/>
          <a:stretch>
            <a:fillRect/>
          </a:stretch>
        </p:blipFill>
        <p:spPr bwMode="auto">
          <a:xfrm>
            <a:off x="4787900" y="908050"/>
            <a:ext cx="41052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932363" y="4581525"/>
            <a:ext cx="3887787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/>
              <a:t>Зліва направо: начальник 2122ХППГ майор </a:t>
            </a:r>
            <a:r>
              <a:rPr lang="uk-UA" sz="1600" b="1"/>
              <a:t>Агаджанян Г.І</a:t>
            </a:r>
            <a:r>
              <a:rPr lang="uk-UA" sz="1600"/>
              <a:t>., ведучий хірург майор </a:t>
            </a:r>
            <a:r>
              <a:rPr lang="uk-UA" sz="1600" b="1"/>
              <a:t>Трофименко Т.Д</a:t>
            </a:r>
            <a:r>
              <a:rPr lang="uk-UA" sz="1600"/>
              <a:t>., замполіт </a:t>
            </a:r>
            <a:r>
              <a:rPr lang="uk-UA" sz="1600" b="1"/>
              <a:t>Тачков К.М.</a:t>
            </a:r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8913"/>
            <a:ext cx="1938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2"/>
          <a:stretch>
            <a:fillRect/>
          </a:stretch>
        </p:blipFill>
        <p:spPr bwMode="auto">
          <a:xfrm>
            <a:off x="4787900" y="188913"/>
            <a:ext cx="34559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4"/>
          <a:stretch>
            <a:fillRect/>
          </a:stretch>
        </p:blipFill>
        <p:spPr bwMode="auto">
          <a:xfrm>
            <a:off x="827088" y="3933825"/>
            <a:ext cx="1470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95288" y="2781300"/>
            <a:ext cx="2016125" cy="94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uk-UA" sz="16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Лікар Ніколашвілі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Олексій Іраклієвич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(фото 70-х років)</a:t>
            </a:r>
            <a:r>
              <a:rPr lang="uk-UA" sz="1400"/>
              <a:t> </a:t>
            </a:r>
            <a:endParaRPr lang="ru-RU" sz="140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716463" y="2852738"/>
            <a:ext cx="3600450" cy="947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uk-UA" sz="16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Старший лейтенант Чепкін М.В. та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Капітан Ніколашвілі О.І.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600"/>
              <a:t>(фото 1944 року)</a:t>
            </a:r>
            <a:endParaRPr lang="ru-RU" sz="16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708400" y="3644900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39750" y="5949950"/>
            <a:ext cx="2087563" cy="62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/>
              <a:t>Лікар Ніколашвілі О.І.</a:t>
            </a:r>
          </a:p>
          <a:p>
            <a:pPr algn="ctr">
              <a:spcBef>
                <a:spcPct val="50000"/>
              </a:spcBef>
            </a:pPr>
            <a:r>
              <a:rPr lang="uk-UA" sz="1400"/>
              <a:t>(в центрі)</a:t>
            </a:r>
            <a:endParaRPr lang="ru-RU" sz="140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356100" y="4941888"/>
            <a:ext cx="41036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“Лікар Ніколашвілі був великем умільцем повертати до життя зовсім безнадійних поранених…”</a:t>
            </a:r>
          </a:p>
          <a:p>
            <a:pPr>
              <a:spcBef>
                <a:spcPct val="50000"/>
              </a:spcBef>
            </a:pPr>
            <a:r>
              <a:rPr lang="uk-UA" sz="1600"/>
              <a:t>(Із листа медсестри Віри Карплюк)</a:t>
            </a: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25257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5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21605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15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19446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067175" y="4581525"/>
            <a:ext cx="3816350" cy="200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/>
              <a:t>“В госпіталі почала працювати в селі Єлизаветівка в 1943 році. Госпіталь наш був багатонаціональним. В ньому працювали вірмени, грузини, росіяни та українці.  Працювали всі дуже дружньо. Мета у всіх була одна: якнайкраще лікувати поранених, полегшити їхні страждання, не дати померти від тяжких ран. Працювали цілодобово…”</a:t>
            </a:r>
            <a:endParaRPr lang="ru-RU" sz="1400" b="1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9750" y="4581525"/>
            <a:ext cx="2447925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uk-UA" sz="14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400" b="1"/>
              <a:t>Медсестра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400" b="1"/>
              <a:t> Карплюк Віра Федорівна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1400" b="1"/>
              <a:t>(фото 1944 року)</a:t>
            </a:r>
            <a:endParaRPr lang="ru-RU" sz="1400" b="1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867400" y="333375"/>
            <a:ext cx="21605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/>
              <a:t>(фото 1943 року)</a:t>
            </a:r>
            <a:endParaRPr lang="ru-RU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6516688" y="3068638"/>
            <a:ext cx="223202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/>
              <a:t>Медсестри Віра Карплюк та Любов Паповян з пораненим солдатом на відпочинку</a:t>
            </a:r>
            <a:endParaRPr lang="ru-RU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:\Мам'ятник\DSCN6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32" y="-1176"/>
            <a:ext cx="9146132" cy="6859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72074"/>
            <a:ext cx="61436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427  Наших односельчан </a:t>
            </a:r>
            <a:r>
              <a:rPr lang="ru-RU" sz="2400" b="1" dirty="0" err="1" smtClean="0">
                <a:solidFill>
                  <a:srgbClr val="FF0000"/>
                </a:solidFill>
              </a:rPr>
              <a:t>загинули</a:t>
            </a:r>
            <a:r>
              <a:rPr lang="ru-RU" sz="2400" b="1" dirty="0" smtClean="0">
                <a:solidFill>
                  <a:srgbClr val="FF0000"/>
                </a:solidFill>
              </a:rPr>
              <a:t> на фронтах   в роки </a:t>
            </a:r>
            <a:r>
              <a:rPr lang="ru-RU" sz="2400" b="1" dirty="0" err="1" smtClean="0">
                <a:solidFill>
                  <a:srgbClr val="FF0000"/>
                </a:solidFill>
              </a:rPr>
              <a:t>Великої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Вітчизняної</a:t>
            </a:r>
            <a:r>
              <a:rPr lang="ru-RU" sz="2400" b="1" dirty="0" smtClean="0">
                <a:solidFill>
                  <a:srgbClr val="FF0000"/>
                </a:solidFill>
              </a:rPr>
              <a:t> в</a:t>
            </a:r>
            <a:r>
              <a:rPr lang="uk-UA" sz="2400" b="1" dirty="0" smtClean="0">
                <a:solidFill>
                  <a:srgbClr val="FF0000"/>
                </a:solidFill>
              </a:rPr>
              <a:t>і</a:t>
            </a:r>
            <a:r>
              <a:rPr lang="ru-RU" sz="2400" b="1" dirty="0" err="1" smtClean="0">
                <a:solidFill>
                  <a:srgbClr val="FF0000"/>
                </a:solidFill>
              </a:rPr>
              <a:t>йни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9 травня 2013\IMG_00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Перемо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Админ\Desktop\Захыд\8a6ffee55ac9eb80b38db4a5f4a96c9e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28" y="0"/>
            <a:ext cx="91640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\Desktop\Захыд\untitled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4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7166"/>
            <a:ext cx="3732217" cy="28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786063"/>
            <a:ext cx="7772400" cy="3000375"/>
          </a:xfrm>
        </p:spPr>
        <p:txBody>
          <a:bodyPr/>
          <a:lstStyle/>
          <a:p>
            <a:pPr eaLnBrk="1" hangingPunct="1"/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Афганістан – ти біль душі моєї…</a:t>
            </a:r>
          </a:p>
        </p:txBody>
      </p:sp>
      <p:pic>
        <p:nvPicPr>
          <p:cNvPr id="2051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2214551" cy="24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http://s5.rimg.info/ad96531231fb3597bff8d7ebb77d52fa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http://s5.rimg.info/ad96531231fb3597bff8d7ebb77d52fa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фганистан - ты боль моей души\428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650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Афганистан - ты боль моей души\g_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8" y="0"/>
            <a:ext cx="22129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Афганистан - ты боль моей души\g_image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786313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Афганистан - ты боль моей души\61da968f42ea8d3388281a04ed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534" y="2428868"/>
            <a:ext cx="2322184" cy="141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785813" y="5429250"/>
            <a:ext cx="51435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25 </a:t>
            </a:r>
            <a:r>
              <a:rPr lang="ru-RU" sz="2800" b="1" dirty="0" err="1" smtClean="0"/>
              <a:t>грудня</a:t>
            </a:r>
            <a:r>
              <a:rPr lang="ru-RU" sz="2800" b="1" dirty="0" smtClean="0"/>
              <a:t> 1979 року </a:t>
            </a:r>
            <a:r>
              <a:rPr lang="ru-RU" sz="2800" b="1" dirty="0" err="1" smtClean="0"/>
              <a:t>радянські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введені</a:t>
            </a:r>
            <a:r>
              <a:rPr lang="ru-RU" sz="2800" b="1" dirty="0" smtClean="0"/>
              <a:t>  в </a:t>
            </a:r>
            <a:r>
              <a:rPr lang="ru-RU" sz="2800" b="1" dirty="0" err="1" smtClean="0"/>
              <a:t>Афганістан</a:t>
            </a:r>
            <a:r>
              <a:rPr lang="ru-RU" sz="2800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Захыд\1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pic>
        <p:nvPicPr>
          <p:cNvPr id="7" name="Школьный вальс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976" y="857231"/>
            <a:ext cx="6858048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фганистан - ты боль моей души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7834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Афганистан - ты боль моей души\_45444360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33385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:\Афганистан - ты боль моей души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928938"/>
            <a:ext cx="3479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Афганистан - ты боль моей души\1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429125"/>
            <a:ext cx="238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фганистан - ты боль моей души\1278789342_dra_pos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642938"/>
            <a:ext cx="23463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Афганистан - ты боль моей души\1225301933-clip-41k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2956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Афганистан - ты боль моей души\1234694683_photo_thr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786063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Афганистан - ты боль моей души\foto2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214563"/>
            <a:ext cx="30146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:\Афганистан - ты боль моей души\tro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57688"/>
            <a:ext cx="2857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:\Афганистан - ты боль моей души\u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57188"/>
            <a:ext cx="24288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ГРУЗ 200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14488"/>
            <a:ext cx="2500330" cy="18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2286016" cy="20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8625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25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78592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Афганистан - ты боль моей души\tro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500042"/>
            <a:ext cx="2791053" cy="21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3acc5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ВЫ 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45"/>
          <a:stretch>
            <a:fillRect/>
          </a:stretch>
        </p:blipFill>
        <p:spPr bwMode="auto">
          <a:xfrm>
            <a:off x="6000760" y="2928934"/>
            <a:ext cx="2357422" cy="31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855112519115209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повірити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те,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3116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аф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"/>
            <a:ext cx="9144000" cy="685800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t0.gstatic.com/images?q=tbn:ANd9GcTq3Gw5GpT05Ur1Wn7Z8-pFaxTr_yUrO5Q9-I-NHph82dBmckk1s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922"/>
            <a:ext cx="9144000" cy="687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4.bp.blogspot.com/-BS85bOVgVdY/UwNCsQYgjaI/AAAAAAAAAbA/LwBLHK2C_QI/s1600/DSC022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672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6720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7138" cy="6858000"/>
          </a:xfrm>
          <a:prstGeom prst="rect">
            <a:avLst/>
          </a:prstGeom>
          <a:noFill/>
        </p:spPr>
      </p:pic>
      <p:pic>
        <p:nvPicPr>
          <p:cNvPr id="3" name="Epizod_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24" y="714356"/>
            <a:ext cx="7429552" cy="557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42424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Захыд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3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672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фганістан\1329294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9965"/>
            <a:ext cx="9197915" cy="681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tsn.ua/media/images3/original/Apr2014/383979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В Харькове митингующие требуют остановить войну в Донбас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Админ\Desktop\Захыд\get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 Івано-Франківську попрощалися із загиблими в зоні АТО міліціонер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17226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cs624519.vk.me/v624519639/11e60/t4s_KmjM7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17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GYbwKnj_HR6Pdudal_TVFSsjy8cftZJLCt5-NPHu5_46Ua3p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112"/>
            <a:ext cx="9144000" cy="689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Админ\Desktop\Захыд\doNDOsld9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9293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Админ\Desktop\Захыд\_VRo1xtK3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40" y="0"/>
            <a:ext cx="9207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1.gstatic.com/images?q=tbn:ANd9GcS5LUVKg-_1k59RzusDR4vikwo_FIYw1A5CY_TqfchAN2kRPoX-H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cs618117.vk.me/v618117622/18749/XPmKGwjiB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36525"/>
            <a:ext cx="9156631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Захыд\V83wI4mCb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21484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3.bp.blogspot.com/-9RLOaV9U33k/Tc2fuxUERSI/AAAAAAAABpE/JE3qGKpTSl8/s320/dad-and-baby-bon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Захыд\Новый рисунок (4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Захыд\6YYch0Af1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034"/>
            <a:ext cx="9144000" cy="5145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Захыд\D7vZPB47B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4838"/>
            <a:ext cx="76200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Захыд\X2Kq6XZ22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Захыд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638175"/>
            <a:ext cx="12192000" cy="813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Захыд\714SFQHyy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936" y="-1"/>
            <a:ext cx="5528145" cy="691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Захыд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0.gstatic.com/images?q=tbn:ANd9GcRZd8MalgQXYvrRH4BwzLMVmM4_lhdyxFEKeUg3BaTLSOqLUnvel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6372" cy="687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Захыд\9jGC-h7cN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570"/>
            <a:ext cx="9144000" cy="687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\Desktop\Захыд\c8vkUzqw6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Захыд\z4nwzYuFM6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40" y="0"/>
            <a:ext cx="917594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849"/>
            <a:ext cx="9144000" cy="69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Захыд\Nv5D12pd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816" y="0"/>
            <a:ext cx="91623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Захыд\pticy_lebedi_polet_nebo_pasmurno_1680x1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Захыд\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36" y="1"/>
            <a:ext cx="91551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Захыд\razvlecheniya-dlya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95" y="642918"/>
            <a:ext cx="918689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Захыд\1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Захыд\yak-vchiti-dityay-malyuv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923"/>
            <a:ext cx="5894168" cy="681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Захыд\10978590_950c9b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2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Захыд\7de7a6264767199dc75b244fc3a23b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"/>
            <a:ext cx="9150782" cy="685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Захыд\560336_ukraina_golub_mir_uzor_2560x1600_(www_GdeFon_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еликая Отечественная Война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3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434</Words>
  <Application>Microsoft Office PowerPoint</Application>
  <PresentationFormat>Экран (4:3)</PresentationFormat>
  <Paragraphs>44</Paragraphs>
  <Slides>81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6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Афганістан – ти біль душі моєї…</vt:lpstr>
      <vt:lpstr>Презентация PowerPoint</vt:lpstr>
      <vt:lpstr>Презентация PowerPoint</vt:lpstr>
      <vt:lpstr>Презентация PowerPoint</vt:lpstr>
      <vt:lpstr>                      ГРУЗ 200</vt:lpstr>
      <vt:lpstr>Презентация PowerPoint</vt:lpstr>
      <vt:lpstr>Чи можна повірити в те,  що сина немає серед живих?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Home</cp:lastModifiedBy>
  <cp:revision>113</cp:revision>
  <dcterms:created xsi:type="dcterms:W3CDTF">2015-02-22T14:26:28Z</dcterms:created>
  <dcterms:modified xsi:type="dcterms:W3CDTF">2019-03-17T20:51:45Z</dcterms:modified>
</cp:coreProperties>
</file>