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3" r:id="rId2"/>
    <p:sldId id="266" r:id="rId3"/>
    <p:sldId id="265" r:id="rId4"/>
    <p:sldId id="264" r:id="rId5"/>
    <p:sldId id="260" r:id="rId6"/>
    <p:sldId id="256" r:id="rId7"/>
    <p:sldId id="261" r:id="rId8"/>
    <p:sldId id="258" r:id="rId9"/>
    <p:sldId id="259" r:id="rId10"/>
    <p:sldId id="257" r:id="rId11"/>
    <p:sldId id="262" r:id="rId12"/>
    <p:sldId id="267" r:id="rId13"/>
    <p:sldId id="268" r:id="rId14"/>
  </p:sldIdLst>
  <p:sldSz cx="6858000" cy="9906000" type="A4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948" y="-10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3175" y="6164263"/>
            <a:ext cx="6854825" cy="3741737"/>
            <a:chOff x="2" y="2688"/>
            <a:chExt cx="5758" cy="1632"/>
          </a:xfrm>
        </p:grpSpPr>
        <p:sp>
          <p:nvSpPr>
            <p:cNvPr id="1843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43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843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48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844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67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8468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9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0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1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2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3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4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5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6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7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8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9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0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1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2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3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4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85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8486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7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8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9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0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1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2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493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494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9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9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9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849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514350" y="2444750"/>
            <a:ext cx="5829300" cy="2508250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uk-UA"/>
              <a:t>Образец заголовка</a:t>
            </a:r>
          </a:p>
        </p:txBody>
      </p:sp>
      <p:sp>
        <p:nvSpPr>
          <p:cNvPr id="1849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/>
              <a:t>Образец подзаголовка</a:t>
            </a:r>
          </a:p>
        </p:txBody>
      </p:sp>
      <p:sp>
        <p:nvSpPr>
          <p:cNvPr id="18500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342900" y="9024938"/>
            <a:ext cx="1600200" cy="660400"/>
          </a:xfrm>
        </p:spPr>
        <p:txBody>
          <a:bodyPr/>
          <a:lstStyle>
            <a:lvl1pPr>
              <a:defRPr/>
            </a:lvl1pPr>
          </a:lstStyle>
          <a:p>
            <a:fld id="{B2E09A66-456F-4FAC-9307-97688D5E513B}" type="datetimeFigureOut">
              <a:rPr lang="ru-RU"/>
              <a:pPr/>
              <a:t>26.02.2014</a:t>
            </a:fld>
            <a:endParaRPr lang="uk-UA"/>
          </a:p>
        </p:txBody>
      </p:sp>
      <p:sp>
        <p:nvSpPr>
          <p:cNvPr id="18501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2343150" y="9024938"/>
            <a:ext cx="2171700" cy="66040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18502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914900" y="9024938"/>
            <a:ext cx="1600200" cy="660400"/>
          </a:xfrm>
        </p:spPr>
        <p:txBody>
          <a:bodyPr/>
          <a:lstStyle>
            <a:lvl1pPr>
              <a:defRPr/>
            </a:lvl1pPr>
          </a:lstStyle>
          <a:p>
            <a:fld id="{14C86AD9-C83D-4CD0-9EED-6A496386EDA6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6F86DB-2174-4471-9221-BA29F1B664C7}" type="datetimeFigureOut">
              <a:rPr lang="ru-RU"/>
              <a:pPr/>
              <a:t>26.02.2014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B66D8-E231-469D-817A-9AE16CF71188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401638"/>
            <a:ext cx="1543050" cy="8447087"/>
          </a:xfrm>
        </p:spPr>
        <p:txBody>
          <a:bodyPr vert="eaVert"/>
          <a:lstStyle/>
          <a:p>
            <a:r>
              <a:rPr lang="en-US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401638"/>
            <a:ext cx="4476750" cy="8447087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D81F0F-5FE6-439A-9FDA-2709BDF8180C}" type="datetimeFigureOut">
              <a:rPr lang="ru-RU"/>
              <a:pPr/>
              <a:t>26.02.2014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1CF66-7663-44E5-8209-3AE1F09A7A88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EEA2A0-AEAB-40B7-BF13-25FF7E13FE85}" type="datetimeFigureOut">
              <a:rPr lang="ru-RU"/>
              <a:pPr/>
              <a:t>26.02.2014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322F0-A4B5-4DFC-A4AD-A67F2D12EE5E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79440A-CBF9-4BE8-8BBC-453C0059050C}" type="datetimeFigureOut">
              <a:rPr lang="ru-RU"/>
              <a:pPr/>
              <a:t>26.02.2014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04DBF-0A05-4645-8522-FB6D5979FDF7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34B60D-FE41-4729-904A-9CB307B681A8}" type="datetimeFigureOut">
              <a:rPr lang="ru-RU"/>
              <a:pPr/>
              <a:t>26.02.2014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10F09-4B51-4388-B3F8-C194FFFB82BE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DF6492-B13A-477A-B4D4-219CDE075541}" type="datetimeFigureOut">
              <a:rPr lang="ru-RU"/>
              <a:pPr/>
              <a:t>26.02.2014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36BE6-2494-4A94-B90D-0864AD3C73FA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C3013B-6458-44E1-B16D-DFD47FFBC1D3}" type="datetimeFigureOut">
              <a:rPr lang="ru-RU"/>
              <a:pPr/>
              <a:t>26.02.2014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4B58D-8163-4270-B830-FDA52C2876DE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127386-B8C4-4ABE-963B-EB402E35495A}" type="datetimeFigureOut">
              <a:rPr lang="ru-RU"/>
              <a:pPr/>
              <a:t>26.02.2014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02B73-E67D-4A64-9F61-89B7951F2D4F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69622C-C2BC-43B5-A14E-48050FFC9AC9}" type="datetimeFigureOut">
              <a:rPr lang="ru-RU"/>
              <a:pPr/>
              <a:t>26.02.2014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E2F29-50EA-4E3E-B9FB-4FD06D268157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D11199-D585-48EE-924C-41B5306A6093}" type="datetimeFigureOut">
              <a:rPr lang="ru-RU"/>
              <a:pPr/>
              <a:t>26.02.2014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53FAB-AEA3-4CE3-B1BF-1097A69E0DD8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2"/>
          <p:cNvSpPr>
            <a:spLocks/>
          </p:cNvSpPr>
          <p:nvPr/>
        </p:nvSpPr>
        <p:spPr bwMode="hidden">
          <a:xfrm>
            <a:off x="4970463" y="9286875"/>
            <a:ext cx="214312" cy="303213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3175" y="6164263"/>
            <a:ext cx="6854825" cy="3741737"/>
            <a:chOff x="2" y="2688"/>
            <a:chExt cx="5758" cy="1632"/>
          </a:xfrm>
        </p:grpSpPr>
        <p:sp>
          <p:nvSpPr>
            <p:cNvPr id="1741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13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741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2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742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44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744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62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746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470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747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747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401638"/>
            <a:ext cx="6172200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747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747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020175"/>
            <a:ext cx="1600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D6E7A71-D505-4976-A61B-A24330ACAEBD}" type="datetimeFigureOut">
              <a:rPr lang="ru-RU"/>
              <a:pPr/>
              <a:t>26.02.2014</a:t>
            </a:fld>
            <a:endParaRPr lang="uk-UA"/>
          </a:p>
        </p:txBody>
      </p:sp>
      <p:sp>
        <p:nvSpPr>
          <p:cNvPr id="1747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0175"/>
            <a:ext cx="2171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uk-UA"/>
          </a:p>
        </p:txBody>
      </p:sp>
      <p:sp>
        <p:nvSpPr>
          <p:cNvPr id="1747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0175"/>
            <a:ext cx="1600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CEA43FF-A7CF-4112-9BBA-B8541C5310B4}" type="slidenum">
              <a:rPr lang="uk-UA"/>
              <a:pPr/>
              <a:t>‹#›</a:t>
            </a:fld>
            <a:endParaRPr 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5" descr="ANd9GcRil--jZ8O31VUPeo-4-27Ko9uI3aTwjCfUxOJo-0U8EBdB1SGGQ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225" y="0"/>
            <a:ext cx="6880225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Shap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0"/>
            <a:ext cx="5056188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Shap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76963"/>
            <a:ext cx="6858000" cy="372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Shape"/>
          <p:cNvSpPr>
            <a:spLocks noChangeArrowheads="1"/>
          </p:cNvSpPr>
          <p:nvPr/>
        </p:nvSpPr>
        <p:spPr bwMode="auto">
          <a:xfrm>
            <a:off x="92075" y="8056563"/>
            <a:ext cx="64643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825500"/>
            <a:endParaRPr lang="uk-UA" sz="4200">
              <a:latin typeface="Constanti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Voynich Ethel Lili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Домашнє завдання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Виконати повний синтаксичний розбір останнього речення диктанту.</a:t>
            </a:r>
          </a:p>
          <a:p>
            <a:r>
              <a:rPr lang="uk-UA"/>
              <a:t>Спробувати знайти переклади творів </a:t>
            </a:r>
          </a:p>
          <a:p>
            <a:pPr>
              <a:buFont typeface="Wingdings" pitchFamily="2" charset="2"/>
              <a:buNone/>
            </a:pPr>
            <a:r>
              <a:rPr lang="uk-UA"/>
              <a:t>   Т. Г. Шевченка англійською</a:t>
            </a:r>
          </a:p>
          <a:p>
            <a:pPr>
              <a:buFont typeface="Wingdings" pitchFamily="2" charset="2"/>
              <a:buNone/>
            </a:pPr>
            <a:r>
              <a:rPr lang="uk-UA"/>
              <a:t>   мовою.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Підсумки уроку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Сьогодні на уроці ми повторили…</a:t>
            </a:r>
          </a:p>
          <a:p>
            <a:r>
              <a:rPr lang="uk-UA"/>
              <a:t>Сьогодні на уроці я пригадав (-ла)…</a:t>
            </a:r>
          </a:p>
          <a:p>
            <a:r>
              <a:rPr lang="uk-UA"/>
              <a:t>Сьогодні на уроці я дізналась (-вся)…</a:t>
            </a:r>
          </a:p>
          <a:p>
            <a:r>
              <a:rPr lang="uk-UA"/>
              <a:t>Сьогодні на уроці я зрозумів (-ла)…</a:t>
            </a:r>
          </a:p>
          <a:p>
            <a:r>
              <a:rPr lang="uk-UA"/>
              <a:t>Сьогодні на уроці мені запам</a:t>
            </a:r>
            <a:r>
              <a:rPr lang="en-US"/>
              <a:t>’</a:t>
            </a:r>
            <a:r>
              <a:rPr lang="uk-UA"/>
              <a:t>яталося (сподобалося)…</a:t>
            </a:r>
          </a:p>
          <a:p>
            <a:endParaRPr lang="uk-U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Shap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Shap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Shap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Shap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" y="0"/>
            <a:ext cx="6835775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Shap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165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Shap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Shap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" y="0"/>
            <a:ext cx="5976938" cy="934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041525" y="9345613"/>
            <a:ext cx="2755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25500"/>
            <a:r>
              <a:rPr lang="uk-UA" sz="2000"/>
              <a:t>Пам</a:t>
            </a:r>
            <a:r>
              <a:rPr lang="en-US" sz="2000"/>
              <a:t>’</a:t>
            </a:r>
            <a:r>
              <a:rPr lang="uk-UA" sz="2000"/>
              <a:t>ятник у Львові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Shap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48</TotalTime>
  <Words>56</Words>
  <PresentationFormat>Лист A4 (210x297 мм)</PresentationFormat>
  <Paragraphs>12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Wingdings</vt:lpstr>
      <vt:lpstr>Calibri</vt:lpstr>
      <vt:lpstr>Constantia</vt:lpstr>
      <vt:lpstr>Круги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Домашнє завдання</vt:lpstr>
      <vt:lpstr>Підсумки уроку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тая</cp:lastModifiedBy>
  <cp:revision>3</cp:revision>
  <dcterms:modified xsi:type="dcterms:W3CDTF">2014-02-26T04:59:49Z</dcterms:modified>
</cp:coreProperties>
</file>