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3" r:id="rId3"/>
    <p:sldId id="256" r:id="rId4"/>
    <p:sldId id="257" r:id="rId5"/>
    <p:sldId id="258" r:id="rId6"/>
    <p:sldId id="264" r:id="rId7"/>
    <p:sldId id="265" r:id="rId8"/>
    <p:sldId id="262" r:id="rId9"/>
    <p:sldId id="261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04DF-7C52-4426-A0F3-F2D512EE0E5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A274-13C2-4261-9242-7CB3535ADA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04DF-7C52-4426-A0F3-F2D512EE0E5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A274-13C2-4261-9242-7CB3535AD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04DF-7C52-4426-A0F3-F2D512EE0E5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A274-13C2-4261-9242-7CB3535AD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04DF-7C52-4426-A0F3-F2D512EE0E5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A274-13C2-4261-9242-7CB3535ADA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04DF-7C52-4426-A0F3-F2D512EE0E5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A274-13C2-4261-9242-7CB3535AD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04DF-7C52-4426-A0F3-F2D512EE0E5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A274-13C2-4261-9242-7CB3535ADA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04DF-7C52-4426-A0F3-F2D512EE0E5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A274-13C2-4261-9242-7CB3535ADA9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04DF-7C52-4426-A0F3-F2D512EE0E5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A274-13C2-4261-9242-7CB3535AD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04DF-7C52-4426-A0F3-F2D512EE0E5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A274-13C2-4261-9242-7CB3535AD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04DF-7C52-4426-A0F3-F2D512EE0E5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A274-13C2-4261-9242-7CB3535ADA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04DF-7C52-4426-A0F3-F2D512EE0E5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A274-13C2-4261-9242-7CB3535ADA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DC04DF-7C52-4426-A0F3-F2D512EE0E5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C4A274-13C2-4261-9242-7CB3535ADA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1056;&#1110;&#1087;&#1082;&#1072;%20-%20&#1091;&#1082;&#1088;&#1072;&#1111;&#1085;&#1089;&#1100;&#1082;&#1072;%20&#1085;&#1072;&#1088;&#1086;&#1076;&#1085;&#1072;%20&#1082;&#1072;&#1079;&#1082;&#1072;%20(2)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72181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6000" dirty="0" smtClean="0"/>
              <a:t>   Урок з основ </a:t>
            </a:r>
            <a:r>
              <a:rPr lang="uk-UA" sz="6000" dirty="0" smtClean="0"/>
              <a:t>здоров</a:t>
            </a:r>
            <a:r>
              <a:rPr lang="en-US" sz="6000" dirty="0" smtClean="0"/>
              <a:t>’</a:t>
            </a:r>
            <a:r>
              <a:rPr lang="uk-UA" sz="6000" dirty="0" smtClean="0"/>
              <a:t>я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45720" indent="0" algn="ctr">
              <a:buNone/>
            </a:pPr>
            <a:r>
              <a:rPr lang="uk-UA" dirty="0" smtClean="0"/>
              <a:t>Вчитель Деркач Тетяна Іванівна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20888"/>
            <a:ext cx="3456384" cy="282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0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000" b="1" dirty="0">
                <a:solidFill>
                  <a:srgbClr val="00B0F0"/>
                </a:solidFill>
                <a:latin typeface="Algerian"/>
                <a:ea typeface="Calibri"/>
                <a:cs typeface="Algerian"/>
              </a:rPr>
              <a:t>«</a:t>
            </a:r>
            <a:r>
              <a:rPr lang="ru-RU" sz="6000" b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Ми</a:t>
            </a:r>
            <a:r>
              <a:rPr lang="ru-RU" sz="6000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 </a:t>
            </a:r>
            <a:r>
              <a:rPr lang="ru-RU" sz="6000" b="1" dirty="0">
                <a:solidFill>
                  <a:srgbClr val="00B0F0"/>
                </a:solidFill>
                <a:latin typeface="Algerian"/>
                <a:ea typeface="Calibri"/>
                <a:cs typeface="Algerian"/>
              </a:rPr>
              <a:t>—</a:t>
            </a:r>
            <a:r>
              <a:rPr lang="ru-RU" sz="6000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 </a:t>
            </a:r>
            <a:r>
              <a:rPr lang="ru-RU" sz="6000" b="1" dirty="0" err="1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дружний</a:t>
            </a:r>
            <a:r>
              <a:rPr lang="ru-RU" sz="6000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 </a:t>
            </a:r>
            <a:r>
              <a:rPr lang="ru-RU" sz="6000" b="1" dirty="0" err="1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клас</a:t>
            </a:r>
            <a:r>
              <a:rPr lang="ru-RU" sz="6000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, </a:t>
            </a:r>
            <a:r>
              <a:rPr lang="ru-RU" sz="6000" b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ми</a:t>
            </a:r>
            <a:r>
              <a:rPr lang="ru-RU" sz="6000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 </a:t>
            </a:r>
            <a:r>
              <a:rPr lang="ru-RU" sz="6000" b="1" dirty="0">
                <a:solidFill>
                  <a:srgbClr val="00B0F0"/>
                </a:solidFill>
                <a:latin typeface="Algerian"/>
                <a:ea typeface="Calibri"/>
                <a:cs typeface="Algerian"/>
              </a:rPr>
              <a:t>—</a:t>
            </a:r>
            <a:r>
              <a:rPr lang="ru-RU" sz="6000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 </a:t>
            </a:r>
            <a:r>
              <a:rPr lang="ru-RU" sz="6000" b="1" dirty="0" err="1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молодці</a:t>
            </a:r>
            <a:r>
              <a:rPr lang="ru-RU" sz="6000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!</a:t>
            </a:r>
            <a:r>
              <a:rPr lang="ru-RU" sz="6000" b="1" dirty="0">
                <a:solidFill>
                  <a:srgbClr val="00B0F0"/>
                </a:solidFill>
                <a:latin typeface="Algerian"/>
                <a:ea typeface="Calibri"/>
                <a:cs typeface="Algerian"/>
              </a:rPr>
              <a:t>»</a:t>
            </a:r>
            <a:r>
              <a:rPr lang="ru-RU" sz="6000" b="1" dirty="0">
                <a:solidFill>
                  <a:srgbClr val="00B0F0"/>
                </a:solidFill>
                <a:ea typeface="Calibri"/>
                <a:cs typeface="Times New Roman"/>
              </a:rPr>
              <a:t/>
            </a:r>
            <a:br>
              <a:rPr lang="ru-RU" sz="6000" b="1" dirty="0">
                <a:solidFill>
                  <a:srgbClr val="00B0F0"/>
                </a:solidFill>
                <a:ea typeface="Calibri"/>
                <a:cs typeface="Times New Roman"/>
              </a:rPr>
            </a:br>
            <a:endParaRPr lang="ru-RU" sz="6000" b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8884043" cy="3888432"/>
          </a:xfrm>
        </p:spPr>
      </p:pic>
    </p:spTree>
    <p:extLst>
      <p:ext uri="{BB962C8B-B14F-4D97-AF65-F5344CB8AC3E}">
        <p14:creationId xmlns:p14="http://schemas.microsoft.com/office/powerpoint/2010/main" val="25941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err="1">
                <a:latin typeface="Times New Roman"/>
                <a:ea typeface="Times New Roman"/>
                <a:cs typeface="Times New Roman"/>
              </a:rPr>
              <a:t>Приходь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  <a:cs typeface="Times New Roman"/>
              </a:rPr>
              <a:t>швидше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, я </a:t>
            </a:r>
            <a:r>
              <a:rPr lang="ru-RU" sz="2800" b="1" dirty="0" err="1">
                <a:latin typeface="Times New Roman"/>
                <a:ea typeface="Times New Roman"/>
                <a:cs typeface="Times New Roman"/>
              </a:rPr>
              <a:t>сумую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 ,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err="1" smtClean="0">
                <a:latin typeface="Times New Roman"/>
                <a:ea typeface="Times New Roman"/>
                <a:cs typeface="Times New Roman"/>
              </a:rPr>
              <a:t>Мені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без тебе </a:t>
            </a:r>
            <a:r>
              <a:rPr lang="ru-RU" sz="2800" b="1" dirty="0" err="1">
                <a:latin typeface="Times New Roman"/>
                <a:ea typeface="Times New Roman"/>
                <a:cs typeface="Times New Roman"/>
              </a:rPr>
              <a:t>сумно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  <a:cs typeface="Times New Roman"/>
              </a:rPr>
              <a:t>гратись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. 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З тобою добре </a:t>
            </a:r>
            <a:r>
              <a:rPr lang="ru-RU" sz="2800" b="1" dirty="0" err="1">
                <a:latin typeface="Times New Roman"/>
                <a:ea typeface="Times New Roman"/>
                <a:cs typeface="Times New Roman"/>
              </a:rPr>
              <a:t>спілкуватись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, 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800" b="1" dirty="0" err="1">
                <a:latin typeface="Times New Roman"/>
                <a:ea typeface="Times New Roman"/>
              </a:rPr>
              <a:t>Бо</a:t>
            </a:r>
            <a:r>
              <a:rPr lang="ru-RU" sz="2800" b="1" dirty="0">
                <a:latin typeface="Times New Roman"/>
                <a:ea typeface="Times New Roman"/>
              </a:rPr>
              <a:t> ми з тобою </a:t>
            </a:r>
            <a:r>
              <a:rPr lang="ru-RU" sz="2800" b="1" dirty="0" err="1" smtClean="0">
                <a:latin typeface="Times New Roman"/>
                <a:ea typeface="Times New Roman"/>
              </a:rPr>
              <a:t>справжні</a:t>
            </a:r>
            <a:r>
              <a:rPr lang="ru-RU" sz="2800" b="1" dirty="0" smtClean="0">
                <a:latin typeface="Times New Roman"/>
                <a:ea typeface="Times New Roman"/>
              </a:rPr>
              <a:t>… </a:t>
            </a:r>
          </a:p>
          <a:p>
            <a:pPr marL="0" indent="0">
              <a:buNone/>
            </a:pP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</a:rPr>
              <a:t>                                                                         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друз</a:t>
            </a:r>
            <a:r>
              <a:rPr lang="uk-UA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і</a:t>
            </a:r>
          </a:p>
          <a:p>
            <a:pPr marL="0" indent="0">
              <a:buNone/>
            </a:pP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5" y="2780928"/>
            <a:ext cx="5437697" cy="422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1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/>
          <a:lstStyle/>
          <a:p>
            <a:pPr marL="182880" indent="0">
              <a:buNone/>
            </a:pPr>
            <a:r>
              <a:rPr lang="ru-RU" b="1" i="0" u="none" strike="noStrike" baseline="0" dirty="0" smtClean="0">
                <a:solidFill>
                  <a:srgbClr val="0070C0"/>
                </a:solidFill>
                <a:latin typeface="Tolstyak"/>
              </a:rPr>
              <a:t>     ДРУЖНИЙ КЛАС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22562" r="13173" b="21000"/>
          <a:stretch/>
        </p:blipFill>
        <p:spPr bwMode="auto">
          <a:xfrm>
            <a:off x="467544" y="3284983"/>
            <a:ext cx="7868547" cy="355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7449" r="5281" b="6885"/>
          <a:stretch/>
        </p:blipFill>
        <p:spPr bwMode="auto">
          <a:xfrm>
            <a:off x="3059832" y="1060818"/>
            <a:ext cx="3311976" cy="233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5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marL="0" indent="0" algn="ctr">
              <a:buNone/>
            </a:pPr>
            <a:r>
              <a:rPr lang="ru-RU" b="0" i="0" u="none" strike="noStrike" baseline="0" dirty="0" err="1" smtClean="0">
                <a:solidFill>
                  <a:srgbClr val="0069B5"/>
                </a:solidFill>
                <a:latin typeface="DropsC"/>
              </a:rPr>
              <a:t>Гойдалка</a:t>
            </a:r>
            <a:r>
              <a:rPr lang="ru-RU" b="0" i="0" u="none" strike="noStrike" baseline="0" dirty="0" smtClean="0">
                <a:solidFill>
                  <a:srgbClr val="0069B5"/>
                </a:solidFill>
                <a:latin typeface="DropsC"/>
              </a:rPr>
              <a:t> на </a:t>
            </a:r>
            <a:r>
              <a:rPr lang="ru-RU" b="0" i="0" u="none" strike="noStrike" baseline="0" dirty="0" err="1" smtClean="0">
                <a:solidFill>
                  <a:srgbClr val="0069B5"/>
                </a:solidFill>
                <a:latin typeface="DropsC"/>
              </a:rPr>
              <a:t>двох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15" y="1988840"/>
            <a:ext cx="534858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908720"/>
            <a:ext cx="475252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PragmaticaC"/>
              </a:rPr>
              <a:t>Спробуй</a:t>
            </a:r>
            <a:r>
              <a:rPr lang="ru-RU" sz="3600" dirty="0">
                <a:latin typeface="PragmaticaC"/>
              </a:rPr>
              <a:t> на </a:t>
            </a:r>
            <a:r>
              <a:rPr lang="ru-RU" sz="3600" dirty="0" err="1">
                <a:latin typeface="PragmaticaC"/>
              </a:rPr>
              <a:t>гойдалці</a:t>
            </a:r>
            <a:endParaRPr lang="ru-RU" sz="3600" dirty="0">
              <a:latin typeface="PragmaticaC"/>
            </a:endParaRPr>
          </a:p>
          <a:p>
            <a:r>
              <a:rPr lang="ru-RU" sz="3600" dirty="0">
                <a:latin typeface="PragmaticaC"/>
              </a:rPr>
              <a:t>сам </a:t>
            </a:r>
            <a:r>
              <a:rPr lang="ru-RU" sz="3600" dirty="0" err="1">
                <a:latin typeface="PragmaticaC"/>
              </a:rPr>
              <a:t>покататись</a:t>
            </a:r>
            <a:r>
              <a:rPr lang="ru-RU" sz="3600" dirty="0">
                <a:latin typeface="PragmaticaC"/>
              </a:rPr>
              <a:t>!</a:t>
            </a:r>
          </a:p>
          <a:p>
            <a:r>
              <a:rPr lang="ru-RU" sz="3600" dirty="0" err="1">
                <a:latin typeface="PragmaticaC"/>
              </a:rPr>
              <a:t>Будуть</a:t>
            </a:r>
            <a:r>
              <a:rPr lang="ru-RU" sz="3600" dirty="0">
                <a:latin typeface="PragmaticaC"/>
              </a:rPr>
              <a:t> </a:t>
            </a:r>
            <a:r>
              <a:rPr lang="ru-RU" sz="3600" dirty="0" err="1">
                <a:latin typeface="PragmaticaC"/>
              </a:rPr>
              <a:t>навколо</a:t>
            </a:r>
            <a:endParaRPr lang="ru-RU" sz="3600" dirty="0">
              <a:latin typeface="PragmaticaC"/>
            </a:endParaRPr>
          </a:p>
          <a:p>
            <a:r>
              <a:rPr lang="ru-RU" sz="3600" dirty="0" err="1">
                <a:latin typeface="PragmaticaC"/>
              </a:rPr>
              <a:t>всі</a:t>
            </a:r>
            <a:r>
              <a:rPr lang="ru-RU" sz="3600" dirty="0">
                <a:latin typeface="PragmaticaC"/>
              </a:rPr>
              <a:t> </a:t>
            </a:r>
            <a:r>
              <a:rPr lang="ru-RU" sz="3600" dirty="0" err="1">
                <a:latin typeface="PragmaticaC"/>
              </a:rPr>
              <a:t>дивуватись</a:t>
            </a:r>
            <a:r>
              <a:rPr lang="ru-RU" sz="3600" dirty="0">
                <a:latin typeface="PragmaticaC"/>
              </a:rPr>
              <a:t>.</a:t>
            </a:r>
          </a:p>
          <a:p>
            <a:r>
              <a:rPr lang="ru-RU" sz="3600" dirty="0">
                <a:latin typeface="PragmaticaC"/>
              </a:rPr>
              <a:t>Тут </a:t>
            </a:r>
            <a:r>
              <a:rPr lang="ru-RU" sz="3600" dirty="0" err="1">
                <a:latin typeface="PragmaticaC"/>
              </a:rPr>
              <a:t>навіть</a:t>
            </a:r>
            <a:r>
              <a:rPr lang="ru-RU" sz="3600" dirty="0">
                <a:latin typeface="PragmaticaC"/>
              </a:rPr>
              <a:t> </a:t>
            </a:r>
            <a:r>
              <a:rPr lang="ru-RU" sz="3600" dirty="0" err="1">
                <a:latin typeface="PragmaticaC"/>
              </a:rPr>
              <a:t>зовсім</a:t>
            </a:r>
            <a:endParaRPr lang="ru-RU" sz="3600" dirty="0">
              <a:latin typeface="PragmaticaC"/>
            </a:endParaRPr>
          </a:p>
          <a:p>
            <a:r>
              <a:rPr lang="ru-RU" sz="3600" dirty="0" err="1">
                <a:latin typeface="PragmaticaC"/>
              </a:rPr>
              <a:t>затятий</a:t>
            </a:r>
            <a:r>
              <a:rPr lang="ru-RU" sz="3600" dirty="0">
                <a:latin typeface="PragmaticaC"/>
              </a:rPr>
              <a:t> жаднюга</a:t>
            </a:r>
          </a:p>
          <a:p>
            <a:r>
              <a:rPr lang="ru-RU" sz="3600" dirty="0" err="1">
                <a:latin typeface="PragmaticaC"/>
              </a:rPr>
              <a:t>місцем</a:t>
            </a:r>
            <a:r>
              <a:rPr lang="ru-RU" sz="3600" dirty="0">
                <a:latin typeface="PragmaticaC"/>
              </a:rPr>
              <a:t> повинен</a:t>
            </a:r>
          </a:p>
          <a:p>
            <a:r>
              <a:rPr lang="ru-RU" sz="3600" dirty="0" err="1">
                <a:latin typeface="PragmaticaC"/>
              </a:rPr>
              <a:t>ділитися</a:t>
            </a:r>
            <a:r>
              <a:rPr lang="ru-RU" sz="3600" dirty="0">
                <a:latin typeface="PragmaticaC"/>
              </a:rPr>
              <a:t> з другом</a:t>
            </a:r>
            <a:r>
              <a:rPr lang="ru-RU" sz="3600" dirty="0" smtClean="0">
                <a:latin typeface="PragmaticaC"/>
              </a:rPr>
              <a:t>.</a:t>
            </a:r>
          </a:p>
          <a:p>
            <a:endParaRPr lang="ru-RU" sz="1600" dirty="0">
              <a:latin typeface="PragmaticaC"/>
            </a:endParaRPr>
          </a:p>
          <a:p>
            <a:r>
              <a:rPr lang="ru-RU" sz="2800" i="1" dirty="0" err="1">
                <a:latin typeface="PragmaticaC-Italic"/>
              </a:rPr>
              <a:t>Анатолій</a:t>
            </a:r>
            <a:r>
              <a:rPr lang="ru-RU" sz="2800" i="1" dirty="0">
                <a:latin typeface="PragmaticaC-Italic"/>
              </a:rPr>
              <a:t> </a:t>
            </a:r>
            <a:r>
              <a:rPr lang="ru-RU" sz="2800" i="1" dirty="0" err="1">
                <a:latin typeface="PragmaticaC-Italic"/>
              </a:rPr>
              <a:t>Костецький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758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8" y="260649"/>
            <a:ext cx="921922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942" y="1916832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u="none" strike="noStrike" baseline="0" dirty="0" smtClean="0">
                <a:latin typeface="PragmaticaC-Bold"/>
              </a:rPr>
              <a:t>ВЗАЄМО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37112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/>
              <a:t>Підказка</a:t>
            </a:r>
            <a:r>
              <a:rPr lang="ru-RU" sz="3200" dirty="0" smtClean="0"/>
              <a:t>:</a:t>
            </a:r>
          </a:p>
          <a:p>
            <a:r>
              <a:rPr lang="ru-RU" sz="3200" b="1" dirty="0" err="1" smtClean="0">
                <a:solidFill>
                  <a:srgbClr val="0070C0"/>
                </a:solidFill>
                <a:latin typeface="Arial Black" pitchFamily="34" charset="0"/>
              </a:rPr>
              <a:t>взаємоповага</a:t>
            </a:r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>, </a:t>
            </a:r>
            <a:r>
              <a:rPr lang="ru-RU" sz="3200" b="1" dirty="0" err="1" smtClean="0">
                <a:solidFill>
                  <a:srgbClr val="0070C0"/>
                </a:solidFill>
                <a:latin typeface="Arial Black" pitchFamily="34" charset="0"/>
              </a:rPr>
              <a:t>взаємопідтримка</a:t>
            </a:r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>, </a:t>
            </a:r>
            <a:r>
              <a:rPr lang="ru-RU" sz="3200" b="1" dirty="0" err="1" smtClean="0">
                <a:solidFill>
                  <a:srgbClr val="0070C0"/>
                </a:solidFill>
                <a:latin typeface="Arial Black" pitchFamily="34" charset="0"/>
              </a:rPr>
              <a:t>взаємодія</a:t>
            </a:r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>, </a:t>
            </a:r>
            <a:r>
              <a:rPr lang="ru-RU" sz="3200" b="1" dirty="0" err="1" smtClean="0">
                <a:solidFill>
                  <a:srgbClr val="0070C0"/>
                </a:solidFill>
                <a:latin typeface="Arial Black" pitchFamily="34" charset="0"/>
              </a:rPr>
              <a:t>взаємодопомога</a:t>
            </a:r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>,  </a:t>
            </a:r>
            <a:r>
              <a:rPr lang="ru-RU" sz="3200" b="1" dirty="0" err="1" smtClean="0">
                <a:solidFill>
                  <a:srgbClr val="0070C0"/>
                </a:solidFill>
                <a:latin typeface="Arial Black" pitchFamily="34" charset="0"/>
              </a:rPr>
              <a:t>взаєморозуміння</a:t>
            </a:r>
            <a:endParaRPr lang="ru-RU" sz="32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34961" y="476672"/>
            <a:ext cx="1909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 smtClean="0">
                <a:solidFill>
                  <a:prstClr val="black"/>
                </a:solidFill>
                <a:latin typeface="PragmaticaC-Bold"/>
              </a:rPr>
              <a:t>Д     І    Я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6258" y="1196752"/>
            <a:ext cx="4652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 smtClean="0">
                <a:solidFill>
                  <a:prstClr val="black"/>
                </a:solidFill>
                <a:latin typeface="PragmaticaC-Bold"/>
              </a:rPr>
              <a:t>П    О    В   А    Г    А    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5506" y="2060848"/>
            <a:ext cx="5557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prstClr val="black"/>
                </a:solidFill>
                <a:latin typeface="PragmaticaC-Bold"/>
              </a:rPr>
              <a:t>Д    </a:t>
            </a:r>
            <a:r>
              <a:rPr lang="uk-UA" sz="3200" b="1" dirty="0">
                <a:solidFill>
                  <a:prstClr val="black"/>
                </a:solidFill>
                <a:latin typeface="PragmaticaC-Bold"/>
              </a:rPr>
              <a:t>О    П</a:t>
            </a:r>
            <a:r>
              <a:rPr lang="uk-UA" sz="3200" b="1" dirty="0" smtClean="0">
                <a:solidFill>
                  <a:prstClr val="black"/>
                </a:solidFill>
                <a:latin typeface="PragmaticaC-Bold"/>
              </a:rPr>
              <a:t>   О    М   О    Г    </a:t>
            </a:r>
            <a:r>
              <a:rPr lang="uk-UA" sz="3200" b="1" dirty="0">
                <a:solidFill>
                  <a:prstClr val="black"/>
                </a:solidFill>
                <a:latin typeface="PragmaticaC-Bold"/>
              </a:rPr>
              <a:t>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47923" y="2844225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prstClr val="black"/>
                </a:solidFill>
                <a:latin typeface="PragmaticaC-Bold"/>
              </a:rPr>
              <a:t>П    </a:t>
            </a:r>
            <a:r>
              <a:rPr lang="uk-UA" sz="3200" b="1" dirty="0" smtClean="0">
                <a:solidFill>
                  <a:prstClr val="black"/>
                </a:solidFill>
                <a:latin typeface="PragmaticaC-Bold"/>
              </a:rPr>
              <a:t>І     Д    Т    Р    И   М   К    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25506" y="3573016"/>
            <a:ext cx="6160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prstClr val="black"/>
                </a:solidFill>
                <a:latin typeface="PragmaticaC-Bold"/>
              </a:rPr>
              <a:t>Р</a:t>
            </a:r>
            <a:r>
              <a:rPr lang="uk-UA" sz="3200" b="1" dirty="0" smtClean="0">
                <a:solidFill>
                  <a:prstClr val="black"/>
                </a:solidFill>
                <a:latin typeface="PragmaticaC-Bold"/>
              </a:rPr>
              <a:t>    </a:t>
            </a:r>
            <a:r>
              <a:rPr lang="uk-UA" sz="3200" b="1" dirty="0">
                <a:solidFill>
                  <a:prstClr val="black"/>
                </a:solidFill>
                <a:latin typeface="PragmaticaC-Bold"/>
              </a:rPr>
              <a:t>О    </a:t>
            </a:r>
            <a:r>
              <a:rPr lang="uk-UA" sz="3200" b="1" dirty="0" smtClean="0">
                <a:solidFill>
                  <a:prstClr val="black"/>
                </a:solidFill>
                <a:latin typeface="PragmaticaC-Bold"/>
              </a:rPr>
              <a:t>З    У    М    І    Н    </a:t>
            </a:r>
            <a:r>
              <a:rPr lang="uk-UA" sz="3200" b="1" dirty="0" err="1" smtClean="0">
                <a:solidFill>
                  <a:prstClr val="black"/>
                </a:solidFill>
                <a:latin typeface="PragmaticaC-Bold"/>
              </a:rPr>
              <a:t>Н</a:t>
            </a:r>
            <a:r>
              <a:rPr lang="uk-UA" sz="3200" b="1" dirty="0" smtClean="0">
                <a:solidFill>
                  <a:prstClr val="black"/>
                </a:solidFill>
                <a:latin typeface="PragmaticaC-Bold"/>
              </a:rPr>
              <a:t>   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73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813"/>
            <a:ext cx="8352928" cy="1143000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«</a:t>
            </a:r>
            <a:r>
              <a:rPr lang="uk-UA" b="1" dirty="0">
                <a:solidFill>
                  <a:srgbClr val="00B0F0"/>
                </a:solidFill>
                <a:latin typeface="Times New Roman"/>
                <a:ea typeface="Calibri"/>
              </a:rPr>
              <a:t>Усі</a:t>
            </a:r>
            <a:r>
              <a:rPr lang="uk-UA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 </a:t>
            </a:r>
            <a:r>
              <a:rPr lang="uk-UA" b="1" dirty="0">
                <a:solidFill>
                  <a:srgbClr val="00B0F0"/>
                </a:solidFill>
                <a:latin typeface="Algerian"/>
                <a:ea typeface="Calibri"/>
                <a:cs typeface="Algerian"/>
              </a:rPr>
              <a:t>–</a:t>
            </a:r>
            <a:r>
              <a:rPr lang="uk-UA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 </a:t>
            </a:r>
            <a:r>
              <a:rPr lang="uk-UA" b="1" dirty="0">
                <a:solidFill>
                  <a:srgbClr val="00B0F0"/>
                </a:solidFill>
                <a:latin typeface="Times New Roman"/>
                <a:ea typeface="Calibri"/>
              </a:rPr>
              <a:t>дехто</a:t>
            </a:r>
            <a:r>
              <a:rPr lang="uk-UA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 </a:t>
            </a:r>
            <a:r>
              <a:rPr lang="uk-UA" b="1" dirty="0">
                <a:solidFill>
                  <a:srgbClr val="00B0F0"/>
                </a:solidFill>
                <a:latin typeface="Algerian"/>
                <a:ea typeface="Calibri"/>
                <a:cs typeface="Algerian"/>
              </a:rPr>
              <a:t>–</a:t>
            </a:r>
            <a:r>
              <a:rPr lang="uk-UA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 </a:t>
            </a:r>
            <a:r>
              <a:rPr lang="uk-UA" b="1" dirty="0">
                <a:solidFill>
                  <a:srgbClr val="00B0F0"/>
                </a:solidFill>
                <a:latin typeface="Times New Roman"/>
                <a:ea typeface="Calibri"/>
              </a:rPr>
              <a:t>один</a:t>
            </a:r>
            <a:r>
              <a:rPr lang="uk-UA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 </a:t>
            </a:r>
            <a:r>
              <a:rPr lang="uk-UA" b="1" dirty="0">
                <a:solidFill>
                  <a:srgbClr val="00B0F0"/>
                </a:solidFill>
                <a:latin typeface="Algerian"/>
                <a:ea typeface="Calibri"/>
                <a:cs typeface="Algerian"/>
              </a:rPr>
              <a:t>–</a:t>
            </a:r>
            <a:r>
              <a:rPr lang="uk-UA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 </a:t>
            </a:r>
            <a:r>
              <a:rPr lang="uk-UA" b="1" dirty="0">
                <a:solidFill>
                  <a:srgbClr val="00B0F0"/>
                </a:solidFill>
                <a:latin typeface="Times New Roman"/>
                <a:ea typeface="Calibri"/>
              </a:rPr>
              <a:t>ніхто</a:t>
            </a:r>
            <a:r>
              <a:rPr lang="uk-UA" b="1" dirty="0">
                <a:solidFill>
                  <a:srgbClr val="00B0F0"/>
                </a:solidFill>
                <a:latin typeface="Algerian"/>
                <a:ea typeface="Calibri"/>
                <a:cs typeface="Algerian"/>
              </a:rPr>
              <a:t>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8640960" cy="56166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4000" dirty="0">
                <a:latin typeface="Times New Roman"/>
                <a:ea typeface="Calibri"/>
                <a:cs typeface="Times New Roman"/>
              </a:rPr>
              <a:t>Встаньте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ті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,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хто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вранці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прокинувся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у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доброму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настрої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; </a:t>
            </a:r>
            <a:endParaRPr lang="ru-RU" sz="4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4000" dirty="0">
                <a:ea typeface="Calibri"/>
                <a:cs typeface="Algerian"/>
              </a:rPr>
              <a:t>-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Встаньте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ті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,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в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кого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є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 smtClean="0">
                <a:latin typeface="Times New Roman"/>
                <a:ea typeface="Calibri"/>
                <a:cs typeface="Times New Roman"/>
              </a:rPr>
              <a:t>друзі</a:t>
            </a:r>
            <a:r>
              <a:rPr lang="uk-UA" sz="4000" dirty="0" smtClean="0">
                <a:latin typeface="Algerian"/>
                <a:ea typeface="Calibri"/>
                <a:cs typeface="Times New Roman"/>
              </a:rPr>
              <a:t>; </a:t>
            </a:r>
            <a:endParaRPr lang="ru-RU" sz="4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4000" dirty="0">
                <a:ea typeface="Calibri"/>
                <a:cs typeface="Times New Roman"/>
              </a:rPr>
              <a:t> -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Встаньте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ті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,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хто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любить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кавун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; </a:t>
            </a:r>
            <a:endParaRPr lang="ru-RU" sz="4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4000" dirty="0">
                <a:ea typeface="Calibri"/>
                <a:cs typeface="Times New Roman"/>
              </a:rPr>
              <a:t>-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Встаньте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ті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,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хто відвідує танцювальний колектив «Натхнення»;</a:t>
            </a:r>
            <a:endParaRPr lang="ru-RU" sz="4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4000" dirty="0">
                <a:ea typeface="Calibri"/>
                <a:cs typeface="Algerian"/>
              </a:rPr>
              <a:t>-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Встаньте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ті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,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хто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говорить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китайською мовою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. </a:t>
            </a:r>
            <a:endParaRPr lang="ru-RU" sz="4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4000" dirty="0">
                <a:latin typeface="Times New Roman"/>
                <a:ea typeface="Calibri"/>
                <a:cs typeface="Times New Roman"/>
              </a:rPr>
              <a:t>- Встаньте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ті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,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хто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йде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до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школи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з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однокласниками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; </a:t>
            </a:r>
            <a:endParaRPr lang="ru-RU" sz="4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4000" dirty="0">
                <a:ea typeface="Calibri"/>
                <a:cs typeface="Algerian"/>
              </a:rPr>
              <a:t>-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Встаньте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ті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,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хто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полюбляє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мультики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; </a:t>
            </a:r>
            <a:endParaRPr lang="ru-RU" sz="4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4000" dirty="0">
                <a:ea typeface="Calibri"/>
                <a:cs typeface="Algerian"/>
              </a:rPr>
              <a:t>-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Встаньте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ті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,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хто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бачив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  <a:cs typeface="Times New Roman"/>
              </a:rPr>
              <a:t>кенгуру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; </a:t>
            </a:r>
            <a:endParaRPr lang="uk-UA" sz="4000" dirty="0" smtClean="0">
              <a:latin typeface="Algeri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4000" dirty="0" smtClean="0">
                <a:latin typeface="Times New Roman"/>
                <a:ea typeface="Calibri"/>
              </a:rPr>
              <a:t>- Встаньте</a:t>
            </a:r>
            <a:r>
              <a:rPr lang="uk-UA" sz="4000" dirty="0" smtClean="0">
                <a:latin typeface="Algerian"/>
                <a:ea typeface="Calibri"/>
                <a:cs typeface="Times New Roman"/>
              </a:rPr>
              <a:t> </a:t>
            </a:r>
            <a:r>
              <a:rPr lang="uk-UA" sz="4000" dirty="0">
                <a:latin typeface="Times New Roman"/>
                <a:ea typeface="Calibri"/>
              </a:rPr>
              <a:t>ті</a:t>
            </a:r>
            <a:r>
              <a:rPr lang="uk-UA" sz="4000" dirty="0">
                <a:latin typeface="Algerian"/>
                <a:ea typeface="Calibri"/>
                <a:cs typeface="Times New Roman"/>
              </a:rPr>
              <a:t>, </a:t>
            </a:r>
            <a:r>
              <a:rPr lang="uk-UA" sz="4000" dirty="0">
                <a:latin typeface="Times New Roman"/>
                <a:ea typeface="Calibri"/>
              </a:rPr>
              <a:t>у кого День народження восени</a:t>
            </a:r>
            <a:r>
              <a:rPr lang="uk-UA" sz="4000" i="1" dirty="0">
                <a:latin typeface="Algerian"/>
                <a:ea typeface="Calibri"/>
                <a:cs typeface="Times New Roman"/>
              </a:rPr>
              <a:t>.</a:t>
            </a:r>
            <a:endParaRPr lang="ru-RU" sz="4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83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 smtClean="0">
                <a:hlinkClick r:id="rId2" action="ppaction://hlinkfile"/>
              </a:rPr>
              <a:t>Ріпка</a:t>
            </a:r>
            <a:r>
              <a:rPr lang="ru-RU" dirty="0" smtClean="0">
                <a:hlinkClick r:id="rId2" action="ppaction://hlinkfile"/>
              </a:rPr>
              <a:t> - </a:t>
            </a:r>
            <a:r>
              <a:rPr lang="ru-RU" dirty="0" err="1" smtClean="0">
                <a:hlinkClick r:id="rId2" action="ppaction://hlinkfile"/>
              </a:rPr>
              <a:t>українська</a:t>
            </a:r>
            <a:r>
              <a:rPr lang="ru-RU" dirty="0" smtClean="0">
                <a:hlinkClick r:id="rId2" action="ppaction://hlinkfile"/>
              </a:rPr>
              <a:t> народна </a:t>
            </a:r>
            <a:r>
              <a:rPr lang="ru-RU" dirty="0" err="1" smtClean="0">
                <a:hlinkClick r:id="rId2" action="ppaction://hlinkfile"/>
              </a:rPr>
              <a:t>казка</a:t>
            </a:r>
            <a:r>
              <a:rPr lang="ru-RU" dirty="0" smtClean="0">
                <a:hlinkClick r:id="rId2" action="ppaction://hlinkfile"/>
              </a:rPr>
              <a:t> (2).mp4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03" y="2276872"/>
            <a:ext cx="923666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 (1).mp4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2413" cy="6856413"/>
          </a:xfrm>
        </p:spPr>
      </p:pic>
    </p:spTree>
    <p:extLst>
      <p:ext uri="{BB962C8B-B14F-4D97-AF65-F5344CB8AC3E}">
        <p14:creationId xmlns:p14="http://schemas.microsoft.com/office/powerpoint/2010/main" val="216906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Autofit/>
          </a:bodyPr>
          <a:lstStyle/>
          <a:p>
            <a:pPr marL="0" lvl="0" indent="0" algn="ctr">
              <a:spcBef>
                <a:spcPct val="20000"/>
              </a:spcBef>
              <a:buNone/>
            </a:pPr>
            <a:r>
              <a:rPr lang="ru-RU" sz="5400" b="1" dirty="0" err="1" smtClean="0">
                <a:solidFill>
                  <a:srgbClr val="00B0F0"/>
                </a:solidFill>
                <a:ea typeface="+mn-ea"/>
                <a:cs typeface="+mn-cs"/>
              </a:rPr>
              <a:t>Висновки</a:t>
            </a:r>
            <a:r>
              <a:rPr lang="ru-RU" sz="5400" b="1" dirty="0">
                <a:solidFill>
                  <a:srgbClr val="00B0F0"/>
                </a:solidFill>
                <a:ea typeface="+mn-ea"/>
                <a:cs typeface="+mn-cs"/>
              </a:rPr>
              <a:t>: </a:t>
            </a:r>
            <a:br>
              <a:rPr lang="ru-RU" sz="5400" b="1" dirty="0">
                <a:solidFill>
                  <a:srgbClr val="00B0F0"/>
                </a:solidFill>
                <a:ea typeface="+mn-ea"/>
                <a:cs typeface="+mn-cs"/>
              </a:rPr>
            </a:b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92500"/>
          </a:bodyPr>
          <a:lstStyle/>
          <a:p>
            <a:pPr lvl="0"/>
            <a:r>
              <a:rPr lang="ru-RU" sz="4800" b="1" dirty="0" err="1" smtClean="0"/>
              <a:t>Взаємодіяти</a:t>
            </a:r>
            <a:r>
              <a:rPr lang="ru-RU" sz="4800" b="1" dirty="0" smtClean="0"/>
              <a:t> </a:t>
            </a:r>
            <a:r>
              <a:rPr lang="ru-RU" sz="4800" b="1" dirty="0"/>
              <a:t>– </a:t>
            </a:r>
            <a:r>
              <a:rPr lang="ru-RU" sz="4800" b="1" dirty="0" err="1"/>
              <a:t>це</a:t>
            </a:r>
            <a:r>
              <a:rPr lang="ru-RU" sz="4800" b="1" dirty="0"/>
              <a:t> </a:t>
            </a:r>
            <a:r>
              <a:rPr lang="ru-RU" sz="4800" b="1" dirty="0" err="1"/>
              <a:t>щось</a:t>
            </a:r>
            <a:r>
              <a:rPr lang="ru-RU" sz="4800" b="1" dirty="0"/>
              <a:t> </a:t>
            </a:r>
            <a:r>
              <a:rPr lang="ru-RU" sz="4800" b="1" dirty="0" err="1"/>
              <a:t>робити</a:t>
            </a:r>
            <a:r>
              <a:rPr lang="ru-RU" sz="4800" b="1" dirty="0"/>
              <a:t> разом і </a:t>
            </a:r>
            <a:r>
              <a:rPr lang="ru-RU" sz="4800" b="1" dirty="0" err="1"/>
              <a:t>допомагати</a:t>
            </a:r>
            <a:r>
              <a:rPr lang="ru-RU" sz="4800" b="1" dirty="0"/>
              <a:t> </a:t>
            </a:r>
            <a:r>
              <a:rPr lang="ru-RU" sz="4800" b="1" dirty="0" err="1"/>
              <a:t>одне</a:t>
            </a:r>
            <a:r>
              <a:rPr lang="ru-RU" sz="4800" b="1" dirty="0"/>
              <a:t> одному. </a:t>
            </a:r>
          </a:p>
          <a:p>
            <a:pPr lvl="0"/>
            <a:r>
              <a:rPr lang="uk-UA" sz="4800" b="1" dirty="0" smtClean="0"/>
              <a:t> </a:t>
            </a:r>
            <a:r>
              <a:rPr lang="ru-RU" sz="4800" b="1" dirty="0" err="1" smtClean="0"/>
              <a:t>Взаємодія</a:t>
            </a:r>
            <a:r>
              <a:rPr lang="ru-RU" sz="4800" b="1" dirty="0" smtClean="0"/>
              <a:t> і </a:t>
            </a:r>
            <a:r>
              <a:rPr lang="ru-RU" sz="4800" b="1" dirty="0" err="1" smtClean="0"/>
              <a:t>злагодженість</a:t>
            </a:r>
            <a:r>
              <a:rPr lang="ru-RU" sz="4800" b="1" dirty="0" smtClean="0"/>
              <a:t> – </a:t>
            </a:r>
            <a:r>
              <a:rPr lang="ru-RU" sz="4800" b="1" dirty="0" err="1" smtClean="0"/>
              <a:t>запорука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успіху</a:t>
            </a:r>
            <a:r>
              <a:rPr lang="ru-RU" sz="4800" b="1" dirty="0" smtClean="0"/>
              <a:t>. </a:t>
            </a:r>
          </a:p>
          <a:p>
            <a:pPr lvl="0"/>
            <a:r>
              <a:rPr lang="ru-RU" sz="4800" b="1" dirty="0" smtClean="0"/>
              <a:t>У дружному </a:t>
            </a:r>
            <a:r>
              <a:rPr lang="ru-RU" sz="4800" b="1" dirty="0" err="1" smtClean="0"/>
              <a:t>класі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вчитися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легше</a:t>
            </a:r>
            <a:r>
              <a:rPr lang="ru-RU" sz="4800" b="1" dirty="0" smtClean="0"/>
              <a:t> і </a:t>
            </a:r>
            <a:r>
              <a:rPr lang="ru-RU" sz="4800" b="1" dirty="0" err="1" smtClean="0"/>
              <a:t>приємніше</a:t>
            </a:r>
            <a:r>
              <a:rPr lang="ru-RU" sz="4800" b="1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9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378</TotalTime>
  <Words>256</Words>
  <Application>Microsoft Office PowerPoint</Application>
  <PresentationFormat>Экран (4:3)</PresentationFormat>
  <Paragraphs>55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     ДРУЖНИЙ КЛАС</vt:lpstr>
      <vt:lpstr>Гойдалка на двох</vt:lpstr>
      <vt:lpstr>Презентация PowerPoint</vt:lpstr>
      <vt:lpstr>«Усі – дехто – один – ніхто»</vt:lpstr>
      <vt:lpstr>Презентация PowerPoint</vt:lpstr>
      <vt:lpstr>Презентация PowerPoint</vt:lpstr>
      <vt:lpstr>Висновки:  </vt:lpstr>
      <vt:lpstr>«Ми — дружний клас, ми — молодці!»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ДРУЖНИЙ КЛАС</dc:title>
  <dc:creator>Admin</dc:creator>
  <cp:lastModifiedBy>Admin</cp:lastModifiedBy>
  <cp:revision>21</cp:revision>
  <dcterms:created xsi:type="dcterms:W3CDTF">2018-11-04T11:45:46Z</dcterms:created>
  <dcterms:modified xsi:type="dcterms:W3CDTF">2018-11-13T04:48:29Z</dcterms:modified>
</cp:coreProperties>
</file>