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281" r:id="rId3"/>
    <p:sldId id="296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7" r:id="rId13"/>
    <p:sldId id="298" r:id="rId14"/>
    <p:sldId id="29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7276" y="216404"/>
            <a:ext cx="8714700" cy="64529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59" y="218136"/>
            <a:ext cx="8742465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7558608" cy="5040560"/>
          </a:xfrm>
        </p:spPr>
        <p:txBody>
          <a:bodyPr>
            <a:normAutofit/>
          </a:bodyPr>
          <a:lstStyle/>
          <a:p>
            <a:r>
              <a:rPr lang="uk-UA" sz="66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Фізичний  диктант 9 клас</a:t>
            </a:r>
            <a:r>
              <a:rPr lang="uk-UA" sz="72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/>
            </a:r>
            <a:br>
              <a:rPr lang="uk-UA" sz="72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</a:br>
            <a:r>
              <a:rPr lang="uk-UA" sz="32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/>
            </a:r>
            <a:br>
              <a:rPr lang="uk-UA" sz="32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</a:br>
            <a:r>
              <a:rPr lang="uk-UA" sz="48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Магнітне  поле - 1</a:t>
            </a:r>
            <a:br>
              <a:rPr lang="uk-UA" sz="48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</a:br>
            <a:r>
              <a:rPr lang="en-US" sz="48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/>
            </a:r>
            <a:br>
              <a:rPr lang="en-US" sz="48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</a:br>
            <a:r>
              <a:rPr lang="uk-UA" sz="20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Якщо  Ви  готові - натисніть  ліву  кнопку  миші.</a:t>
            </a:r>
            <a:br>
              <a:rPr lang="uk-UA" sz="20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</a:br>
            <a:r>
              <a:rPr lang="uk-UA" sz="20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Бажаємо  успіху !!!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59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voltage.wav"/>
          </p:stSnd>
        </p:sndAc>
      </p:transition>
    </mc:Choice>
    <mc:Fallback xmlns="">
      <p:transition spd="slow">
        <p:circle/>
        <p:sndAc>
          <p:stSnd>
            <p:snd r:embed="rId5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5472608"/>
          </a:xfrm>
        </p:spPr>
        <p:txBody>
          <a:bodyPr>
            <a:normAutofit/>
          </a:bodyPr>
          <a:lstStyle/>
          <a:p>
            <a:pPr marL="342900" lvl="0" indent="-342900" algn="l" fontAlgn="base">
              <a:spcBef>
                <a:spcPct val="20000"/>
              </a:spcBef>
              <a:spcAft>
                <a:spcPct val="0"/>
              </a:spcAft>
            </a:pPr>
            <a:r>
              <a:rPr lang="uk-UA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9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.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Запишіть  формулу  для  </a:t>
            </a:r>
            <a:b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</a:b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   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визначення 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сили, з  якою    </a:t>
            </a:r>
            <a:b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</a:b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   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магнітне 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поле  діє  на  </a:t>
            </a:r>
            <a:b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</a:b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   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провідник  зі 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струмом.  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69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0">
        <p:split orient="vert"/>
        <p:sndAc>
          <p:stSnd>
            <p:snd r:embed="rId2" name="voltage.wav"/>
          </p:stSnd>
        </p:sndAc>
      </p:transition>
    </mc:Choice>
    <mc:Fallback xmlns="">
      <p:transition spd="slow" advTm="40000">
        <p:split orient="vert"/>
        <p:sndAc>
          <p:stSnd>
            <p:snd r:embed="rId5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3312368"/>
          </a:xfrm>
        </p:spPr>
        <p:txBody>
          <a:bodyPr>
            <a:normAutofit/>
          </a:bodyPr>
          <a:lstStyle/>
          <a:p>
            <a:pPr marL="342900" lvl="0" indent="-342900" algn="l" fontAlgn="base">
              <a:spcBef>
                <a:spcPct val="20000"/>
              </a:spcBef>
              <a:spcAft>
                <a:spcPct val="0"/>
              </a:spcAft>
            </a:pPr>
            <a:r>
              <a:rPr lang="uk-UA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 </a:t>
            </a:r>
            <a:r>
              <a:rPr lang="uk-UA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 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10.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Позначте  напрям  </a:t>
            </a:r>
            <a:b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</a:b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       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сили 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Ампера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68843"/>
            <a:ext cx="3842122" cy="308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65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00">
        <p:split orient="vert"/>
        <p:sndAc>
          <p:stSnd>
            <p:snd r:embed="rId2" name="voltage.wav"/>
          </p:stSnd>
        </p:sndAc>
      </p:transition>
    </mc:Choice>
    <mc:Fallback xmlns="">
      <p:transition spd="slow" advTm="60000">
        <p:split orient="vert"/>
        <p:sndAc>
          <p:stSnd>
            <p:snd r:embed="rId6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677428"/>
          </a:xfrm>
        </p:spPr>
        <p:txBody>
          <a:bodyPr>
            <a:normAutofit/>
          </a:bodyPr>
          <a:lstStyle/>
          <a:p>
            <a:pPr marL="342900" lvl="0" indent="-342900" algn="l" fontAlgn="base">
              <a:spcBef>
                <a:spcPct val="20000"/>
              </a:spcBef>
              <a:spcAft>
                <a:spcPct val="0"/>
              </a:spcAft>
            </a:pPr>
            <a:r>
              <a:rPr lang="uk-UA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 </a:t>
            </a:r>
            <a:r>
              <a:rPr lang="uk-UA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 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11.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Вкажіть  магнітні </a:t>
            </a:r>
            <a:b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</a:b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     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полюси 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магнітів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297" y="2996952"/>
            <a:ext cx="3671887" cy="3240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00">
        <p:split orient="vert"/>
        <p:sndAc>
          <p:stSnd>
            <p:snd r:embed="rId2" name="voltage.wav"/>
          </p:stSnd>
        </p:sndAc>
      </p:transition>
    </mc:Choice>
    <mc:Fallback xmlns="">
      <p:transition spd="slow" advTm="60000">
        <p:split orient="vert"/>
        <p:sndAc>
          <p:stSnd>
            <p:snd r:embed="rId6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512168"/>
          </a:xfrm>
        </p:spPr>
        <p:txBody>
          <a:bodyPr>
            <a:normAutofit/>
          </a:bodyPr>
          <a:lstStyle/>
          <a:p>
            <a:pPr marL="342900" lvl="0" indent="-342900" algn="l" fontAlgn="base">
              <a:spcBef>
                <a:spcPct val="20000"/>
              </a:spcBef>
              <a:spcAft>
                <a:spcPct val="0"/>
              </a:spcAft>
            </a:pPr>
            <a:r>
              <a:rPr lang="uk-UA" sz="4100" b="1" kern="0" dirty="0">
                <a:solidFill>
                  <a:schemeClr val="bg1"/>
                </a:solidFill>
                <a:latin typeface="Verdana"/>
                <a:ea typeface="+mn-ea"/>
                <a:cs typeface="+mn-cs"/>
              </a:rPr>
              <a:t> </a:t>
            </a:r>
            <a:r>
              <a:rPr lang="uk-UA" sz="4100" b="1" kern="0" dirty="0" smtClean="0">
                <a:solidFill>
                  <a:schemeClr val="bg1"/>
                </a:solidFill>
                <a:latin typeface="Verdana"/>
                <a:ea typeface="+mn-ea"/>
                <a:cs typeface="+mn-cs"/>
              </a:rPr>
              <a:t> </a:t>
            </a:r>
            <a:r>
              <a:rPr lang="uk-UA" sz="3700" b="1" kern="0" dirty="0" smtClean="0">
                <a:solidFill>
                  <a:schemeClr val="bg1"/>
                </a:solidFill>
                <a:latin typeface="Verdana"/>
                <a:ea typeface="+mn-ea"/>
                <a:cs typeface="+mn-cs"/>
              </a:rPr>
              <a:t>12.  </a:t>
            </a:r>
            <a:r>
              <a:rPr lang="uk-UA" sz="3700" b="1" kern="0" dirty="0">
                <a:solidFill>
                  <a:schemeClr val="bg1"/>
                </a:solidFill>
                <a:latin typeface="Verdana"/>
                <a:ea typeface="+mn-ea"/>
                <a:cs typeface="+mn-cs"/>
              </a:rPr>
              <a:t>Позначте  магнітні  </a:t>
            </a:r>
            <a:br>
              <a:rPr lang="uk-UA" sz="3700" b="1" kern="0" dirty="0">
                <a:solidFill>
                  <a:schemeClr val="bg1"/>
                </a:solidFill>
                <a:latin typeface="Verdana"/>
                <a:ea typeface="+mn-ea"/>
                <a:cs typeface="+mn-cs"/>
              </a:rPr>
            </a:br>
            <a:r>
              <a:rPr lang="uk-UA" sz="3700" b="1" kern="0" dirty="0">
                <a:solidFill>
                  <a:schemeClr val="bg1"/>
                </a:solidFill>
                <a:latin typeface="Verdana"/>
                <a:ea typeface="+mn-ea"/>
                <a:cs typeface="+mn-cs"/>
              </a:rPr>
              <a:t>         </a:t>
            </a:r>
            <a:r>
              <a:rPr lang="uk-UA" sz="3700" b="1" kern="0" dirty="0" smtClean="0">
                <a:solidFill>
                  <a:schemeClr val="bg1"/>
                </a:solidFill>
                <a:latin typeface="Verdana"/>
                <a:ea typeface="+mn-ea"/>
                <a:cs typeface="+mn-cs"/>
              </a:rPr>
              <a:t>полюси  </a:t>
            </a:r>
            <a:r>
              <a:rPr lang="uk-UA" sz="3700" b="1" kern="0" dirty="0">
                <a:solidFill>
                  <a:schemeClr val="bg1"/>
                </a:solidFill>
                <a:latin typeface="Verdana"/>
                <a:ea typeface="+mn-ea"/>
                <a:cs typeface="+mn-cs"/>
              </a:rPr>
              <a:t>магнітів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57" y="2780928"/>
            <a:ext cx="7851775" cy="35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21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00">
        <p:split orient="vert"/>
        <p:sndAc>
          <p:stSnd>
            <p:snd r:embed="rId2" name="voltage.wav"/>
          </p:stSnd>
        </p:sndAc>
      </p:transition>
    </mc:Choice>
    <mc:Fallback xmlns="">
      <p:transition spd="slow" advTm="60000">
        <p:split orient="vert"/>
        <p:sndAc>
          <p:stSnd>
            <p:snd r:embed="rId6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5472608"/>
          </a:xfrm>
        </p:spPr>
        <p:txBody>
          <a:bodyPr>
            <a:normAutofit fontScale="90000"/>
          </a:bodyPr>
          <a:lstStyle/>
          <a:p>
            <a:r>
              <a:rPr lang="uk-U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Вітаємо  Вас!!!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  дійшли  фінішу.</a:t>
            </a:r>
            <a:br>
              <a:rPr lang="uk-U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Сподіваємося  на  </a:t>
            </a:r>
            <a:r>
              <a:rPr lang="uk-U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гарне  </a:t>
            </a:r>
            <a:r>
              <a:rPr lang="uk-U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засвоєння   </a:t>
            </a:r>
            <a:r>
              <a:rPr lang="uk-U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вами  </a:t>
            </a:r>
            <a:r>
              <a:rPr lang="uk-U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вивченого  матеріалу. </a:t>
            </a:r>
            <a:br>
              <a:rPr lang="uk-U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Інакше  у  вас  ще  є  час  для  підготовки  до  </a:t>
            </a:r>
            <a:r>
              <a:rPr lang="uk-U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контрольної  роботи.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9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voltage.wav"/>
          </p:stSnd>
        </p:sndAc>
      </p:transition>
    </mc:Choice>
    <mc:Fallback xmlns="">
      <p:transition spd="slow">
        <p:split orient="vert"/>
        <p:sndAc>
          <p:stSnd>
            <p:snd r:embed="rId5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054552" cy="4104456"/>
          </a:xfrm>
        </p:spPr>
        <p:txBody>
          <a:bodyPr>
            <a:normAutofit/>
          </a:bodyPr>
          <a:lstStyle/>
          <a:p>
            <a:pPr marL="342900" lvl="0" indent="-342900" algn="l" fontAlgn="base">
              <a:spcBef>
                <a:spcPct val="20000"/>
              </a:spcBef>
              <a:spcAft>
                <a:spcPct val="0"/>
              </a:spcAft>
            </a:pPr>
            <a:r>
              <a:rPr lang="uk-UA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/>
            </a:r>
            <a:br>
              <a:rPr lang="uk-UA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</a:br>
            <a:r>
              <a:rPr lang="uk-UA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   </a:t>
            </a:r>
            <a:r>
              <a:rPr lang="uk-UA" sz="40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1</a:t>
            </a:r>
            <a:r>
              <a:rPr lang="uk-UA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. Магнітне  поле – </a:t>
            </a:r>
            <a:r>
              <a:rPr lang="uk-UA" sz="40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/>
            </a:r>
            <a:br>
              <a:rPr lang="uk-UA" sz="40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</a:br>
            <a:r>
              <a:rPr lang="uk-UA" sz="40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       це  вид  </a:t>
            </a:r>
            <a:r>
              <a:rPr lang="uk-UA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матерії, …</a:t>
            </a:r>
            <a:r>
              <a:rPr lang="ru-RU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/>
            </a:r>
            <a:br>
              <a:rPr lang="ru-RU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</a:b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37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0000">
        <p:split orient="vert"/>
        <p:sndAc>
          <p:stSnd>
            <p:snd r:embed="rId2" name="voltage.wav"/>
          </p:stSnd>
        </p:sndAc>
      </p:transition>
    </mc:Choice>
    <mc:Fallback xmlns="">
      <p:transition spd="slow" advTm="90000">
        <p:split orient="vert"/>
        <p:sndAc>
          <p:stSnd>
            <p:snd r:embed="rId5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4248472"/>
          </a:xfrm>
        </p:spPr>
        <p:txBody>
          <a:bodyPr>
            <a:normAutofit/>
          </a:bodyPr>
          <a:lstStyle/>
          <a:p>
            <a:pPr marL="342900" lvl="0" indent="-342900" algn="l" fontAlgn="base">
              <a:spcBef>
                <a:spcPct val="20000"/>
              </a:spcBef>
              <a:spcAft>
                <a:spcPct val="0"/>
              </a:spcAft>
            </a:pPr>
            <a:r>
              <a:rPr lang="uk-UA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2. Запишіть  взаємодію     </a:t>
            </a:r>
            <a:b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</a:b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 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магнітних 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полюсів:</a:t>
            </a:r>
            <a:b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</a:b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 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однойменні 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полюси …,</a:t>
            </a:r>
            <a:b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</a:b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 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а 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різнойменні - …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95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0">
        <p:split orient="vert"/>
        <p:sndAc>
          <p:stSnd>
            <p:snd r:embed="rId2" name="voltage.wav"/>
          </p:stSnd>
        </p:sndAc>
      </p:transition>
    </mc:Choice>
    <mc:Fallback xmlns="">
      <p:transition spd="slow" advTm="40000">
        <p:split orient="vert"/>
        <p:sndAc>
          <p:stSnd>
            <p:snd r:embed="rId5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799" y="-315416"/>
            <a:ext cx="7762093" cy="4752528"/>
          </a:xfrm>
        </p:spPr>
        <p:txBody>
          <a:bodyPr>
            <a:normAutofit/>
          </a:bodyPr>
          <a:lstStyle/>
          <a:p>
            <a:pPr marL="342900" lvl="0" indent="-342900" algn="l" fontAlgn="base">
              <a:spcBef>
                <a:spcPct val="20000"/>
              </a:spcBef>
              <a:spcAft>
                <a:spcPct val="0"/>
              </a:spcAft>
            </a:pPr>
            <a:r>
              <a:rPr lang="uk-UA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 </a:t>
            </a:r>
            <a:r>
              <a:rPr lang="uk-UA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3. </a:t>
            </a:r>
            <a:r>
              <a:rPr lang="uk-UA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Виконавши  </a:t>
            </a:r>
            <a:r>
              <a:rPr lang="uk-UA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малюнок,             </a:t>
            </a:r>
            <a:br>
              <a:rPr lang="uk-UA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</a:br>
            <a:r>
              <a:rPr lang="uk-UA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  вкажіть</a:t>
            </a:r>
            <a:r>
              <a:rPr lang="uk-UA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/>
            </a:r>
            <a:br>
              <a:rPr lang="uk-UA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</a:br>
            <a:r>
              <a:rPr lang="uk-UA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  </a:t>
            </a:r>
            <a:r>
              <a:rPr lang="uk-UA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магнітні  </a:t>
            </a:r>
            <a:r>
              <a:rPr lang="uk-UA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/>
            </a:r>
            <a:br>
              <a:rPr lang="uk-UA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</a:br>
            <a:r>
              <a:rPr lang="uk-UA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  </a:t>
            </a:r>
            <a:r>
              <a:rPr lang="uk-UA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полюси  </a:t>
            </a:r>
            <a:r>
              <a:rPr lang="uk-UA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/>
            </a:r>
            <a:br>
              <a:rPr lang="uk-UA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</a:br>
            <a:r>
              <a:rPr lang="uk-UA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  </a:t>
            </a:r>
            <a:r>
              <a:rPr lang="uk-UA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магнітів</a:t>
            </a:r>
            <a:r>
              <a:rPr lang="uk-UA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.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296" y="2636912"/>
            <a:ext cx="4535597" cy="3599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59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0000">
        <p:split orient="vert"/>
        <p:sndAc>
          <p:stSnd>
            <p:snd r:embed="rId2" name="voltage.wav"/>
          </p:stSnd>
        </p:sndAc>
      </p:transition>
    </mc:Choice>
    <mc:Fallback xmlns="">
      <p:transition spd="slow" advTm="90000">
        <p:split orient="vert"/>
        <p:sndAc>
          <p:stSnd>
            <p:snd r:embed="rId6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4104456"/>
          </a:xfrm>
        </p:spPr>
        <p:txBody>
          <a:bodyPr>
            <a:normAutofit/>
          </a:bodyPr>
          <a:lstStyle/>
          <a:p>
            <a:pPr marL="342900" lvl="0" indent="-342900" algn="l" fontAlgn="base">
              <a:spcBef>
                <a:spcPct val="20000"/>
              </a:spcBef>
              <a:spcAft>
                <a:spcPct val="0"/>
              </a:spcAft>
            </a:pPr>
            <a:r>
              <a:rPr lang="uk-UA" sz="32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uk-UA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4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. </a:t>
            </a:r>
            <a:r>
              <a:rPr lang="uk-UA" sz="4000" b="1" kern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Зображте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  силові  </a:t>
            </a:r>
            <a:b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    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лінії 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магнітного  </a:t>
            </a:r>
            <a:b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    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поля 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між  магнітами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370" y="4425726"/>
            <a:ext cx="6615998" cy="173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3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0000">
        <p:split orient="vert"/>
        <p:sndAc>
          <p:stSnd>
            <p:snd r:embed="rId2" name="voltage.wav"/>
          </p:stSnd>
        </p:sndAc>
      </p:transition>
    </mc:Choice>
    <mc:Fallback xmlns="">
      <p:transition spd="slow" advTm="90000">
        <p:split orient="vert"/>
        <p:sndAc>
          <p:stSnd>
            <p:snd r:embed="rId6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134672" cy="5472608"/>
          </a:xfrm>
        </p:spPr>
        <p:txBody>
          <a:bodyPr>
            <a:normAutofit/>
          </a:bodyPr>
          <a:lstStyle/>
          <a:p>
            <a:pPr algn="l"/>
            <a:r>
              <a:rPr lang="uk-UA" sz="32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 </a:t>
            </a:r>
            <a:r>
              <a:rPr lang="uk-UA" sz="40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5.  Силовою характеристикою     </a:t>
            </a:r>
            <a:br>
              <a:rPr lang="uk-UA" sz="40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</a:br>
            <a:r>
              <a:rPr lang="uk-UA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 </a:t>
            </a:r>
            <a:r>
              <a:rPr lang="uk-UA" sz="40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   магнітного  </a:t>
            </a:r>
            <a:r>
              <a:rPr lang="uk-UA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поля  є </a:t>
            </a:r>
            <a:r>
              <a:rPr lang="uk-UA" sz="40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…</a:t>
            </a:r>
            <a:r>
              <a:rPr lang="uk-UA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/>
            </a:r>
            <a:b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</a:b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   Прилад 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для 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спостереження 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/>
            </a:r>
            <a:b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</a:b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  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магнітного  поля    </a:t>
            </a:r>
            <a:b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</a:b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  називається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…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24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00">
        <p:split orient="vert"/>
        <p:sndAc>
          <p:stSnd>
            <p:snd r:embed="rId2" name="voltage.wav"/>
          </p:stSnd>
        </p:sndAc>
      </p:transition>
    </mc:Choice>
    <mc:Fallback xmlns="">
      <p:transition spd="slow" advTm="60000">
        <p:split orient="vert"/>
        <p:sndAc>
          <p:stSnd>
            <p:snd r:embed="rId5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6982544" cy="3646789"/>
          </a:xfrm>
        </p:spPr>
        <p:txBody>
          <a:bodyPr>
            <a:normAutofit/>
          </a:bodyPr>
          <a:lstStyle/>
          <a:p>
            <a:pPr marL="342900" lvl="0" indent="-342900" algn="l" fontAlgn="base">
              <a:spcBef>
                <a:spcPct val="20000"/>
              </a:spcBef>
              <a:spcAft>
                <a:spcPct val="0"/>
              </a:spcAft>
            </a:pPr>
            <a:r>
              <a:rPr lang="uk-UA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  <a:ea typeface="+mn-ea"/>
                <a:cs typeface="+mn-cs"/>
              </a:rPr>
              <a:t>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  <a:ea typeface="+mn-ea"/>
                <a:cs typeface="+mn-cs"/>
              </a:rPr>
              <a:t>6.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  <a:ea typeface="+mn-ea"/>
                <a:cs typeface="+mn-cs"/>
              </a:rPr>
              <a:t>Вкажіть  магнітну  </a:t>
            </a:r>
            <a:b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  <a:ea typeface="+mn-ea"/>
                <a:cs typeface="+mn-cs"/>
              </a:rPr>
            </a:b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  <a:ea typeface="+mn-ea"/>
                <a:cs typeface="+mn-cs"/>
              </a:rPr>
              <a:t> 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  <a:ea typeface="+mn-ea"/>
                <a:cs typeface="+mn-cs"/>
              </a:rPr>
              <a:t>полярність 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  <a:ea typeface="+mn-ea"/>
                <a:cs typeface="+mn-cs"/>
              </a:rPr>
              <a:t>соленоїда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102" y="3814758"/>
            <a:ext cx="5040178" cy="256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30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0">
        <p:split orient="vert"/>
        <p:sndAc>
          <p:stSnd>
            <p:snd r:embed="rId2" name="voltage.wav"/>
          </p:stSnd>
        </p:sndAc>
      </p:transition>
    </mc:Choice>
    <mc:Fallback xmlns="">
      <p:transition spd="slow" advTm="30000">
        <p:split orient="vert"/>
        <p:sndAc>
          <p:stSnd>
            <p:snd r:embed="rId6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4752528"/>
          </a:xfrm>
        </p:spPr>
        <p:txBody>
          <a:bodyPr>
            <a:normAutofit/>
          </a:bodyPr>
          <a:lstStyle/>
          <a:p>
            <a:pPr marL="342900" lvl="0" indent="-342900" algn="l" fontAlgn="base">
              <a:spcBef>
                <a:spcPct val="20000"/>
              </a:spcBef>
              <a:spcAft>
                <a:spcPct val="0"/>
              </a:spcAft>
            </a:pPr>
            <a:r>
              <a:rPr lang="uk-UA" sz="32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7. 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Одиницею  магнітної    </a:t>
            </a:r>
            <a:b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індукції 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є …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85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0">
        <p:split orient="vert"/>
        <p:sndAc>
          <p:stSnd>
            <p:snd r:embed="rId2" name="voltage.wav"/>
          </p:stSnd>
        </p:sndAc>
      </p:transition>
    </mc:Choice>
    <mc:Fallback xmlns="">
      <p:transition spd="slow" advTm="30000">
        <p:split orient="vert"/>
        <p:sndAc>
          <p:stSnd>
            <p:snd r:embed="rId5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7772400" cy="3312368"/>
          </a:xfrm>
        </p:spPr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uk-UA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8.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Вкажіть  електричну  </a:t>
            </a:r>
            <a:b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</a:b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      полярність  соленоїда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456" y="3212976"/>
            <a:ext cx="52959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10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00">
        <p:split orient="vert"/>
        <p:sndAc>
          <p:stSnd>
            <p:snd r:embed="rId2" name="voltage.wav"/>
          </p:stSnd>
        </p:sndAc>
      </p:transition>
    </mc:Choice>
    <mc:Fallback xmlns="">
      <p:transition spd="slow" advTm="60000">
        <p:split orient="vert"/>
        <p:sndAc>
          <p:stSnd>
            <p:snd r:embed="rId6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64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Фізичний  диктант 9 клас  Магнітне  поле - 1  Якщо  Ви  готові - натисніть  ліву  кнопку  миші. Бажаємо  успіху !!!</vt:lpstr>
      <vt:lpstr>    1. Магнітне  поле –         це  вид  матерії, … </vt:lpstr>
      <vt:lpstr> 2. Запишіть  взаємодію        магнітних  полюсів:   однойменні  полюси …,   а  різнойменні - …</vt:lpstr>
      <vt:lpstr> 3. Виконавши  малюнок,                вкажіть   магнітні     полюси     магнітів.</vt:lpstr>
      <vt:lpstr>    4. Зображте  силові        лінії  магнітного        поля  між  магнітами</vt:lpstr>
      <vt:lpstr> 5.  Силовою характеристикою          магнітного  поля  є …      Прилад  для  спостереження       магнітного  поля         називається …</vt:lpstr>
      <vt:lpstr> 6. Вкажіть  магнітну     полярність  соленоїда</vt:lpstr>
      <vt:lpstr> 7.  Одиницею  магнітної        індукції  є …</vt:lpstr>
      <vt:lpstr> 8. Вкажіть  електричну         полярність  соленоїда</vt:lpstr>
      <vt:lpstr> 9. Запишіть  формулу  для       визначення  сили, з  якою         магнітне  поле  діє  на       провідник  зі  струмом.  </vt:lpstr>
      <vt:lpstr>   10. Позначте  напрям           сили  Ампера</vt:lpstr>
      <vt:lpstr>   11. Вкажіть  магнітні        полюси  магнітів</vt:lpstr>
      <vt:lpstr>  12.  Позначте  магнітні            полюси  магнітів</vt:lpstr>
      <vt:lpstr>Вітаємо  Вас!!! Ви  дійшли  фінішу.   Сподіваємося  на   гарне  засвоєння   вами  вивченого  матеріалу.   Інакше  у  вас  ще  є  час  для  підготовки  до    контрольної  роботи.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Tawr</dc:creator>
  <cp:lastModifiedBy>Tawr</cp:lastModifiedBy>
  <cp:revision>23</cp:revision>
  <dcterms:created xsi:type="dcterms:W3CDTF">2019-03-06T08:43:12Z</dcterms:created>
  <dcterms:modified xsi:type="dcterms:W3CDTF">2019-03-26T22:02:52Z</dcterms:modified>
</cp:coreProperties>
</file>