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4" r:id="rId15"/>
    <p:sldId id="275" r:id="rId16"/>
    <p:sldId id="276" r:id="rId17"/>
    <p:sldId id="277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5" d="100"/>
          <a:sy n="65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3DFA2D6-FAD7-4458-813D-04E409D79A2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F6E31FB-E405-464F-933D-F23C53C06AB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A2D6-FAD7-4458-813D-04E409D79A2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31FB-E405-464F-933D-F23C53C06A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A2D6-FAD7-4458-813D-04E409D79A2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31FB-E405-464F-933D-F23C53C06A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A2D6-FAD7-4458-813D-04E409D79A2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31FB-E405-464F-933D-F23C53C06A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A2D6-FAD7-4458-813D-04E409D79A2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31FB-E405-464F-933D-F23C53C06A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A2D6-FAD7-4458-813D-04E409D79A2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31FB-E405-464F-933D-F23C53C06AB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A2D6-FAD7-4458-813D-04E409D79A2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31FB-E405-464F-933D-F23C53C06A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A2D6-FAD7-4458-813D-04E409D79A2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31FB-E405-464F-933D-F23C53C06A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A2D6-FAD7-4458-813D-04E409D79A2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31FB-E405-464F-933D-F23C53C06A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A2D6-FAD7-4458-813D-04E409D79A2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31FB-E405-464F-933D-F23C53C06AB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A2D6-FAD7-4458-813D-04E409D79A2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31FB-E405-464F-933D-F23C53C06A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3DFA2D6-FAD7-4458-813D-04E409D79A2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F6E31FB-E405-464F-933D-F23C53C06A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Ð°ÑÑÐ¸Ð½ÐºÐ¸ Ð¿Ð¾ Ð·Ð°Ð¿ÑÐ¾ÑÑ ÑÐ¾Ð½Ð¸ Ð´Ð»Ñ Ð¿ÑÐµÐ·ÐµÐ½ÑÐ°ÑÑÑ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0"/>
            <a:ext cx="9144000" cy="701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ºÐ°ÑÑÐ¸Ð½ÐºÐ¸ ÑÑÐ½Ñ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475" y="3867272"/>
            <a:ext cx="3552202" cy="239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Ð°ÑÑÐ¸Ð½ÐºÐ¸ Ð¿Ð¾ Ð·Ð°Ð¿ÑÐ¾ÑÑ Ð½ÐµÐ±ÐµÐ·Ð¿ÐµÑÐ½Ñ Ð·Ð½Ð°ÑÑÐ´Ðº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0224">
            <a:off x="2078917" y="3860700"/>
            <a:ext cx="3281586" cy="231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4774" y="404664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uk-UA" sz="8800" b="1" dirty="0" err="1" smtClean="0">
                <a:solidFill>
                  <a:srgbClr val="0070C0"/>
                </a:solidFill>
                <a:latin typeface="Monotype Corsiva" pitchFamily="66" charset="0"/>
              </a:rPr>
              <a:t>Батл</a:t>
            </a:r>
            <a:endParaRPr lang="ru-RU" sz="88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1628800"/>
            <a:ext cx="6400800" cy="1752600"/>
          </a:xfrm>
        </p:spPr>
        <p:txBody>
          <a:bodyPr>
            <a:noAutofit/>
          </a:bodyPr>
          <a:lstStyle/>
          <a:p>
            <a:r>
              <a:rPr lang="uk-UA" sz="6000" dirty="0" smtClean="0">
                <a:solidFill>
                  <a:srgbClr val="00B050"/>
                </a:solidFill>
                <a:latin typeface="Arial Black" pitchFamily="34" charset="0"/>
              </a:rPr>
              <a:t>Небезпечні знахідки</a:t>
            </a:r>
            <a:endParaRPr lang="ru-RU" sz="60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7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556792"/>
            <a:ext cx="3090863" cy="290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6016" y="908720"/>
            <a:ext cx="3304572" cy="1463153"/>
          </a:xfrm>
        </p:spPr>
        <p:txBody>
          <a:bodyPr/>
          <a:lstStyle/>
          <a:p>
            <a:pPr algn="ctr"/>
            <a:r>
              <a:rPr lang="uk-UA" b="1" dirty="0" smtClean="0"/>
              <a:t>Це безпечна поведінка?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b="1" dirty="0" smtClean="0">
                <a:latin typeface="Monotype Corsiva" pitchFamily="66" charset="0"/>
              </a:rPr>
              <a:t>НІ</a:t>
            </a:r>
            <a:endParaRPr lang="ru-RU" sz="6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2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268760"/>
            <a:ext cx="309086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8024" y="980728"/>
            <a:ext cx="3304572" cy="1463153"/>
          </a:xfrm>
        </p:spPr>
        <p:txBody>
          <a:bodyPr/>
          <a:lstStyle/>
          <a:p>
            <a:pPr algn="ctr"/>
            <a:r>
              <a:rPr lang="uk-UA" b="1" dirty="0" smtClean="0"/>
              <a:t>Правильно чи ні?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b="1" dirty="0" smtClean="0">
                <a:latin typeface="Monotype Corsiva" pitchFamily="66" charset="0"/>
              </a:rPr>
              <a:t>ТАК</a:t>
            </a:r>
            <a:endParaRPr lang="ru-RU" sz="6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25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196752"/>
            <a:ext cx="3090863" cy="312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6016" y="836712"/>
            <a:ext cx="3304572" cy="1463153"/>
          </a:xfrm>
        </p:spPr>
        <p:txBody>
          <a:bodyPr/>
          <a:lstStyle/>
          <a:p>
            <a:pPr algn="ctr"/>
            <a:r>
              <a:rPr lang="uk-UA" b="1" dirty="0" smtClean="0"/>
              <a:t>Правильно чи ні?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b="1" dirty="0" smtClean="0">
                <a:latin typeface="Monotype Corsiva" pitchFamily="66" charset="0"/>
              </a:rPr>
              <a:t>ТАК</a:t>
            </a:r>
            <a:endParaRPr lang="ru-RU" sz="6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3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8800" b="1" dirty="0" smtClean="0">
                <a:latin typeface="Times New Roman" pitchFamily="18" charset="0"/>
                <a:cs typeface="Times New Roman" pitchFamily="18" charset="0"/>
              </a:rPr>
              <a:t>Поміркуй!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395706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21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838008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Порядок дій, якщо раптом побачив міну, або інший вибухонебезпечний предмет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1. Зупинився.</a:t>
            </a:r>
          </a:p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2. Заспокоївся.</a:t>
            </a:r>
          </a:p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3. Подивися навкруги.</a:t>
            </a:r>
          </a:p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4. Повернутися по своїх слідах </a:t>
            </a:r>
            <a:r>
              <a:rPr lang="uk-UA" sz="3200" b="1" i="1" dirty="0">
                <a:solidFill>
                  <a:srgbClr val="3E3D2D"/>
                </a:solidFill>
                <a:latin typeface="Times New Roman" pitchFamily="18" charset="0"/>
                <a:cs typeface="Times New Roman" pitchFamily="18" charset="0"/>
              </a:rPr>
              <a:t>назад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5. Позначив на безпечній відстані.</a:t>
            </a:r>
          </a:p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6. Подзвонив за номером 101.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43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8000" b="1" dirty="0" smtClean="0">
                <a:latin typeface="Times New Roman" pitchFamily="18" charset="0"/>
                <a:cs typeface="Times New Roman" pitchFamily="18" charset="0"/>
              </a:rPr>
              <a:t>Склади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297" y="2060848"/>
            <a:ext cx="261913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12876"/>
            <a:ext cx="540060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4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024744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00B050"/>
                </a:solidFill>
              </a:rPr>
              <a:t>Легкозаймистий предмет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D:\znak_pb_pozharoopasno_legkovosplamenjajushchiesja_veshchestva_po_cene_proizvoditelj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24100"/>
            <a:ext cx="6120680" cy="412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31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Вибухонебезпечний предмет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explosive-98646_64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24100"/>
            <a:ext cx="6624736" cy="412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59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Нагородження переможців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ÐÐ°ÑÑÐ¸Ð½ÐºÐ¸ Ð¿Ð¾ Ð·Ð°Ð¿ÑÐ¾ÑÑ Ð¿ÐµÑÐµÐ¼Ð¾Ð¶ÑÑ ÑÐ¸ÑÑÐ½Ð¾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47498"/>
            <a:ext cx="5688632" cy="414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3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35503" y="764704"/>
            <a:ext cx="7024687" cy="1143000"/>
          </a:xfrm>
        </p:spPr>
        <p:txBody>
          <a:bodyPr>
            <a:noAutofit/>
          </a:bodyPr>
          <a:lstStyle/>
          <a:p>
            <a:pPr algn="ctr"/>
            <a:r>
              <a:rPr lang="uk-UA" sz="8000" b="1" dirty="0" smtClean="0">
                <a:solidFill>
                  <a:srgbClr val="00B050"/>
                </a:solidFill>
                <a:latin typeface="Monotype Corsiva" pitchFamily="66" charset="0"/>
              </a:rPr>
              <a:t>Покажи відповідь</a:t>
            </a:r>
            <a:endParaRPr lang="ru-RU" sz="80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16" y="1537157"/>
            <a:ext cx="6657975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 rot="18275462">
            <a:off x="987028" y="3354350"/>
            <a:ext cx="1673300" cy="15330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chemeClr val="tx1"/>
                </a:solidFill>
                <a:latin typeface="Monotype Corsiva" pitchFamily="66" charset="0"/>
              </a:rPr>
              <a:t>Так</a:t>
            </a:r>
            <a:endParaRPr lang="ru-RU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rot="787366">
            <a:off x="6926907" y="2551754"/>
            <a:ext cx="1368152" cy="187220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chemeClr val="tx1"/>
                </a:solidFill>
                <a:latin typeface="Monotype Corsiva" pitchFamily="66" charset="0"/>
              </a:rPr>
              <a:t>Ні</a:t>
            </a:r>
            <a:endParaRPr lang="ru-RU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6175" y="1268760"/>
            <a:ext cx="309086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124744"/>
            <a:ext cx="3304572" cy="1463153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Це вибухонебезпечний предмет?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3429000"/>
            <a:ext cx="3298784" cy="1517904"/>
          </a:xfrm>
        </p:spPr>
        <p:txBody>
          <a:bodyPr>
            <a:normAutofit/>
          </a:bodyPr>
          <a:lstStyle/>
          <a:p>
            <a:pPr algn="ctr"/>
            <a:r>
              <a:rPr lang="uk-UA" sz="8000" b="1" dirty="0" smtClean="0">
                <a:latin typeface="Monotype Corsiva" pitchFamily="66" charset="0"/>
              </a:rPr>
              <a:t>ТАК</a:t>
            </a:r>
            <a:endParaRPr lang="ru-RU" sz="8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1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484784"/>
            <a:ext cx="3090863" cy="307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8024" y="764704"/>
            <a:ext cx="3304572" cy="1463153"/>
          </a:xfrm>
        </p:spPr>
        <p:txBody>
          <a:bodyPr/>
          <a:lstStyle/>
          <a:p>
            <a:pPr algn="ctr"/>
            <a:r>
              <a:rPr lang="uk-UA" b="1" dirty="0" smtClean="0"/>
              <a:t>Це вибухонебезпечний предмет?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8024" y="3212976"/>
            <a:ext cx="3298784" cy="1517904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 smtClean="0">
                <a:latin typeface="Monotype Corsiva" pitchFamily="66" charset="0"/>
              </a:rPr>
              <a:t>ТАК</a:t>
            </a:r>
            <a:endParaRPr lang="ru-RU" sz="6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12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412777"/>
            <a:ext cx="3090863" cy="304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6016" y="836712"/>
            <a:ext cx="3304572" cy="1463153"/>
          </a:xfrm>
        </p:spPr>
        <p:txBody>
          <a:bodyPr/>
          <a:lstStyle/>
          <a:p>
            <a:pPr algn="ctr"/>
            <a:r>
              <a:rPr lang="uk-UA" b="1" dirty="0" smtClean="0"/>
              <a:t>Це вибухонебезпечний предмет?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b="1" dirty="0" smtClean="0">
                <a:latin typeface="Monotype Corsiva" pitchFamily="66" charset="0"/>
              </a:rPr>
              <a:t>ТАК</a:t>
            </a:r>
            <a:endParaRPr lang="ru-RU" sz="6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77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2847116" cy="252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8024" y="1196752"/>
            <a:ext cx="3304572" cy="1463153"/>
          </a:xfrm>
        </p:spPr>
        <p:txBody>
          <a:bodyPr/>
          <a:lstStyle/>
          <a:p>
            <a:pPr algn="ctr"/>
            <a:r>
              <a:rPr lang="uk-UA" b="1" dirty="0" smtClean="0"/>
              <a:t>Це вибухонебезпечний предмет?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b="1" dirty="0" smtClean="0">
                <a:latin typeface="Monotype Corsiva" pitchFamily="66" charset="0"/>
              </a:rPr>
              <a:t>НІ</a:t>
            </a:r>
            <a:endParaRPr lang="ru-RU" sz="6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93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2861207" cy="323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6016" y="1196752"/>
            <a:ext cx="3304572" cy="1463153"/>
          </a:xfrm>
        </p:spPr>
        <p:txBody>
          <a:bodyPr/>
          <a:lstStyle/>
          <a:p>
            <a:pPr algn="ctr"/>
            <a:r>
              <a:rPr lang="uk-UA" b="1" dirty="0" smtClean="0"/>
              <a:t>Це вибухонебезпечний предмет?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b="1" dirty="0" smtClean="0">
                <a:latin typeface="Monotype Corsiva" pitchFamily="66" charset="0"/>
              </a:rPr>
              <a:t>ТАК</a:t>
            </a:r>
            <a:endParaRPr lang="ru-RU" sz="6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81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340768"/>
            <a:ext cx="3090863" cy="312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8024" y="1052736"/>
            <a:ext cx="3304572" cy="1463153"/>
          </a:xfrm>
        </p:spPr>
        <p:txBody>
          <a:bodyPr/>
          <a:lstStyle/>
          <a:p>
            <a:pPr algn="ctr"/>
            <a:r>
              <a:rPr lang="uk-UA" b="1" dirty="0" smtClean="0"/>
              <a:t>Правильно чи ні?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b="1" dirty="0" smtClean="0">
                <a:latin typeface="Monotype Corsiva" pitchFamily="66" charset="0"/>
              </a:rPr>
              <a:t>НІ</a:t>
            </a:r>
            <a:endParaRPr lang="ru-RU" sz="6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19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484784"/>
            <a:ext cx="3090863" cy="297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6016" y="908720"/>
            <a:ext cx="3304572" cy="1463153"/>
          </a:xfrm>
        </p:spPr>
        <p:txBody>
          <a:bodyPr/>
          <a:lstStyle/>
          <a:p>
            <a:pPr algn="ctr"/>
            <a:r>
              <a:rPr lang="uk-UA" b="1" dirty="0" smtClean="0"/>
              <a:t>Це безпечна поведінка?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b="1" dirty="0" smtClean="0">
                <a:latin typeface="Monotype Corsiva" pitchFamily="66" charset="0"/>
              </a:rPr>
              <a:t>НІ</a:t>
            </a:r>
            <a:endParaRPr lang="ru-RU" sz="6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35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316</TotalTime>
  <Words>113</Words>
  <Application>Microsoft Office PowerPoint</Application>
  <PresentationFormat>Экран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Остин</vt:lpstr>
      <vt:lpstr>Батл</vt:lpstr>
      <vt:lpstr>Покажи відповідь</vt:lpstr>
      <vt:lpstr>Це вибухонебезпечний предмет?</vt:lpstr>
      <vt:lpstr>Це вибухонебезпечний предмет?</vt:lpstr>
      <vt:lpstr>Це вибухонебезпечний предмет?</vt:lpstr>
      <vt:lpstr>Це вибухонебезпечний предмет?</vt:lpstr>
      <vt:lpstr>Це вибухонебезпечний предмет?</vt:lpstr>
      <vt:lpstr>Правильно чи ні?</vt:lpstr>
      <vt:lpstr>Це безпечна поведінка?</vt:lpstr>
      <vt:lpstr>Це безпечна поведінка?</vt:lpstr>
      <vt:lpstr>Правильно чи ні?</vt:lpstr>
      <vt:lpstr>Правильно чи ні?</vt:lpstr>
      <vt:lpstr>Поміркуй!</vt:lpstr>
      <vt:lpstr>Порядок дій, якщо раптом побачив міну, або інший вибухонебезпечний предмет</vt:lpstr>
      <vt:lpstr>Склади</vt:lpstr>
      <vt:lpstr>Легкозаймистий предмет</vt:lpstr>
      <vt:lpstr>Вибухонебезпечний предмет</vt:lpstr>
      <vt:lpstr>Нагородження переможців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Гра-вікторина</dc:title>
  <dc:creator>ASUS</dc:creator>
  <cp:lastModifiedBy>ASUS</cp:lastModifiedBy>
  <cp:revision>22</cp:revision>
  <dcterms:created xsi:type="dcterms:W3CDTF">2019-02-24T09:11:50Z</dcterms:created>
  <dcterms:modified xsi:type="dcterms:W3CDTF">2019-04-11T14:05:21Z</dcterms:modified>
</cp:coreProperties>
</file>