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998" r:id="rId3"/>
    <p:sldId id="1096" r:id="rId4"/>
    <p:sldId id="1088" r:id="rId5"/>
    <p:sldId id="1105" r:id="rId6"/>
    <p:sldId id="1081" r:id="rId7"/>
    <p:sldId id="1089" r:id="rId8"/>
    <p:sldId id="1099" r:id="rId9"/>
    <p:sldId id="1100" r:id="rId10"/>
    <p:sldId id="1071" r:id="rId11"/>
    <p:sldId id="1083" r:id="rId12"/>
    <p:sldId id="1084" r:id="rId13"/>
    <p:sldId id="1075" r:id="rId14"/>
    <p:sldId id="1077" r:id="rId15"/>
    <p:sldId id="1072" r:id="rId16"/>
    <p:sldId id="1087" r:id="rId17"/>
    <p:sldId id="1086" r:id="rId18"/>
    <p:sldId id="1092" r:id="rId19"/>
    <p:sldId id="1093" r:id="rId20"/>
    <p:sldId id="1119" r:id="rId21"/>
    <p:sldId id="1091" r:id="rId22"/>
    <p:sldId id="1094" r:id="rId23"/>
    <p:sldId id="1095" r:id="rId24"/>
    <p:sldId id="1097" r:id="rId25"/>
    <p:sldId id="1106" r:id="rId26"/>
    <p:sldId id="1112" r:id="rId27"/>
    <p:sldId id="1101" r:id="rId28"/>
    <p:sldId id="1104" r:id="rId29"/>
    <p:sldId id="1102" r:id="rId30"/>
    <p:sldId id="1107" r:id="rId31"/>
    <p:sldId id="1108" r:id="rId32"/>
    <p:sldId id="1115" r:id="rId33"/>
    <p:sldId id="1111" r:id="rId34"/>
    <p:sldId id="1120" r:id="rId35"/>
    <p:sldId id="1113" r:id="rId36"/>
    <p:sldId id="1114" r:id="rId37"/>
    <p:sldId id="1118" r:id="rId38"/>
    <p:sldId id="1116" r:id="rId39"/>
    <p:sldId id="1122" r:id="rId40"/>
    <p:sldId id="1121" r:id="rId41"/>
    <p:sldId id="1124" r:id="rId42"/>
    <p:sldId id="112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90E"/>
    <a:srgbClr val="014501"/>
    <a:srgbClr val="02BB02"/>
    <a:srgbClr val="7030A0"/>
    <a:srgbClr val="D24726"/>
    <a:srgbClr val="F5F5F5"/>
    <a:srgbClr val="CC00FF"/>
    <a:srgbClr val="26EE39"/>
    <a:srgbClr val="660066"/>
    <a:srgbClr val="C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Темний стиль 1 –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Помірний стиль 3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1636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2BF58-98C0-4ADA-9010-251DE95FCE0F}" type="doc">
      <dgm:prSet loTypeId="urn:microsoft.com/office/officeart/2005/8/layout/pList2" loCatId="list" qsTypeId="urn:microsoft.com/office/officeart/2005/8/quickstyle/3d3" qsCatId="3D" csTypeId="urn:microsoft.com/office/officeart/2005/8/colors/accent0_3" csCatId="mainScheme" phldr="1"/>
      <dgm:spPr/>
    </dgm:pt>
    <dgm:pt modelId="{719A0B09-9A08-4807-9B86-F995ED96FEA4}">
      <dgm:prSet phldrT="[Текст]" custT="1"/>
      <dgm:spPr>
        <a:solidFill>
          <a:srgbClr val="D24726"/>
        </a:solidFill>
      </dgm:spPr>
      <dgm:t>
        <a:bodyPr anchor="ctr"/>
        <a:lstStyle/>
        <a:p>
          <a:r>
            <a:rPr lang="uk-UA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Вікно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18321-03BA-4016-82DA-E82F044CCDDC}" type="parTrans" cxnId="{0B74FA5E-CB46-4789-B3A3-07EE4660A820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9ADEE7-845B-4B26-86F1-D75098FDB46A}" type="sibTrans" cxnId="{0B74FA5E-CB46-4789-B3A3-07EE4660A820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C3764-140A-4010-8AB2-674B61594472}">
      <dgm:prSet phldrT="[Текст]" custT="1"/>
      <dgm:spPr/>
      <dgm:t>
        <a:bodyPr anchor="ctr"/>
        <a:lstStyle/>
        <a:p>
          <a:r>
            <a:rPr lang="uk-UA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Папка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A10408-A2A9-4E3D-BE01-2666BEC3014E}" type="parTrans" cxnId="{6E50EBBF-18CF-4CE5-B426-304AD5AB6594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DD6AB-1617-4AD7-8B3F-063DFC5E5BCA}" type="sibTrans" cxnId="{6E50EBBF-18CF-4CE5-B426-304AD5AB6594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F829DD-48B1-4866-B3AC-B3FBA5B6570B}">
      <dgm:prSet phldrT="[Текст]" custT="1"/>
      <dgm:spPr>
        <a:solidFill>
          <a:srgbClr val="C00000"/>
        </a:solidFill>
      </dgm:spPr>
      <dgm:t>
        <a:bodyPr anchor="ctr"/>
        <a:lstStyle/>
        <a:p>
          <a:r>
            <a:rPr lang="uk-UA" sz="3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Файл</a:t>
          </a:r>
          <a:endParaRPr lang="uk-UA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04DC9-22CE-4E70-84F0-F4888C280C2C}" type="parTrans" cxnId="{6DFD29AD-2981-409E-BA79-7604BB3629EC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FDA0-7577-4DF2-BDFF-6C4F5B658C7D}" type="sibTrans" cxnId="{6DFD29AD-2981-409E-BA79-7604BB3629EC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10A4D-4C2F-4045-B443-70CDAC6149E1}">
      <dgm:prSet phldrT="[Текст]" custT="1"/>
      <dgm:spPr>
        <a:solidFill>
          <a:schemeClr val="accent2">
            <a:lumMod val="75000"/>
          </a:schemeClr>
        </a:solidFill>
      </dgm:spPr>
      <dgm:t>
        <a:bodyPr anchor="ctr"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Пристрій </a:t>
          </a:r>
          <a:r>
            <a:rPr lang="uk-UA" sz="20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збере-ження</a:t>
          </a:r>
          <a:endParaRPr lang="uk-UA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6E77A7-BE86-4D3B-AA19-A7B3C2ED78DA}" type="parTrans" cxnId="{44CF5703-4268-47E9-BDBB-447AB66AB95B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730D3C-0474-4E3A-AFCD-CE4EFB6E6C67}" type="sibTrans" cxnId="{44CF5703-4268-47E9-BDBB-447AB66AB95B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9CF3E-41DE-4787-B86E-EF7C043607CF}">
      <dgm:prSet phldrT="[Текст]" custT="1"/>
      <dgm:spPr>
        <a:solidFill>
          <a:srgbClr val="7030A0"/>
        </a:solidFill>
      </dgm:spPr>
      <dgm:t>
        <a:bodyPr anchor="ctr"/>
        <a:lstStyle/>
        <a:p>
          <a:r>
            <a:rPr lang="uk-UA" sz="28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Ярлик</a:t>
          </a:r>
          <a:endParaRPr lang="uk-UA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FF631-B943-46AC-B5CF-0F3D2C58678A}" type="parTrans" cxnId="{D94A655D-33B2-42C7-8B99-81BC366C4D94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279F03-93F5-4936-9C73-8A3873F11EE7}" type="sibTrans" cxnId="{D94A655D-33B2-42C7-8B99-81BC366C4D94}">
      <dgm:prSet/>
      <dgm:spPr/>
      <dgm:t>
        <a:bodyPr/>
        <a:lstStyle/>
        <a:p>
          <a:endParaRPr lang="uk-UA">
            <a:solidFill>
              <a:srgbClr val="D2472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08A36-A61E-4FFD-BF94-F4EBBDD10B09}" type="pres">
      <dgm:prSet presAssocID="{5AC2BF58-98C0-4ADA-9010-251DE95FCE0F}" presName="Name0" presStyleCnt="0">
        <dgm:presLayoutVars>
          <dgm:dir/>
          <dgm:resizeHandles val="exact"/>
        </dgm:presLayoutVars>
      </dgm:prSet>
      <dgm:spPr/>
    </dgm:pt>
    <dgm:pt modelId="{5CE0BDA0-9771-4DBA-8B06-77E1F15AC6C9}" type="pres">
      <dgm:prSet presAssocID="{5AC2BF58-98C0-4ADA-9010-251DE95FCE0F}" presName="bkgdShp" presStyleLbl="alignAccFollowNode1" presStyleIdx="0" presStyleCnt="1"/>
      <dgm:spPr/>
    </dgm:pt>
    <dgm:pt modelId="{04198E9A-A8F5-481F-AE3F-BBF52DFA422E}" type="pres">
      <dgm:prSet presAssocID="{5AC2BF58-98C0-4ADA-9010-251DE95FCE0F}" presName="linComp" presStyleCnt="0"/>
      <dgm:spPr/>
    </dgm:pt>
    <dgm:pt modelId="{BC04BBA1-B9D9-4140-97F6-C542E2EF7C17}" type="pres">
      <dgm:prSet presAssocID="{719A0B09-9A08-4807-9B86-F995ED96FEA4}" presName="compNode" presStyleCnt="0"/>
      <dgm:spPr/>
    </dgm:pt>
    <dgm:pt modelId="{4334FF61-777B-49A7-8798-D35870122EC9}" type="pres">
      <dgm:prSet presAssocID="{719A0B09-9A08-4807-9B86-F995ED96FE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F62C1B-04E2-481E-878F-D6CE1AB26551}" type="pres">
      <dgm:prSet presAssocID="{719A0B09-9A08-4807-9B86-F995ED96FEA4}" presName="invisiNode" presStyleLbl="node1" presStyleIdx="0" presStyleCnt="5"/>
      <dgm:spPr/>
    </dgm:pt>
    <dgm:pt modelId="{2B2C6CCF-D401-4BBC-9193-9CB4BAC8AB8A}" type="pres">
      <dgm:prSet presAssocID="{719A0B09-9A08-4807-9B86-F995ED96FEA4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F9D3CA-4A4E-4A31-ACB3-AC978104B950}" type="pres">
      <dgm:prSet presAssocID="{609ADEE7-845B-4B26-86F1-D75098FDB46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255E99C0-9400-4401-BF31-B48CF7744419}" type="pres">
      <dgm:prSet presAssocID="{36AC3764-140A-4010-8AB2-674B61594472}" presName="compNode" presStyleCnt="0"/>
      <dgm:spPr/>
    </dgm:pt>
    <dgm:pt modelId="{F81D08D2-E266-49DB-B762-985A41604FB3}" type="pres">
      <dgm:prSet presAssocID="{36AC3764-140A-4010-8AB2-674B615944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50C8A2-2BB6-4E48-A85F-BBA53E845642}" type="pres">
      <dgm:prSet presAssocID="{36AC3764-140A-4010-8AB2-674B61594472}" presName="invisiNode" presStyleLbl="node1" presStyleIdx="1" presStyleCnt="5"/>
      <dgm:spPr/>
    </dgm:pt>
    <dgm:pt modelId="{F1307B47-5125-4625-8B25-447C0C4C0E31}" type="pres">
      <dgm:prSet presAssocID="{36AC3764-140A-4010-8AB2-674B61594472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8F5E5553-268B-4ABE-83E3-0EC098C55418}" type="pres">
      <dgm:prSet presAssocID="{A67DD6AB-1617-4AD7-8B3F-063DFC5E5BC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72E1891-CD1C-44FA-90D1-BCDA6C1DE552}" type="pres">
      <dgm:prSet presAssocID="{60F829DD-48B1-4866-B3AC-B3FBA5B6570B}" presName="compNode" presStyleCnt="0"/>
      <dgm:spPr/>
    </dgm:pt>
    <dgm:pt modelId="{9100ED5C-FBAC-4C52-B285-DD142C61E8F0}" type="pres">
      <dgm:prSet presAssocID="{60F829DD-48B1-4866-B3AC-B3FBA5B6570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83D823-2361-4827-A21C-3F7BA080D342}" type="pres">
      <dgm:prSet presAssocID="{60F829DD-48B1-4866-B3AC-B3FBA5B6570B}" presName="invisiNode" presStyleLbl="node1" presStyleIdx="2" presStyleCnt="5"/>
      <dgm:spPr/>
    </dgm:pt>
    <dgm:pt modelId="{4ED99C30-8CC1-45ED-A280-43E2C65B3CB2}" type="pres">
      <dgm:prSet presAssocID="{60F829DD-48B1-4866-B3AC-B3FBA5B6570B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D4564B-7AA6-4F32-BDF1-AFA1F0E83F8E}" type="pres">
      <dgm:prSet presAssocID="{FA68FDA0-7577-4DF2-BDFF-6C4F5B658C7D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ED1DBF6-4B81-478B-87C9-36648C1EAC07}" type="pres">
      <dgm:prSet presAssocID="{A679CF3E-41DE-4787-B86E-EF7C043607CF}" presName="compNode" presStyleCnt="0"/>
      <dgm:spPr/>
    </dgm:pt>
    <dgm:pt modelId="{0A7CFC4A-9C87-4F5D-8D6E-6326B4339648}" type="pres">
      <dgm:prSet presAssocID="{A679CF3E-41DE-4787-B86E-EF7C043607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0FF440-ED65-45F9-8880-EB504FC96BCE}" type="pres">
      <dgm:prSet presAssocID="{A679CF3E-41DE-4787-B86E-EF7C043607CF}" presName="invisiNode" presStyleLbl="node1" presStyleIdx="3" presStyleCnt="5"/>
      <dgm:spPr/>
    </dgm:pt>
    <dgm:pt modelId="{79D8AE71-D136-4E68-83B4-43A4B91FD8EE}" type="pres">
      <dgm:prSet presAssocID="{A679CF3E-41DE-4787-B86E-EF7C043607CF}" presName="imagNode" presStyleLbl="fgImgPlace1" presStyleIdx="3" presStyleCnt="5"/>
      <dgm:spPr>
        <a:blipFill dpi="0" rotWithShape="1">
          <a:blip xmlns:r="http://schemas.openxmlformats.org/officeDocument/2006/relationships" r:embed="rId4"/>
          <a:srcRect/>
          <a:stretch>
            <a:fillRect l="-2236" r="-2236"/>
          </a:stretch>
        </a:blipFill>
      </dgm:spPr>
    </dgm:pt>
    <dgm:pt modelId="{49E3557E-5266-4906-9D8B-854F6D67DDEB}" type="pres">
      <dgm:prSet presAssocID="{48279F03-93F5-4936-9C73-8A3873F11EE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75FDDED-BCC4-4B60-AA6B-0541F40EEF7C}" type="pres">
      <dgm:prSet presAssocID="{6AC10A4D-4C2F-4045-B443-70CDAC6149E1}" presName="compNode" presStyleCnt="0"/>
      <dgm:spPr/>
    </dgm:pt>
    <dgm:pt modelId="{00B97A63-2B1F-49CB-94D9-8191B32D8E50}" type="pres">
      <dgm:prSet presAssocID="{6AC10A4D-4C2F-4045-B443-70CDAC6149E1}" presName="node" presStyleLbl="node1" presStyleIdx="4" presStyleCnt="5" custScaleX="999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45DAD4-9932-49B5-9CC2-74C906A2C546}" type="pres">
      <dgm:prSet presAssocID="{6AC10A4D-4C2F-4045-B443-70CDAC6149E1}" presName="invisiNode" presStyleLbl="node1" presStyleIdx="4" presStyleCnt="5"/>
      <dgm:spPr/>
    </dgm:pt>
    <dgm:pt modelId="{AC80A0AA-AD81-4718-9AF6-F3E4611AA888}" type="pres">
      <dgm:prSet presAssocID="{6AC10A4D-4C2F-4045-B443-70CDAC6149E1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6DFD29AD-2981-409E-BA79-7604BB3629EC}" srcId="{5AC2BF58-98C0-4ADA-9010-251DE95FCE0F}" destId="{60F829DD-48B1-4866-B3AC-B3FBA5B6570B}" srcOrd="2" destOrd="0" parTransId="{15904DC9-22CE-4E70-84F0-F4888C280C2C}" sibTransId="{FA68FDA0-7577-4DF2-BDFF-6C4F5B658C7D}"/>
    <dgm:cxn modelId="{44CF5703-4268-47E9-BDBB-447AB66AB95B}" srcId="{5AC2BF58-98C0-4ADA-9010-251DE95FCE0F}" destId="{6AC10A4D-4C2F-4045-B443-70CDAC6149E1}" srcOrd="4" destOrd="0" parTransId="{036E77A7-BE86-4D3B-AA19-A7B3C2ED78DA}" sibTransId="{3B730D3C-0474-4E3A-AFCD-CE4EFB6E6C67}"/>
    <dgm:cxn modelId="{CB693920-2D04-4094-AFED-28DE8533A7A4}" type="presOf" srcId="{48279F03-93F5-4936-9C73-8A3873F11EE7}" destId="{49E3557E-5266-4906-9D8B-854F6D67DDEB}" srcOrd="0" destOrd="0" presId="urn:microsoft.com/office/officeart/2005/8/layout/pList2"/>
    <dgm:cxn modelId="{6E50EBBF-18CF-4CE5-B426-304AD5AB6594}" srcId="{5AC2BF58-98C0-4ADA-9010-251DE95FCE0F}" destId="{36AC3764-140A-4010-8AB2-674B61594472}" srcOrd="1" destOrd="0" parTransId="{3FA10408-A2A9-4E3D-BE01-2666BEC3014E}" sibTransId="{A67DD6AB-1617-4AD7-8B3F-063DFC5E5BCA}"/>
    <dgm:cxn modelId="{B27494AA-1E49-4D76-8F03-6D084C719330}" type="presOf" srcId="{5AC2BF58-98C0-4ADA-9010-251DE95FCE0F}" destId="{9F308A36-A61E-4FFD-BF94-F4EBBDD10B09}" srcOrd="0" destOrd="0" presId="urn:microsoft.com/office/officeart/2005/8/layout/pList2"/>
    <dgm:cxn modelId="{D9D01E56-13C9-436C-8EFC-7C306A85A218}" type="presOf" srcId="{609ADEE7-845B-4B26-86F1-D75098FDB46A}" destId="{88F9D3CA-4A4E-4A31-ACB3-AC978104B950}" srcOrd="0" destOrd="0" presId="urn:microsoft.com/office/officeart/2005/8/layout/pList2"/>
    <dgm:cxn modelId="{A9CD581F-92F4-4C29-B225-103B0429A37A}" type="presOf" srcId="{36AC3764-140A-4010-8AB2-674B61594472}" destId="{F81D08D2-E266-49DB-B762-985A41604FB3}" srcOrd="0" destOrd="0" presId="urn:microsoft.com/office/officeart/2005/8/layout/pList2"/>
    <dgm:cxn modelId="{6A973F1A-C1ED-4773-BD33-AB1F27E6148E}" type="presOf" srcId="{A679CF3E-41DE-4787-B86E-EF7C043607CF}" destId="{0A7CFC4A-9C87-4F5D-8D6E-6326B4339648}" srcOrd="0" destOrd="0" presId="urn:microsoft.com/office/officeart/2005/8/layout/pList2"/>
    <dgm:cxn modelId="{0B74FA5E-CB46-4789-B3A3-07EE4660A820}" srcId="{5AC2BF58-98C0-4ADA-9010-251DE95FCE0F}" destId="{719A0B09-9A08-4807-9B86-F995ED96FEA4}" srcOrd="0" destOrd="0" parTransId="{96518321-03BA-4016-82DA-E82F044CCDDC}" sibTransId="{609ADEE7-845B-4B26-86F1-D75098FDB46A}"/>
    <dgm:cxn modelId="{C5E20A96-2166-4CDE-80B6-57785CF309B7}" type="presOf" srcId="{719A0B09-9A08-4807-9B86-F995ED96FEA4}" destId="{4334FF61-777B-49A7-8798-D35870122EC9}" srcOrd="0" destOrd="0" presId="urn:microsoft.com/office/officeart/2005/8/layout/pList2"/>
    <dgm:cxn modelId="{31730EA7-1339-4AA6-B631-66D506BF3146}" type="presOf" srcId="{A67DD6AB-1617-4AD7-8B3F-063DFC5E5BCA}" destId="{8F5E5553-268B-4ABE-83E3-0EC098C55418}" srcOrd="0" destOrd="0" presId="urn:microsoft.com/office/officeart/2005/8/layout/pList2"/>
    <dgm:cxn modelId="{E85F90D8-5E9C-49D7-BEAB-657BC8828681}" type="presOf" srcId="{60F829DD-48B1-4866-B3AC-B3FBA5B6570B}" destId="{9100ED5C-FBAC-4C52-B285-DD142C61E8F0}" srcOrd="0" destOrd="0" presId="urn:microsoft.com/office/officeart/2005/8/layout/pList2"/>
    <dgm:cxn modelId="{3583EAE7-9E69-4AD4-A7D6-BE1FC6EDF9D8}" type="presOf" srcId="{6AC10A4D-4C2F-4045-B443-70CDAC6149E1}" destId="{00B97A63-2B1F-49CB-94D9-8191B32D8E50}" srcOrd="0" destOrd="0" presId="urn:microsoft.com/office/officeart/2005/8/layout/pList2"/>
    <dgm:cxn modelId="{D94A655D-33B2-42C7-8B99-81BC366C4D94}" srcId="{5AC2BF58-98C0-4ADA-9010-251DE95FCE0F}" destId="{A679CF3E-41DE-4787-B86E-EF7C043607CF}" srcOrd="3" destOrd="0" parTransId="{6BDFF631-B943-46AC-B5CF-0F3D2C58678A}" sibTransId="{48279F03-93F5-4936-9C73-8A3873F11EE7}"/>
    <dgm:cxn modelId="{BB682BBF-6EBC-4582-9C2B-6DEF34A40913}" type="presOf" srcId="{FA68FDA0-7577-4DF2-BDFF-6C4F5B658C7D}" destId="{CBD4564B-7AA6-4F32-BDF1-AFA1F0E83F8E}" srcOrd="0" destOrd="0" presId="urn:microsoft.com/office/officeart/2005/8/layout/pList2"/>
    <dgm:cxn modelId="{C3FA8CCE-0B11-4DEB-8F4D-BE0C1194A088}" type="presParOf" srcId="{9F308A36-A61E-4FFD-BF94-F4EBBDD10B09}" destId="{5CE0BDA0-9771-4DBA-8B06-77E1F15AC6C9}" srcOrd="0" destOrd="0" presId="urn:microsoft.com/office/officeart/2005/8/layout/pList2"/>
    <dgm:cxn modelId="{09BABDBB-38E7-42BC-B0DB-44D57B929611}" type="presParOf" srcId="{9F308A36-A61E-4FFD-BF94-F4EBBDD10B09}" destId="{04198E9A-A8F5-481F-AE3F-BBF52DFA422E}" srcOrd="1" destOrd="0" presId="urn:microsoft.com/office/officeart/2005/8/layout/pList2"/>
    <dgm:cxn modelId="{B1ACDF74-6814-419E-845E-3B52507559CA}" type="presParOf" srcId="{04198E9A-A8F5-481F-AE3F-BBF52DFA422E}" destId="{BC04BBA1-B9D9-4140-97F6-C542E2EF7C17}" srcOrd="0" destOrd="0" presId="urn:microsoft.com/office/officeart/2005/8/layout/pList2"/>
    <dgm:cxn modelId="{A6D95596-3F10-4F7B-8FAD-AF41F63834DA}" type="presParOf" srcId="{BC04BBA1-B9D9-4140-97F6-C542E2EF7C17}" destId="{4334FF61-777B-49A7-8798-D35870122EC9}" srcOrd="0" destOrd="0" presId="urn:microsoft.com/office/officeart/2005/8/layout/pList2"/>
    <dgm:cxn modelId="{5C232DE0-C54A-4239-8DD4-158F85A73057}" type="presParOf" srcId="{BC04BBA1-B9D9-4140-97F6-C542E2EF7C17}" destId="{6EF62C1B-04E2-481E-878F-D6CE1AB26551}" srcOrd="1" destOrd="0" presId="urn:microsoft.com/office/officeart/2005/8/layout/pList2"/>
    <dgm:cxn modelId="{4B587172-C4BF-496C-AE8C-FC1B73AA5FFF}" type="presParOf" srcId="{BC04BBA1-B9D9-4140-97F6-C542E2EF7C17}" destId="{2B2C6CCF-D401-4BBC-9193-9CB4BAC8AB8A}" srcOrd="2" destOrd="0" presId="urn:microsoft.com/office/officeart/2005/8/layout/pList2"/>
    <dgm:cxn modelId="{5E219C0E-1A89-419E-9166-DC0210459D02}" type="presParOf" srcId="{04198E9A-A8F5-481F-AE3F-BBF52DFA422E}" destId="{88F9D3CA-4A4E-4A31-ACB3-AC978104B950}" srcOrd="1" destOrd="0" presId="urn:microsoft.com/office/officeart/2005/8/layout/pList2"/>
    <dgm:cxn modelId="{C04AACAD-0E71-43B9-9EE6-16F69D83071C}" type="presParOf" srcId="{04198E9A-A8F5-481F-AE3F-BBF52DFA422E}" destId="{255E99C0-9400-4401-BF31-B48CF7744419}" srcOrd="2" destOrd="0" presId="urn:microsoft.com/office/officeart/2005/8/layout/pList2"/>
    <dgm:cxn modelId="{380C115B-0DA3-456A-A2F2-E25219196160}" type="presParOf" srcId="{255E99C0-9400-4401-BF31-B48CF7744419}" destId="{F81D08D2-E266-49DB-B762-985A41604FB3}" srcOrd="0" destOrd="0" presId="urn:microsoft.com/office/officeart/2005/8/layout/pList2"/>
    <dgm:cxn modelId="{7FF7AF77-52A1-45E8-9476-84E897CB7DBF}" type="presParOf" srcId="{255E99C0-9400-4401-BF31-B48CF7744419}" destId="{3950C8A2-2BB6-4E48-A85F-BBA53E845642}" srcOrd="1" destOrd="0" presId="urn:microsoft.com/office/officeart/2005/8/layout/pList2"/>
    <dgm:cxn modelId="{B64CE749-04F5-47B4-BF72-6E23A3A99F3E}" type="presParOf" srcId="{255E99C0-9400-4401-BF31-B48CF7744419}" destId="{F1307B47-5125-4625-8B25-447C0C4C0E31}" srcOrd="2" destOrd="0" presId="urn:microsoft.com/office/officeart/2005/8/layout/pList2"/>
    <dgm:cxn modelId="{CF3F60A6-4AAD-40E0-A290-E2C6F925087B}" type="presParOf" srcId="{04198E9A-A8F5-481F-AE3F-BBF52DFA422E}" destId="{8F5E5553-268B-4ABE-83E3-0EC098C55418}" srcOrd="3" destOrd="0" presId="urn:microsoft.com/office/officeart/2005/8/layout/pList2"/>
    <dgm:cxn modelId="{C917BE4A-BB70-47B3-83E1-DD3971F36AED}" type="presParOf" srcId="{04198E9A-A8F5-481F-AE3F-BBF52DFA422E}" destId="{872E1891-CD1C-44FA-90D1-BCDA6C1DE552}" srcOrd="4" destOrd="0" presId="urn:microsoft.com/office/officeart/2005/8/layout/pList2"/>
    <dgm:cxn modelId="{CBC1FE08-FF66-483E-8BD6-CF8460799AEE}" type="presParOf" srcId="{872E1891-CD1C-44FA-90D1-BCDA6C1DE552}" destId="{9100ED5C-FBAC-4C52-B285-DD142C61E8F0}" srcOrd="0" destOrd="0" presId="urn:microsoft.com/office/officeart/2005/8/layout/pList2"/>
    <dgm:cxn modelId="{725734E8-0A1D-4EC7-B743-CDDFA4D04E91}" type="presParOf" srcId="{872E1891-CD1C-44FA-90D1-BCDA6C1DE552}" destId="{4E83D823-2361-4827-A21C-3F7BA080D342}" srcOrd="1" destOrd="0" presId="urn:microsoft.com/office/officeart/2005/8/layout/pList2"/>
    <dgm:cxn modelId="{D2D190A6-7BEA-4FD5-849A-8D87ED7EE3E6}" type="presParOf" srcId="{872E1891-CD1C-44FA-90D1-BCDA6C1DE552}" destId="{4ED99C30-8CC1-45ED-A280-43E2C65B3CB2}" srcOrd="2" destOrd="0" presId="urn:microsoft.com/office/officeart/2005/8/layout/pList2"/>
    <dgm:cxn modelId="{3715660B-1275-4C62-B357-75E832CCF77C}" type="presParOf" srcId="{04198E9A-A8F5-481F-AE3F-BBF52DFA422E}" destId="{CBD4564B-7AA6-4F32-BDF1-AFA1F0E83F8E}" srcOrd="5" destOrd="0" presId="urn:microsoft.com/office/officeart/2005/8/layout/pList2"/>
    <dgm:cxn modelId="{2245FD83-9AB3-4F14-B030-B842B53AC8E9}" type="presParOf" srcId="{04198E9A-A8F5-481F-AE3F-BBF52DFA422E}" destId="{8ED1DBF6-4B81-478B-87C9-36648C1EAC07}" srcOrd="6" destOrd="0" presId="urn:microsoft.com/office/officeart/2005/8/layout/pList2"/>
    <dgm:cxn modelId="{5FC22569-9788-4D88-8212-BD036093BB0F}" type="presParOf" srcId="{8ED1DBF6-4B81-478B-87C9-36648C1EAC07}" destId="{0A7CFC4A-9C87-4F5D-8D6E-6326B4339648}" srcOrd="0" destOrd="0" presId="urn:microsoft.com/office/officeart/2005/8/layout/pList2"/>
    <dgm:cxn modelId="{4ABE73CB-EDCE-4261-B5C5-AF6017500EC0}" type="presParOf" srcId="{8ED1DBF6-4B81-478B-87C9-36648C1EAC07}" destId="{F30FF440-ED65-45F9-8880-EB504FC96BCE}" srcOrd="1" destOrd="0" presId="urn:microsoft.com/office/officeart/2005/8/layout/pList2"/>
    <dgm:cxn modelId="{45164536-2346-421A-BEC9-54AE79CC7EDA}" type="presParOf" srcId="{8ED1DBF6-4B81-478B-87C9-36648C1EAC07}" destId="{79D8AE71-D136-4E68-83B4-43A4B91FD8EE}" srcOrd="2" destOrd="0" presId="urn:microsoft.com/office/officeart/2005/8/layout/pList2"/>
    <dgm:cxn modelId="{C9BA80F1-08C7-4512-AE3E-05F884C9152E}" type="presParOf" srcId="{04198E9A-A8F5-481F-AE3F-BBF52DFA422E}" destId="{49E3557E-5266-4906-9D8B-854F6D67DDEB}" srcOrd="7" destOrd="0" presId="urn:microsoft.com/office/officeart/2005/8/layout/pList2"/>
    <dgm:cxn modelId="{5EE1B5CB-8ABB-4DD9-AC97-88C53DE48AEA}" type="presParOf" srcId="{04198E9A-A8F5-481F-AE3F-BBF52DFA422E}" destId="{475FDDED-BCC4-4B60-AA6B-0541F40EEF7C}" srcOrd="8" destOrd="0" presId="urn:microsoft.com/office/officeart/2005/8/layout/pList2"/>
    <dgm:cxn modelId="{3D3F1ACD-5EE6-420D-85B4-069A0FDA6DAA}" type="presParOf" srcId="{475FDDED-BCC4-4B60-AA6B-0541F40EEF7C}" destId="{00B97A63-2B1F-49CB-94D9-8191B32D8E50}" srcOrd="0" destOrd="0" presId="urn:microsoft.com/office/officeart/2005/8/layout/pList2"/>
    <dgm:cxn modelId="{B6E18392-4AB1-4DFC-85B1-A74D28ED00B0}" type="presParOf" srcId="{475FDDED-BCC4-4B60-AA6B-0541F40EEF7C}" destId="{F345DAD4-9932-49B5-9CC2-74C906A2C546}" srcOrd="1" destOrd="0" presId="urn:microsoft.com/office/officeart/2005/8/layout/pList2"/>
    <dgm:cxn modelId="{3FA679D4-A582-4075-AAE3-F533EFBD60DC}" type="presParOf" srcId="{475FDDED-BCC4-4B60-AA6B-0541F40EEF7C}" destId="{AC80A0AA-AD81-4718-9AF6-F3E4611AA88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E2E8C-7CF9-4016-9454-DFA7E22BC1BC}" type="doc">
      <dgm:prSet loTypeId="urn:microsoft.com/office/officeart/2005/8/layout/radial5" loCatId="cycle" qsTypeId="urn:microsoft.com/office/officeart/2005/8/quickstyle/3d4" qsCatId="3D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36261B69-5909-4345-B35A-342153580FA3}">
      <dgm:prSet phldrT="[Текст]" custT="1"/>
      <dgm:spPr>
        <a:solidFill>
          <a:schemeClr val="tx2">
            <a:lumMod val="60000"/>
            <a:lumOff val="4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Вікно програми</a:t>
          </a:r>
          <a:endParaRPr lang="uk-UA" sz="2000" b="1" dirty="0">
            <a:solidFill>
              <a:srgbClr val="002060"/>
            </a:solidFill>
          </a:endParaRPr>
        </a:p>
      </dgm:t>
    </dgm:pt>
    <dgm:pt modelId="{CA35BF32-ACFC-4358-A82E-7250D2CEB499}" type="parTrans" cxnId="{D179E938-A2A7-47A9-95A7-86389EF20232}">
      <dgm:prSet/>
      <dgm:spPr/>
      <dgm:t>
        <a:bodyPr/>
        <a:lstStyle/>
        <a:p>
          <a:endParaRPr lang="uk-UA"/>
        </a:p>
      </dgm:t>
    </dgm:pt>
    <dgm:pt modelId="{4EA7F5BE-057D-47A6-B281-850A5CC74DC1}" type="sibTrans" cxnId="{D179E938-A2A7-47A9-95A7-86389EF20232}">
      <dgm:prSet/>
      <dgm:spPr/>
      <dgm:t>
        <a:bodyPr/>
        <a:lstStyle/>
        <a:p>
          <a:endParaRPr lang="uk-UA"/>
        </a:p>
      </dgm:t>
    </dgm:pt>
    <dgm:pt modelId="{54FBCC51-202E-4D22-BDCC-A61F39A352E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Активізація вікна</a:t>
          </a:r>
          <a:endParaRPr lang="uk-UA" sz="1800" b="1" dirty="0">
            <a:solidFill>
              <a:srgbClr val="002060"/>
            </a:solidFill>
          </a:endParaRPr>
        </a:p>
      </dgm:t>
    </dgm:pt>
    <dgm:pt modelId="{9337A983-9653-41A9-A8C9-1672B99870FC}" type="parTrans" cxnId="{029374CA-9CFA-436D-A266-0137418A6CB0}">
      <dgm:prSet/>
      <dgm:spPr/>
      <dgm:t>
        <a:bodyPr/>
        <a:lstStyle/>
        <a:p>
          <a:endParaRPr lang="uk-UA"/>
        </a:p>
      </dgm:t>
    </dgm:pt>
    <dgm:pt modelId="{160F8185-A633-46E9-8042-587D6280EA63}" type="sibTrans" cxnId="{029374CA-9CFA-436D-A266-0137418A6CB0}">
      <dgm:prSet/>
      <dgm:spPr/>
      <dgm:t>
        <a:bodyPr/>
        <a:lstStyle/>
        <a:p>
          <a:endParaRPr lang="uk-UA"/>
        </a:p>
      </dgm:t>
    </dgm:pt>
    <dgm:pt modelId="{8E2C108E-7C56-4D85-A33D-F8EDE0F2FF5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Переміщення вікна</a:t>
          </a:r>
          <a:endParaRPr lang="uk-UA" sz="1800" b="1" dirty="0">
            <a:solidFill>
              <a:srgbClr val="002060"/>
            </a:solidFill>
          </a:endParaRPr>
        </a:p>
      </dgm:t>
    </dgm:pt>
    <dgm:pt modelId="{794624B4-4CA1-4051-BE95-0F5F2A43916D}" type="parTrans" cxnId="{966C5CC8-6828-4030-9428-8A4B165E918F}">
      <dgm:prSet/>
      <dgm:spPr/>
      <dgm:t>
        <a:bodyPr/>
        <a:lstStyle/>
        <a:p>
          <a:endParaRPr lang="uk-UA"/>
        </a:p>
      </dgm:t>
    </dgm:pt>
    <dgm:pt modelId="{E767D26D-C88D-4B16-A19C-20FC0B836251}" type="sibTrans" cxnId="{966C5CC8-6828-4030-9428-8A4B165E918F}">
      <dgm:prSet/>
      <dgm:spPr/>
      <dgm:t>
        <a:bodyPr/>
        <a:lstStyle/>
        <a:p>
          <a:endParaRPr lang="uk-UA"/>
        </a:p>
      </dgm:t>
    </dgm:pt>
    <dgm:pt modelId="{849E735F-6E52-4AF7-824D-00B8B4A6AB9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Зміна розмірів вікна</a:t>
          </a:r>
          <a:endParaRPr lang="uk-UA" sz="1800" b="1" dirty="0">
            <a:solidFill>
              <a:srgbClr val="002060"/>
            </a:solidFill>
          </a:endParaRPr>
        </a:p>
      </dgm:t>
    </dgm:pt>
    <dgm:pt modelId="{9965FB9B-BB66-4B4E-B398-8A2144C12EC6}" type="parTrans" cxnId="{3233A461-3A73-434C-9E38-B80E03986F8B}">
      <dgm:prSet/>
      <dgm:spPr/>
      <dgm:t>
        <a:bodyPr/>
        <a:lstStyle/>
        <a:p>
          <a:endParaRPr lang="uk-UA"/>
        </a:p>
      </dgm:t>
    </dgm:pt>
    <dgm:pt modelId="{DCCF150D-CE9D-4AB6-A582-C9A50EACE979}" type="sibTrans" cxnId="{3233A461-3A73-434C-9E38-B80E03986F8B}">
      <dgm:prSet/>
      <dgm:spPr/>
      <dgm:t>
        <a:bodyPr/>
        <a:lstStyle/>
        <a:p>
          <a:endParaRPr lang="uk-UA"/>
        </a:p>
      </dgm:t>
    </dgm:pt>
    <dgm:pt modelId="{7D8465E9-B753-47A7-8DA5-E5833B72069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002060"/>
              </a:solidFill>
            </a:rPr>
            <a:t>Переведення у різні режими відображення</a:t>
          </a:r>
          <a:endParaRPr lang="uk-UA" sz="1800" b="1" dirty="0">
            <a:solidFill>
              <a:srgbClr val="002060"/>
            </a:solidFill>
          </a:endParaRPr>
        </a:p>
      </dgm:t>
    </dgm:pt>
    <dgm:pt modelId="{7EDBBD6E-5A8E-4BE4-B330-38F912B771F7}" type="sibTrans" cxnId="{8D159EE0-A9ED-4E48-906B-3D81AEB6E2A4}">
      <dgm:prSet/>
      <dgm:spPr/>
      <dgm:t>
        <a:bodyPr/>
        <a:lstStyle/>
        <a:p>
          <a:endParaRPr lang="uk-UA"/>
        </a:p>
      </dgm:t>
    </dgm:pt>
    <dgm:pt modelId="{A335FE0C-7C73-4226-B1D6-0D9CADEAC8FF}" type="parTrans" cxnId="{8D159EE0-A9ED-4E48-906B-3D81AEB6E2A4}">
      <dgm:prSet/>
      <dgm:spPr/>
      <dgm:t>
        <a:bodyPr/>
        <a:lstStyle/>
        <a:p>
          <a:endParaRPr lang="uk-UA"/>
        </a:p>
      </dgm:t>
    </dgm:pt>
    <dgm:pt modelId="{506C2825-FE8E-436E-9FA6-59C443B8526C}" type="pres">
      <dgm:prSet presAssocID="{81AE2E8C-7CF9-4016-9454-DFA7E22BC1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6CB31D3-60F4-4613-ABEA-32B4B6B84488}" type="pres">
      <dgm:prSet presAssocID="{36261B69-5909-4345-B35A-342153580FA3}" presName="centerShape" presStyleLbl="node0" presStyleIdx="0" presStyleCnt="1" custScaleX="164121" custScaleY="94220" custLinFactNeighborX="1876"/>
      <dgm:spPr/>
      <dgm:t>
        <a:bodyPr/>
        <a:lstStyle/>
        <a:p>
          <a:endParaRPr lang="uk-UA"/>
        </a:p>
      </dgm:t>
    </dgm:pt>
    <dgm:pt modelId="{21C624D0-90AE-444A-9047-69436E262BAF}" type="pres">
      <dgm:prSet presAssocID="{A335FE0C-7C73-4226-B1D6-0D9CADEAC8FF}" presName="parTrans" presStyleLbl="sibTrans2D1" presStyleIdx="0" presStyleCnt="4" custLinFactY="169078" custLinFactNeighborX="16712" custLinFactNeighborY="200000"/>
      <dgm:spPr/>
      <dgm:t>
        <a:bodyPr/>
        <a:lstStyle/>
        <a:p>
          <a:endParaRPr lang="uk-UA"/>
        </a:p>
      </dgm:t>
    </dgm:pt>
    <dgm:pt modelId="{B5E5E214-36FF-4171-B5C8-5BC263359B33}" type="pres">
      <dgm:prSet presAssocID="{A335FE0C-7C73-4226-B1D6-0D9CADEAC8FF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7F38BCC5-0A62-476E-A81D-9195B0AD77F5}" type="pres">
      <dgm:prSet presAssocID="{7D8465E9-B753-47A7-8DA5-E5833B720697}" presName="node" presStyleLbl="node1" presStyleIdx="0" presStyleCnt="4" custScaleX="232230" custScaleY="121807" custRadScaleRad="104954" custRadScaleInc="-9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1C4AAB-7DB4-4357-BCA3-7790C24DCFA2}" type="pres">
      <dgm:prSet presAssocID="{9337A983-9653-41A9-A8C9-1672B99870FC}" presName="parTrans" presStyleLbl="sibTrans2D1" presStyleIdx="1" presStyleCnt="4" custScaleX="107079" custLinFactX="-776296" custLinFactNeighborX="-800000" custLinFactNeighborY="-8226"/>
      <dgm:spPr/>
      <dgm:t>
        <a:bodyPr/>
        <a:lstStyle/>
        <a:p>
          <a:endParaRPr lang="uk-UA"/>
        </a:p>
      </dgm:t>
    </dgm:pt>
    <dgm:pt modelId="{021C224D-6DF9-4241-A024-E100553EC6DA}" type="pres">
      <dgm:prSet presAssocID="{9337A983-9653-41A9-A8C9-1672B99870FC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54B04BC5-0405-4FE4-96DF-7EA0306D9A3B}" type="pres">
      <dgm:prSet presAssocID="{54FBCC51-202E-4D22-BDCC-A61F39A352E5}" presName="node" presStyleLbl="node1" presStyleIdx="1" presStyleCnt="4" custScaleX="184914" custScaleY="121807" custRadScaleRad="146622" custRadScaleInc="-6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4CF2D0-5E57-4BB5-9EE7-E826F9CCDDDB}" type="pres">
      <dgm:prSet presAssocID="{794624B4-4CA1-4051-BE95-0F5F2A43916D}" presName="parTrans" presStyleLbl="sibTrans2D1" presStyleIdx="2" presStyleCnt="4" custLinFactY="-168084" custLinFactNeighborX="-16370" custLinFactNeighborY="-200000"/>
      <dgm:spPr/>
      <dgm:t>
        <a:bodyPr/>
        <a:lstStyle/>
        <a:p>
          <a:endParaRPr lang="uk-UA"/>
        </a:p>
      </dgm:t>
    </dgm:pt>
    <dgm:pt modelId="{BDD35939-FED8-4417-9367-99A9F2FBEC27}" type="pres">
      <dgm:prSet presAssocID="{794624B4-4CA1-4051-BE95-0F5F2A43916D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4F653C93-0B30-41E5-A8DF-CB0C9DB9BF48}" type="pres">
      <dgm:prSet presAssocID="{8E2C108E-7C56-4D85-A33D-F8EDE0F2FF57}" presName="node" presStyleLbl="node1" presStyleIdx="2" presStyleCnt="4" custScaleX="196647" custScaleY="12180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C0798E-F62C-49C9-9664-E1FDB4F01C2E}" type="pres">
      <dgm:prSet presAssocID="{9965FB9B-BB66-4B4E-B398-8A2144C12EC6}" presName="parTrans" presStyleLbl="sibTrans2D1" presStyleIdx="3" presStyleCnt="4" custLinFactX="572298" custLinFactNeighborX="600000" custLinFactNeighborY="-13044"/>
      <dgm:spPr/>
      <dgm:t>
        <a:bodyPr/>
        <a:lstStyle/>
        <a:p>
          <a:endParaRPr lang="uk-UA"/>
        </a:p>
      </dgm:t>
    </dgm:pt>
    <dgm:pt modelId="{83055634-19FA-43F6-A2BC-FFFEB1AF318E}" type="pres">
      <dgm:prSet presAssocID="{9965FB9B-BB66-4B4E-B398-8A2144C12EC6}" presName="connectorText" presStyleLbl="sibTrans2D1" presStyleIdx="3" presStyleCnt="4"/>
      <dgm:spPr/>
      <dgm:t>
        <a:bodyPr/>
        <a:lstStyle/>
        <a:p>
          <a:endParaRPr lang="uk-UA"/>
        </a:p>
      </dgm:t>
    </dgm:pt>
    <dgm:pt modelId="{339D065D-D325-4C8E-B580-081CE0F3C045}" type="pres">
      <dgm:prSet presAssocID="{849E735F-6E52-4AF7-824D-00B8B4A6AB96}" presName="node" presStyleLbl="node1" presStyleIdx="3" presStyleCnt="4" custScaleX="190964" custScaleY="121807" custRadScaleRad="142899" custRadScaleInc="-23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942CB4D-4391-487B-8F04-9517244C551E}" type="presOf" srcId="{9965FB9B-BB66-4B4E-B398-8A2144C12EC6}" destId="{83055634-19FA-43F6-A2BC-FFFEB1AF318E}" srcOrd="1" destOrd="0" presId="urn:microsoft.com/office/officeart/2005/8/layout/radial5"/>
    <dgm:cxn modelId="{6625A60E-2FEE-4F59-BDEB-A8C6960C174C}" type="presOf" srcId="{794624B4-4CA1-4051-BE95-0F5F2A43916D}" destId="{074CF2D0-5E57-4BB5-9EE7-E826F9CCDDDB}" srcOrd="0" destOrd="0" presId="urn:microsoft.com/office/officeart/2005/8/layout/radial5"/>
    <dgm:cxn modelId="{3233A461-3A73-434C-9E38-B80E03986F8B}" srcId="{36261B69-5909-4345-B35A-342153580FA3}" destId="{849E735F-6E52-4AF7-824D-00B8B4A6AB96}" srcOrd="3" destOrd="0" parTransId="{9965FB9B-BB66-4B4E-B398-8A2144C12EC6}" sibTransId="{DCCF150D-CE9D-4AB6-A582-C9A50EACE979}"/>
    <dgm:cxn modelId="{0C547AB4-A07C-42B7-9F82-3331C36EEA2B}" type="presOf" srcId="{9965FB9B-BB66-4B4E-B398-8A2144C12EC6}" destId="{36C0798E-F62C-49C9-9664-E1FDB4F01C2E}" srcOrd="0" destOrd="0" presId="urn:microsoft.com/office/officeart/2005/8/layout/radial5"/>
    <dgm:cxn modelId="{037A4CA6-42D0-490B-96E0-DB3D4E0F4A08}" type="presOf" srcId="{81AE2E8C-7CF9-4016-9454-DFA7E22BC1BC}" destId="{506C2825-FE8E-436E-9FA6-59C443B8526C}" srcOrd="0" destOrd="0" presId="urn:microsoft.com/office/officeart/2005/8/layout/radial5"/>
    <dgm:cxn modelId="{D57DFBA4-CD9A-45D1-9F1C-AE70809BED87}" type="presOf" srcId="{7D8465E9-B753-47A7-8DA5-E5833B720697}" destId="{7F38BCC5-0A62-476E-A81D-9195B0AD77F5}" srcOrd="0" destOrd="0" presId="urn:microsoft.com/office/officeart/2005/8/layout/radial5"/>
    <dgm:cxn modelId="{6A30AF9C-051A-4F12-9882-69F89472AD9C}" type="presOf" srcId="{9337A983-9653-41A9-A8C9-1672B99870FC}" destId="{021C224D-6DF9-4241-A024-E100553EC6DA}" srcOrd="1" destOrd="0" presId="urn:microsoft.com/office/officeart/2005/8/layout/radial5"/>
    <dgm:cxn modelId="{A325DE4A-924A-4644-A1EB-E038477F3CE9}" type="presOf" srcId="{849E735F-6E52-4AF7-824D-00B8B4A6AB96}" destId="{339D065D-D325-4C8E-B580-081CE0F3C045}" srcOrd="0" destOrd="0" presId="urn:microsoft.com/office/officeart/2005/8/layout/radial5"/>
    <dgm:cxn modelId="{966C5CC8-6828-4030-9428-8A4B165E918F}" srcId="{36261B69-5909-4345-B35A-342153580FA3}" destId="{8E2C108E-7C56-4D85-A33D-F8EDE0F2FF57}" srcOrd="2" destOrd="0" parTransId="{794624B4-4CA1-4051-BE95-0F5F2A43916D}" sibTransId="{E767D26D-C88D-4B16-A19C-20FC0B836251}"/>
    <dgm:cxn modelId="{49AE124D-1005-4458-9798-AFFCE724328F}" type="presOf" srcId="{A335FE0C-7C73-4226-B1D6-0D9CADEAC8FF}" destId="{21C624D0-90AE-444A-9047-69436E262BAF}" srcOrd="0" destOrd="0" presId="urn:microsoft.com/office/officeart/2005/8/layout/radial5"/>
    <dgm:cxn modelId="{8D159EE0-A9ED-4E48-906B-3D81AEB6E2A4}" srcId="{36261B69-5909-4345-B35A-342153580FA3}" destId="{7D8465E9-B753-47A7-8DA5-E5833B720697}" srcOrd="0" destOrd="0" parTransId="{A335FE0C-7C73-4226-B1D6-0D9CADEAC8FF}" sibTransId="{7EDBBD6E-5A8E-4BE4-B330-38F912B771F7}"/>
    <dgm:cxn modelId="{029374CA-9CFA-436D-A266-0137418A6CB0}" srcId="{36261B69-5909-4345-B35A-342153580FA3}" destId="{54FBCC51-202E-4D22-BDCC-A61F39A352E5}" srcOrd="1" destOrd="0" parTransId="{9337A983-9653-41A9-A8C9-1672B99870FC}" sibTransId="{160F8185-A633-46E9-8042-587D6280EA63}"/>
    <dgm:cxn modelId="{FA8D92FA-F309-46D3-89C2-9D51255F8B37}" type="presOf" srcId="{794624B4-4CA1-4051-BE95-0F5F2A43916D}" destId="{BDD35939-FED8-4417-9367-99A9F2FBEC27}" srcOrd="1" destOrd="0" presId="urn:microsoft.com/office/officeart/2005/8/layout/radial5"/>
    <dgm:cxn modelId="{E23AD58B-0742-43C4-95C7-A572FF3AD7F1}" type="presOf" srcId="{54FBCC51-202E-4D22-BDCC-A61F39A352E5}" destId="{54B04BC5-0405-4FE4-96DF-7EA0306D9A3B}" srcOrd="0" destOrd="0" presId="urn:microsoft.com/office/officeart/2005/8/layout/radial5"/>
    <dgm:cxn modelId="{4088BB9E-7812-4A14-B496-59F3789515F0}" type="presOf" srcId="{9337A983-9653-41A9-A8C9-1672B99870FC}" destId="{4E1C4AAB-7DB4-4357-BCA3-7790C24DCFA2}" srcOrd="0" destOrd="0" presId="urn:microsoft.com/office/officeart/2005/8/layout/radial5"/>
    <dgm:cxn modelId="{05692E58-F34A-484A-8AE1-0180C3B9DD6A}" type="presOf" srcId="{A335FE0C-7C73-4226-B1D6-0D9CADEAC8FF}" destId="{B5E5E214-36FF-4171-B5C8-5BC263359B33}" srcOrd="1" destOrd="0" presId="urn:microsoft.com/office/officeart/2005/8/layout/radial5"/>
    <dgm:cxn modelId="{D179E938-A2A7-47A9-95A7-86389EF20232}" srcId="{81AE2E8C-7CF9-4016-9454-DFA7E22BC1BC}" destId="{36261B69-5909-4345-B35A-342153580FA3}" srcOrd="0" destOrd="0" parTransId="{CA35BF32-ACFC-4358-A82E-7250D2CEB499}" sibTransId="{4EA7F5BE-057D-47A6-B281-850A5CC74DC1}"/>
    <dgm:cxn modelId="{21BB6AC3-C3E9-4E65-955A-E3124FC509BC}" type="presOf" srcId="{36261B69-5909-4345-B35A-342153580FA3}" destId="{B6CB31D3-60F4-4613-ABEA-32B4B6B84488}" srcOrd="0" destOrd="0" presId="urn:microsoft.com/office/officeart/2005/8/layout/radial5"/>
    <dgm:cxn modelId="{57432FB0-2093-4181-847D-E48D4219F073}" type="presOf" srcId="{8E2C108E-7C56-4D85-A33D-F8EDE0F2FF57}" destId="{4F653C93-0B30-41E5-A8DF-CB0C9DB9BF48}" srcOrd="0" destOrd="0" presId="urn:microsoft.com/office/officeart/2005/8/layout/radial5"/>
    <dgm:cxn modelId="{891DEF7E-E05B-4354-9DD7-2DCC96AAB7C0}" type="presParOf" srcId="{506C2825-FE8E-436E-9FA6-59C443B8526C}" destId="{B6CB31D3-60F4-4613-ABEA-32B4B6B84488}" srcOrd="0" destOrd="0" presId="urn:microsoft.com/office/officeart/2005/8/layout/radial5"/>
    <dgm:cxn modelId="{DF92CC48-7958-4C24-A490-FB681E866B06}" type="presParOf" srcId="{506C2825-FE8E-436E-9FA6-59C443B8526C}" destId="{21C624D0-90AE-444A-9047-69436E262BAF}" srcOrd="1" destOrd="0" presId="urn:microsoft.com/office/officeart/2005/8/layout/radial5"/>
    <dgm:cxn modelId="{825EDA00-103B-4882-84B7-A846DBFCB144}" type="presParOf" srcId="{21C624D0-90AE-444A-9047-69436E262BAF}" destId="{B5E5E214-36FF-4171-B5C8-5BC263359B33}" srcOrd="0" destOrd="0" presId="urn:microsoft.com/office/officeart/2005/8/layout/radial5"/>
    <dgm:cxn modelId="{710FFF20-4183-45EA-9513-3ED9524D393A}" type="presParOf" srcId="{506C2825-FE8E-436E-9FA6-59C443B8526C}" destId="{7F38BCC5-0A62-476E-A81D-9195B0AD77F5}" srcOrd="2" destOrd="0" presId="urn:microsoft.com/office/officeart/2005/8/layout/radial5"/>
    <dgm:cxn modelId="{81E3645A-FE90-4F34-906A-7DBE1C82C609}" type="presParOf" srcId="{506C2825-FE8E-436E-9FA6-59C443B8526C}" destId="{4E1C4AAB-7DB4-4357-BCA3-7790C24DCFA2}" srcOrd="3" destOrd="0" presId="urn:microsoft.com/office/officeart/2005/8/layout/radial5"/>
    <dgm:cxn modelId="{8B36CB54-BF3D-4A3C-B760-3B1C53C96905}" type="presParOf" srcId="{4E1C4AAB-7DB4-4357-BCA3-7790C24DCFA2}" destId="{021C224D-6DF9-4241-A024-E100553EC6DA}" srcOrd="0" destOrd="0" presId="urn:microsoft.com/office/officeart/2005/8/layout/radial5"/>
    <dgm:cxn modelId="{49C7EDA1-45B9-4D39-9088-21ECCBF3AA5D}" type="presParOf" srcId="{506C2825-FE8E-436E-9FA6-59C443B8526C}" destId="{54B04BC5-0405-4FE4-96DF-7EA0306D9A3B}" srcOrd="4" destOrd="0" presId="urn:microsoft.com/office/officeart/2005/8/layout/radial5"/>
    <dgm:cxn modelId="{E1EEEECD-951B-47A6-A0C0-14044B84ADEE}" type="presParOf" srcId="{506C2825-FE8E-436E-9FA6-59C443B8526C}" destId="{074CF2D0-5E57-4BB5-9EE7-E826F9CCDDDB}" srcOrd="5" destOrd="0" presId="urn:microsoft.com/office/officeart/2005/8/layout/radial5"/>
    <dgm:cxn modelId="{F9FBED27-AA98-4EFD-BC08-05717DEBE987}" type="presParOf" srcId="{074CF2D0-5E57-4BB5-9EE7-E826F9CCDDDB}" destId="{BDD35939-FED8-4417-9367-99A9F2FBEC27}" srcOrd="0" destOrd="0" presId="urn:microsoft.com/office/officeart/2005/8/layout/radial5"/>
    <dgm:cxn modelId="{957D8938-0F51-4E83-B2E2-23B7381C6D41}" type="presParOf" srcId="{506C2825-FE8E-436E-9FA6-59C443B8526C}" destId="{4F653C93-0B30-41E5-A8DF-CB0C9DB9BF48}" srcOrd="6" destOrd="0" presId="urn:microsoft.com/office/officeart/2005/8/layout/radial5"/>
    <dgm:cxn modelId="{D1A413F3-0F49-40B6-A61D-554F388933AF}" type="presParOf" srcId="{506C2825-FE8E-436E-9FA6-59C443B8526C}" destId="{36C0798E-F62C-49C9-9664-E1FDB4F01C2E}" srcOrd="7" destOrd="0" presId="urn:microsoft.com/office/officeart/2005/8/layout/radial5"/>
    <dgm:cxn modelId="{F4B58018-580B-4F5D-8DF5-089D63A9EC21}" type="presParOf" srcId="{36C0798E-F62C-49C9-9664-E1FDB4F01C2E}" destId="{83055634-19FA-43F6-A2BC-FFFEB1AF318E}" srcOrd="0" destOrd="0" presId="urn:microsoft.com/office/officeart/2005/8/layout/radial5"/>
    <dgm:cxn modelId="{EB9C2543-F2D9-4344-B6B6-909CD0C68B55}" type="presParOf" srcId="{506C2825-FE8E-436E-9FA6-59C443B8526C}" destId="{339D065D-D325-4C8E-B580-081CE0F3C045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2655F3-A415-4396-8F09-C9BADC126E8F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0C681E6F-3BC3-41FA-B4C3-1992A274160B}">
      <dgm:prSet custT="1"/>
      <dgm:spPr>
        <a:xfrm>
          <a:off x="233157" y="2129323"/>
          <a:ext cx="2976415" cy="839402"/>
        </a:xfrm>
        <a:prstGeom prst="rect">
          <a:avLst/>
        </a:prstGeom>
      </dgm:spPr>
      <dgm:t>
        <a:bodyPr/>
        <a:lstStyle/>
        <a:p>
          <a:pPr rtl="0"/>
          <a:r>
            <a:rPr lang="uk-UA" sz="2000" b="1" i="0" dirty="0" smtClean="0">
              <a:latin typeface="Verdana"/>
              <a:ea typeface="+mn-ea"/>
              <a:cs typeface="+mn-cs"/>
            </a:rPr>
            <a:t>віконний</a:t>
          </a:r>
        </a:p>
        <a:p>
          <a:pPr rtl="0"/>
          <a:r>
            <a:rPr lang="uk-UA" sz="2000" b="1" i="0" dirty="0" smtClean="0">
              <a:latin typeface="Verdana"/>
              <a:ea typeface="+mn-ea"/>
              <a:cs typeface="+mn-cs"/>
            </a:rPr>
            <a:t>(нормальний)</a:t>
          </a:r>
          <a:endParaRPr lang="uk-UA" sz="1800" b="1" i="0" dirty="0">
            <a:latin typeface="Verdana"/>
            <a:ea typeface="+mn-ea"/>
            <a:cs typeface="+mn-cs"/>
          </a:endParaRPr>
        </a:p>
      </dgm:t>
    </dgm:pt>
    <dgm:pt modelId="{89909122-737E-47F3-A6AC-EDBCDCE7112A}" type="parTrans" cxnId="{1A807B47-9C74-4FE4-A3D3-1D041F599BE6}">
      <dgm:prSet/>
      <dgm:spPr/>
      <dgm:t>
        <a:bodyPr/>
        <a:lstStyle/>
        <a:p>
          <a:endParaRPr lang="uk-UA" sz="1800" b="1"/>
        </a:p>
      </dgm:t>
    </dgm:pt>
    <dgm:pt modelId="{3BD8C414-B4A6-42C2-833C-0D4EAE702747}" type="sibTrans" cxnId="{1A807B47-9C74-4FE4-A3D3-1D041F599BE6}">
      <dgm:prSet/>
      <dgm:spPr/>
      <dgm:t>
        <a:bodyPr/>
        <a:lstStyle/>
        <a:p>
          <a:endParaRPr lang="uk-UA" sz="1800" b="1"/>
        </a:p>
      </dgm:t>
    </dgm:pt>
    <dgm:pt modelId="{5EE2C394-9FD3-4D01-A54C-37366CA8503B}">
      <dgm:prSet custT="1"/>
      <dgm:spPr>
        <a:xfrm>
          <a:off x="4582668" y="1823937"/>
          <a:ext cx="2864824" cy="496006"/>
        </a:xfrm>
        <a:prstGeom prst="rect">
          <a:avLst/>
        </a:prstGeom>
      </dgm:spPr>
      <dgm:t>
        <a:bodyPr/>
        <a:lstStyle/>
        <a:p>
          <a:pPr rtl="0"/>
          <a:r>
            <a:rPr lang="uk-UA" sz="2400" b="1" i="0" dirty="0" smtClean="0">
              <a:latin typeface="Verdana"/>
              <a:ea typeface="+mn-ea"/>
              <a:cs typeface="+mn-cs"/>
            </a:rPr>
            <a:t>повноекранний</a:t>
          </a:r>
          <a:r>
            <a:rPr lang="uk-UA" sz="1800" b="1" i="1" dirty="0" smtClean="0">
              <a:latin typeface="Verdana"/>
              <a:ea typeface="+mn-ea"/>
              <a:cs typeface="+mn-cs"/>
            </a:rPr>
            <a:t> </a:t>
          </a:r>
          <a:endParaRPr lang="uk-UA" sz="1800" b="1" dirty="0">
            <a:latin typeface="Verdana"/>
            <a:ea typeface="+mn-ea"/>
            <a:cs typeface="+mn-cs"/>
          </a:endParaRPr>
        </a:p>
      </dgm:t>
    </dgm:pt>
    <dgm:pt modelId="{291B9209-1E8A-4A07-898A-D0A14C401ED8}" type="parTrans" cxnId="{FFEE3A14-FEDF-4E6E-BD4B-FD562EB83BE4}">
      <dgm:prSet/>
      <dgm:spPr/>
      <dgm:t>
        <a:bodyPr/>
        <a:lstStyle/>
        <a:p>
          <a:endParaRPr lang="uk-UA" sz="1800" b="1"/>
        </a:p>
      </dgm:t>
    </dgm:pt>
    <dgm:pt modelId="{BB987154-375A-4D31-AC7D-7ADFA655C4E7}" type="sibTrans" cxnId="{FFEE3A14-FEDF-4E6E-BD4B-FD562EB83BE4}">
      <dgm:prSet/>
      <dgm:spPr/>
      <dgm:t>
        <a:bodyPr/>
        <a:lstStyle/>
        <a:p>
          <a:endParaRPr lang="uk-UA" sz="1800" b="1"/>
        </a:p>
      </dgm:t>
    </dgm:pt>
    <dgm:pt modelId="{2155EAEB-C2F6-448D-84C7-5BCCB4368DD7}">
      <dgm:prSet custT="1"/>
      <dgm:spPr>
        <a:xfrm>
          <a:off x="2221995" y="4085613"/>
          <a:ext cx="2316245" cy="556544"/>
        </a:xfrm>
        <a:prstGeom prst="rect">
          <a:avLst/>
        </a:prstGeom>
      </dgm:spPr>
      <dgm:t>
        <a:bodyPr/>
        <a:lstStyle/>
        <a:p>
          <a:pPr rtl="0"/>
          <a:r>
            <a:rPr lang="uk-UA" sz="2000" b="1" i="0" dirty="0" smtClean="0">
              <a:latin typeface="Verdana"/>
              <a:ea typeface="+mn-ea"/>
              <a:cs typeface="+mn-cs"/>
            </a:rPr>
            <a:t>кнопка на панелі задач</a:t>
          </a:r>
          <a:endParaRPr lang="uk-UA" sz="2000" b="1" i="0" dirty="0">
            <a:latin typeface="Verdana"/>
            <a:ea typeface="+mn-ea"/>
            <a:cs typeface="+mn-cs"/>
          </a:endParaRPr>
        </a:p>
      </dgm:t>
    </dgm:pt>
    <dgm:pt modelId="{44B7B2E5-8356-4564-A508-FD92332FDAD6}" type="parTrans" cxnId="{5F1002C3-752B-45E2-BA64-4E540E6F585D}">
      <dgm:prSet/>
      <dgm:spPr/>
      <dgm:t>
        <a:bodyPr/>
        <a:lstStyle/>
        <a:p>
          <a:endParaRPr lang="uk-UA" sz="1800" b="1"/>
        </a:p>
      </dgm:t>
    </dgm:pt>
    <dgm:pt modelId="{B6928EE1-B83B-412E-893F-9065B5901BB2}" type="sibTrans" cxnId="{5F1002C3-752B-45E2-BA64-4E540E6F585D}">
      <dgm:prSet/>
      <dgm:spPr/>
      <dgm:t>
        <a:bodyPr/>
        <a:lstStyle/>
        <a:p>
          <a:endParaRPr lang="uk-UA" sz="1800" b="1"/>
        </a:p>
      </dgm:t>
    </dgm:pt>
    <dgm:pt modelId="{6E6FF826-8DD3-4BA2-BF1F-A46DD8149762}" type="pres">
      <dgm:prSet presAssocID="{6C2655F3-A415-4396-8F09-C9BADC126E8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662E0F6-ABF1-4B49-BD69-8FAA03344E65}" type="pres">
      <dgm:prSet presAssocID="{0C681E6F-3BC3-41FA-B4C3-1992A274160B}" presName="composite" presStyleCnt="0"/>
      <dgm:spPr/>
      <dgm:t>
        <a:bodyPr/>
        <a:lstStyle/>
        <a:p>
          <a:endParaRPr lang="ru-RU"/>
        </a:p>
      </dgm:t>
    </dgm:pt>
    <dgm:pt modelId="{6E395ABA-C2B4-407D-A95A-D4A035473B43}" type="pres">
      <dgm:prSet presAssocID="{0C681E6F-3BC3-41FA-B4C3-1992A274160B}" presName="rect1" presStyleLbl="bgImgPlace1" presStyleIdx="0" presStyleCnt="3" custScaleX="128368" custScaleY="120000"/>
      <dgm:spPr>
        <a:xfrm>
          <a:off x="1944621" y="670498"/>
          <a:ext cx="2243910" cy="188728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28AD8F5-E980-4303-8DE8-A1DE026CE58E}" type="pres">
      <dgm:prSet presAssocID="{0C681E6F-3BC3-41FA-B4C3-1992A274160B}" presName="rect2" presStyleLbl="node1" presStyleIdx="0" presStyleCnt="3" custScaleX="244747" custScaleY="69023" custLinFactNeighborX="380" custLinFactNeighborY="39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0FDA4-CF2F-45B0-BFC6-3C0EA9537109}" type="pres">
      <dgm:prSet presAssocID="{3BD8C414-B4A6-42C2-833C-0D4EAE702747}" presName="sibTrans" presStyleCnt="0"/>
      <dgm:spPr/>
      <dgm:t>
        <a:bodyPr/>
        <a:lstStyle/>
        <a:p>
          <a:endParaRPr lang="ru-RU"/>
        </a:p>
      </dgm:t>
    </dgm:pt>
    <dgm:pt modelId="{234EF2F0-534F-46CC-A249-1A860724B35C}" type="pres">
      <dgm:prSet presAssocID="{5EE2C394-9FD3-4D01-A54C-37366CA8503B}" presName="composite" presStyleCnt="0"/>
      <dgm:spPr/>
      <dgm:t>
        <a:bodyPr/>
        <a:lstStyle/>
        <a:p>
          <a:endParaRPr lang="ru-RU"/>
        </a:p>
      </dgm:t>
    </dgm:pt>
    <dgm:pt modelId="{E7A39D60-96B1-4FD4-82CF-60A75004C202}" type="pres">
      <dgm:prSet presAssocID="{5EE2C394-9FD3-4D01-A54C-37366CA8503B}" presName="rect1" presStyleLbl="bgImgPlace1" presStyleIdx="1" presStyleCnt="3" custScaleX="135727" custScaleY="128469"/>
      <dgm:spPr>
        <a:xfrm>
          <a:off x="6242957" y="670498"/>
          <a:ext cx="2243910" cy="188728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90DA205-8AED-495B-96EB-81AA6B2DE5F9}" type="pres">
      <dgm:prSet presAssocID="{5EE2C394-9FD3-4D01-A54C-37366CA8503B}" presName="rect2" presStyleLbl="node1" presStyleIdx="1" presStyleCnt="3" custScaleX="303938" custScaleY="40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D8B6E-A947-4900-87F3-DF81261D31F5}" type="pres">
      <dgm:prSet presAssocID="{BB987154-375A-4D31-AC7D-7ADFA655C4E7}" presName="sibTrans" presStyleCnt="0"/>
      <dgm:spPr/>
      <dgm:t>
        <a:bodyPr/>
        <a:lstStyle/>
        <a:p>
          <a:endParaRPr lang="ru-RU"/>
        </a:p>
      </dgm:t>
    </dgm:pt>
    <dgm:pt modelId="{06133D37-0D1A-4E9D-B469-48B0F1AF7F9D}" type="pres">
      <dgm:prSet presAssocID="{2155EAEB-C2F6-448D-84C7-5BCCB4368DD7}" presName="composite" presStyleCnt="0"/>
      <dgm:spPr/>
      <dgm:t>
        <a:bodyPr/>
        <a:lstStyle/>
        <a:p>
          <a:endParaRPr lang="ru-RU"/>
        </a:p>
      </dgm:t>
    </dgm:pt>
    <dgm:pt modelId="{40ED54C6-D752-4D0F-9CDC-B7BF82D36352}" type="pres">
      <dgm:prSet presAssocID="{2155EAEB-C2F6-448D-84C7-5BCCB4368DD7}" presName="rect1" presStyleLbl="bgImgPlace1" presStyleIdx="2" presStyleCnt="3" custScaleX="123636" custScaleY="117079"/>
      <dgm:spPr>
        <a:xfrm>
          <a:off x="3928746" y="2897721"/>
          <a:ext cx="2243910" cy="188728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534825-C228-4213-839B-3FE08E047569}" type="pres">
      <dgm:prSet presAssocID="{2155EAEB-C2F6-448D-84C7-5BCCB4368DD7}" presName="rect2" presStyleLbl="node1" presStyleIdx="2" presStyleCnt="3" custScaleX="275695" custScaleY="45764" custLinFactNeighborX="-26375" custLinFactNeighborY="5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99EBE-58E2-42BF-9C97-7A7F7FC56FFD}" type="presOf" srcId="{2155EAEB-C2F6-448D-84C7-5BCCB4368DD7}" destId="{3D534825-C228-4213-839B-3FE08E047569}" srcOrd="0" destOrd="0" presId="urn:microsoft.com/office/officeart/2008/layout/BendingPictureBlocks"/>
    <dgm:cxn modelId="{A819DDC6-6358-47B0-900B-EB8595137A91}" type="presOf" srcId="{5EE2C394-9FD3-4D01-A54C-37366CA8503B}" destId="{190DA205-8AED-495B-96EB-81AA6B2DE5F9}" srcOrd="0" destOrd="0" presId="urn:microsoft.com/office/officeart/2008/layout/BendingPictureBlocks"/>
    <dgm:cxn modelId="{D890D417-CD6F-49CD-9C1D-C6312A064810}" type="presOf" srcId="{0C681E6F-3BC3-41FA-B4C3-1992A274160B}" destId="{C28AD8F5-E980-4303-8DE8-A1DE026CE58E}" srcOrd="0" destOrd="0" presId="urn:microsoft.com/office/officeart/2008/layout/BendingPictureBlocks"/>
    <dgm:cxn modelId="{1A807B47-9C74-4FE4-A3D3-1D041F599BE6}" srcId="{6C2655F3-A415-4396-8F09-C9BADC126E8F}" destId="{0C681E6F-3BC3-41FA-B4C3-1992A274160B}" srcOrd="0" destOrd="0" parTransId="{89909122-737E-47F3-A6AC-EDBCDCE7112A}" sibTransId="{3BD8C414-B4A6-42C2-833C-0D4EAE702747}"/>
    <dgm:cxn modelId="{5F1002C3-752B-45E2-BA64-4E540E6F585D}" srcId="{6C2655F3-A415-4396-8F09-C9BADC126E8F}" destId="{2155EAEB-C2F6-448D-84C7-5BCCB4368DD7}" srcOrd="2" destOrd="0" parTransId="{44B7B2E5-8356-4564-A508-FD92332FDAD6}" sibTransId="{B6928EE1-B83B-412E-893F-9065B5901BB2}"/>
    <dgm:cxn modelId="{FFEE3A14-FEDF-4E6E-BD4B-FD562EB83BE4}" srcId="{6C2655F3-A415-4396-8F09-C9BADC126E8F}" destId="{5EE2C394-9FD3-4D01-A54C-37366CA8503B}" srcOrd="1" destOrd="0" parTransId="{291B9209-1E8A-4A07-898A-D0A14C401ED8}" sibTransId="{BB987154-375A-4D31-AC7D-7ADFA655C4E7}"/>
    <dgm:cxn modelId="{481F169A-4A58-4BC8-8B79-6C8944C47BAF}" type="presOf" srcId="{6C2655F3-A415-4396-8F09-C9BADC126E8F}" destId="{6E6FF826-8DD3-4BA2-BF1F-A46DD8149762}" srcOrd="0" destOrd="0" presId="urn:microsoft.com/office/officeart/2008/layout/BendingPictureBlocks"/>
    <dgm:cxn modelId="{F720FF77-0BFF-4133-89C3-3945F65E76E4}" type="presParOf" srcId="{6E6FF826-8DD3-4BA2-BF1F-A46DD8149762}" destId="{D662E0F6-ABF1-4B49-BD69-8FAA03344E65}" srcOrd="0" destOrd="0" presId="urn:microsoft.com/office/officeart/2008/layout/BendingPictureBlocks"/>
    <dgm:cxn modelId="{852B7B53-B55F-4F18-B0E7-861B6A170EAA}" type="presParOf" srcId="{D662E0F6-ABF1-4B49-BD69-8FAA03344E65}" destId="{6E395ABA-C2B4-407D-A95A-D4A035473B43}" srcOrd="0" destOrd="0" presId="urn:microsoft.com/office/officeart/2008/layout/BendingPictureBlocks"/>
    <dgm:cxn modelId="{989E8CF1-73DE-4A20-B742-51040652814F}" type="presParOf" srcId="{D662E0F6-ABF1-4B49-BD69-8FAA03344E65}" destId="{C28AD8F5-E980-4303-8DE8-A1DE026CE58E}" srcOrd="1" destOrd="0" presId="urn:microsoft.com/office/officeart/2008/layout/BendingPictureBlocks"/>
    <dgm:cxn modelId="{8EC371A6-2D86-4C88-ACF4-14AB5A538B78}" type="presParOf" srcId="{6E6FF826-8DD3-4BA2-BF1F-A46DD8149762}" destId="{9640FDA4-CF2F-45B0-BFC6-3C0EA9537109}" srcOrd="1" destOrd="0" presId="urn:microsoft.com/office/officeart/2008/layout/BendingPictureBlocks"/>
    <dgm:cxn modelId="{3ED2884C-4F02-4387-99CC-C106FD0D36D9}" type="presParOf" srcId="{6E6FF826-8DD3-4BA2-BF1F-A46DD8149762}" destId="{234EF2F0-534F-46CC-A249-1A860724B35C}" srcOrd="2" destOrd="0" presId="urn:microsoft.com/office/officeart/2008/layout/BendingPictureBlocks"/>
    <dgm:cxn modelId="{89913EE4-B543-4D13-83C6-503EA9FCE1D5}" type="presParOf" srcId="{234EF2F0-534F-46CC-A249-1A860724B35C}" destId="{E7A39D60-96B1-4FD4-82CF-60A75004C202}" srcOrd="0" destOrd="0" presId="urn:microsoft.com/office/officeart/2008/layout/BendingPictureBlocks"/>
    <dgm:cxn modelId="{60015464-CCC2-4A10-8E81-5F3ACAF4253B}" type="presParOf" srcId="{234EF2F0-534F-46CC-A249-1A860724B35C}" destId="{190DA205-8AED-495B-96EB-81AA6B2DE5F9}" srcOrd="1" destOrd="0" presId="urn:microsoft.com/office/officeart/2008/layout/BendingPictureBlocks"/>
    <dgm:cxn modelId="{0FC0004B-33A6-48E7-8EAD-9B553E23AFF8}" type="presParOf" srcId="{6E6FF826-8DD3-4BA2-BF1F-A46DD8149762}" destId="{4FED8B6E-A947-4900-87F3-DF81261D31F5}" srcOrd="3" destOrd="0" presId="urn:microsoft.com/office/officeart/2008/layout/BendingPictureBlocks"/>
    <dgm:cxn modelId="{B00A41F7-192E-418D-AA40-11AC1E736398}" type="presParOf" srcId="{6E6FF826-8DD3-4BA2-BF1F-A46DD8149762}" destId="{06133D37-0D1A-4E9D-B469-48B0F1AF7F9D}" srcOrd="4" destOrd="0" presId="urn:microsoft.com/office/officeart/2008/layout/BendingPictureBlocks"/>
    <dgm:cxn modelId="{69DCB603-1C8E-43E8-9B50-9927A8170CD5}" type="presParOf" srcId="{06133D37-0D1A-4E9D-B469-48B0F1AF7F9D}" destId="{40ED54C6-D752-4D0F-9CDC-B7BF82D36352}" srcOrd="0" destOrd="0" presId="urn:microsoft.com/office/officeart/2008/layout/BendingPictureBlocks"/>
    <dgm:cxn modelId="{354717C5-1A0E-46D8-BA93-7772F0E5041E}" type="presParOf" srcId="{06133D37-0D1A-4E9D-B469-48B0F1AF7F9D}" destId="{3D534825-C228-4213-839B-3FE08E047569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0BDA0-9771-4DBA-8B06-77E1F15AC6C9}">
      <dsp:nvSpPr>
        <dsp:cNvPr id="0" name=""/>
        <dsp:cNvSpPr/>
      </dsp:nvSpPr>
      <dsp:spPr>
        <a:xfrm>
          <a:off x="0" y="0"/>
          <a:ext cx="8897237" cy="1543050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C6CCF-D401-4BBC-9193-9CB4BAC8AB8A}">
      <dsp:nvSpPr>
        <dsp:cNvPr id="0" name=""/>
        <dsp:cNvSpPr/>
      </dsp:nvSpPr>
      <dsp:spPr>
        <a:xfrm>
          <a:off x="269775" y="205740"/>
          <a:ext cx="1547719" cy="113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334FF61-777B-49A7-8798-D35870122EC9}">
      <dsp:nvSpPr>
        <dsp:cNvPr id="0" name=""/>
        <dsp:cNvSpPr/>
      </dsp:nvSpPr>
      <dsp:spPr>
        <a:xfrm rot="10800000">
          <a:off x="269775" y="1543049"/>
          <a:ext cx="1547719" cy="1885950"/>
        </a:xfrm>
        <a:prstGeom prst="round2SameRect">
          <a:avLst>
            <a:gd name="adj1" fmla="val 10500"/>
            <a:gd name="adj2" fmla="val 0"/>
          </a:avLst>
        </a:prstGeom>
        <a:solidFill>
          <a:srgbClr val="D2472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Вікно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7373" y="1543049"/>
        <a:ext cx="1452523" cy="1838352"/>
      </dsp:txXfrm>
    </dsp:sp>
    <dsp:sp modelId="{F1307B47-5125-4625-8B25-447C0C4C0E31}">
      <dsp:nvSpPr>
        <dsp:cNvPr id="0" name=""/>
        <dsp:cNvSpPr/>
      </dsp:nvSpPr>
      <dsp:spPr>
        <a:xfrm>
          <a:off x="1972267" y="205740"/>
          <a:ext cx="1547719" cy="113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1D08D2-E266-49DB-B762-985A41604FB3}">
      <dsp:nvSpPr>
        <dsp:cNvPr id="0" name=""/>
        <dsp:cNvSpPr/>
      </dsp:nvSpPr>
      <dsp:spPr>
        <a:xfrm rot="10800000">
          <a:off x="1972267" y="1543049"/>
          <a:ext cx="1547719" cy="188595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Папка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19865" y="1543049"/>
        <a:ext cx="1452523" cy="1838352"/>
      </dsp:txXfrm>
    </dsp:sp>
    <dsp:sp modelId="{4ED99C30-8CC1-45ED-A280-43E2C65B3CB2}">
      <dsp:nvSpPr>
        <dsp:cNvPr id="0" name=""/>
        <dsp:cNvSpPr/>
      </dsp:nvSpPr>
      <dsp:spPr>
        <a:xfrm>
          <a:off x="3674758" y="205740"/>
          <a:ext cx="1547719" cy="113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00ED5C-FBAC-4C52-B285-DD142C61E8F0}">
      <dsp:nvSpPr>
        <dsp:cNvPr id="0" name=""/>
        <dsp:cNvSpPr/>
      </dsp:nvSpPr>
      <dsp:spPr>
        <a:xfrm rot="10800000">
          <a:off x="3674758" y="1543049"/>
          <a:ext cx="1547719" cy="1885950"/>
        </a:xfrm>
        <a:prstGeom prst="round2SameRect">
          <a:avLst>
            <a:gd name="adj1" fmla="val 10500"/>
            <a:gd name="adj2" fmla="val 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Файл</a:t>
          </a:r>
          <a:endParaRPr lang="uk-UA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722356" y="1543049"/>
        <a:ext cx="1452523" cy="1838352"/>
      </dsp:txXfrm>
    </dsp:sp>
    <dsp:sp modelId="{79D8AE71-D136-4E68-83B4-43A4B91FD8EE}">
      <dsp:nvSpPr>
        <dsp:cNvPr id="0" name=""/>
        <dsp:cNvSpPr/>
      </dsp:nvSpPr>
      <dsp:spPr>
        <a:xfrm>
          <a:off x="5377250" y="205740"/>
          <a:ext cx="1547719" cy="113157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/>
          <a:srcRect/>
          <a:stretch>
            <a:fillRect l="-2236" r="-2236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7CFC4A-9C87-4F5D-8D6E-6326B4339648}">
      <dsp:nvSpPr>
        <dsp:cNvPr id="0" name=""/>
        <dsp:cNvSpPr/>
      </dsp:nvSpPr>
      <dsp:spPr>
        <a:xfrm rot="10800000">
          <a:off x="5377250" y="1543049"/>
          <a:ext cx="1547719" cy="188595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Ярлик</a:t>
          </a:r>
          <a:endParaRPr lang="uk-UA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424848" y="1543049"/>
        <a:ext cx="1452523" cy="1838352"/>
      </dsp:txXfrm>
    </dsp:sp>
    <dsp:sp modelId="{AC80A0AA-AD81-4718-9AF6-F3E4611AA888}">
      <dsp:nvSpPr>
        <dsp:cNvPr id="0" name=""/>
        <dsp:cNvSpPr/>
      </dsp:nvSpPr>
      <dsp:spPr>
        <a:xfrm>
          <a:off x="7079741" y="205740"/>
          <a:ext cx="1547719" cy="11315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B97A63-2B1F-49CB-94D9-8191B32D8E50}">
      <dsp:nvSpPr>
        <dsp:cNvPr id="0" name=""/>
        <dsp:cNvSpPr/>
      </dsp:nvSpPr>
      <dsp:spPr>
        <a:xfrm rot="10800000">
          <a:off x="7080298" y="1543049"/>
          <a:ext cx="1546605" cy="188595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Пристрій </a:t>
          </a:r>
          <a:r>
            <a:rPr lang="uk-UA" sz="2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збере-ження</a:t>
          </a:r>
          <a:endParaRPr lang="uk-UA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127861" y="1543049"/>
        <a:ext cx="1451479" cy="183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CB31D3-60F4-4613-ABEA-32B4B6B84488}">
      <dsp:nvSpPr>
        <dsp:cNvPr id="0" name=""/>
        <dsp:cNvSpPr/>
      </dsp:nvSpPr>
      <dsp:spPr>
        <a:xfrm>
          <a:off x="3011379" y="1966920"/>
          <a:ext cx="2162438" cy="124143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8575">
          <a:solidFill>
            <a:srgbClr val="00206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Вікно програми</a:t>
          </a:r>
          <a:endParaRPr lang="uk-UA" sz="2000" b="1" kern="1200" dirty="0">
            <a:solidFill>
              <a:srgbClr val="002060"/>
            </a:solidFill>
          </a:endParaRPr>
        </a:p>
      </dsp:txBody>
      <dsp:txXfrm>
        <a:off x="3328061" y="2148723"/>
        <a:ext cx="1529074" cy="877825"/>
      </dsp:txXfrm>
    </dsp:sp>
    <dsp:sp modelId="{21C624D0-90AE-444A-9047-69436E262BAF}">
      <dsp:nvSpPr>
        <dsp:cNvPr id="0" name=""/>
        <dsp:cNvSpPr/>
      </dsp:nvSpPr>
      <dsp:spPr>
        <a:xfrm rot="16042986">
          <a:off x="3973284" y="3220146"/>
          <a:ext cx="242764" cy="462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4011361" y="3348973"/>
        <a:ext cx="169935" cy="277348"/>
      </dsp:txXfrm>
    </dsp:sp>
    <dsp:sp modelId="{7F38BCC5-0A62-476E-A81D-9195B0AD77F5}">
      <dsp:nvSpPr>
        <dsp:cNvPr id="0" name=""/>
        <dsp:cNvSpPr/>
      </dsp:nvSpPr>
      <dsp:spPr>
        <a:xfrm>
          <a:off x="2426844" y="-146229"/>
          <a:ext cx="3157293" cy="165603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Переведення у різні режими відображення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2889219" y="96291"/>
        <a:ext cx="2232543" cy="1170992"/>
      </dsp:txXfrm>
    </dsp:sp>
    <dsp:sp modelId="{4E1C4AAB-7DB4-4357-BCA3-7790C24DCFA2}">
      <dsp:nvSpPr>
        <dsp:cNvPr id="0" name=""/>
        <dsp:cNvSpPr/>
      </dsp:nvSpPr>
      <dsp:spPr>
        <a:xfrm rot="21598093">
          <a:off x="2619993" y="2317803"/>
          <a:ext cx="177765" cy="462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0010"/>
            <a:satOff val="-6524"/>
            <a:lumOff val="172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>
        <a:off x="2619993" y="2410268"/>
        <a:ext cx="124436" cy="277348"/>
      </dsp:txXfrm>
    </dsp:sp>
    <dsp:sp modelId="{54B04BC5-0405-4FE4-96DF-7EA0306D9A3B}">
      <dsp:nvSpPr>
        <dsp:cNvPr id="0" name=""/>
        <dsp:cNvSpPr/>
      </dsp:nvSpPr>
      <dsp:spPr>
        <a:xfrm>
          <a:off x="5487049" y="1758149"/>
          <a:ext cx="2514006" cy="1656032"/>
        </a:xfrm>
        <a:prstGeom prst="ellipse">
          <a:avLst/>
        </a:prstGeom>
        <a:solidFill>
          <a:schemeClr val="accent2">
            <a:shade val="50000"/>
            <a:hueOff val="257967"/>
            <a:satOff val="-7743"/>
            <a:lumOff val="241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Активізація вікна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5855217" y="2000669"/>
        <a:ext cx="1777670" cy="1170992"/>
      </dsp:txXfrm>
    </dsp:sp>
    <dsp:sp modelId="{074CF2D0-5E57-4BB5-9EE7-E826F9CCDDDB}">
      <dsp:nvSpPr>
        <dsp:cNvPr id="0" name=""/>
        <dsp:cNvSpPr/>
      </dsp:nvSpPr>
      <dsp:spPr>
        <a:xfrm rot="5528924">
          <a:off x="3899951" y="1497500"/>
          <a:ext cx="242637" cy="462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500020"/>
            <a:satOff val="-13048"/>
            <a:lumOff val="3458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3937711" y="1553580"/>
        <a:ext cx="169846" cy="277348"/>
      </dsp:txXfrm>
    </dsp:sp>
    <dsp:sp modelId="{4F653C93-0B30-41E5-A8DF-CB0C9DB9BF48}">
      <dsp:nvSpPr>
        <dsp:cNvPr id="0" name=""/>
        <dsp:cNvSpPr/>
      </dsp:nvSpPr>
      <dsp:spPr>
        <a:xfrm>
          <a:off x="2684329" y="3665469"/>
          <a:ext cx="2673523" cy="1656032"/>
        </a:xfrm>
        <a:prstGeom prst="ellipse">
          <a:avLst/>
        </a:prstGeom>
        <a:solidFill>
          <a:schemeClr val="accent2">
            <a:shade val="50000"/>
            <a:hueOff val="515934"/>
            <a:satOff val="-15486"/>
            <a:lumOff val="482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Переміщення вікна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3075857" y="3907989"/>
        <a:ext cx="1890467" cy="1170992"/>
      </dsp:txXfrm>
    </dsp:sp>
    <dsp:sp modelId="{36C0798E-F62C-49C9-9664-E1FDB4F01C2E}">
      <dsp:nvSpPr>
        <dsp:cNvPr id="0" name=""/>
        <dsp:cNvSpPr/>
      </dsp:nvSpPr>
      <dsp:spPr>
        <a:xfrm rot="10737384">
          <a:off x="5286069" y="2319578"/>
          <a:ext cx="220618" cy="4622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250010"/>
            <a:satOff val="-6524"/>
            <a:lumOff val="1729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900" kern="1200"/>
        </a:p>
      </dsp:txBody>
      <dsp:txXfrm rot="10800000">
        <a:off x="5352249" y="2411425"/>
        <a:ext cx="154433" cy="277348"/>
      </dsp:txXfrm>
    </dsp:sp>
    <dsp:sp modelId="{339D065D-D325-4C8E-B580-081CE0F3C045}">
      <dsp:nvSpPr>
        <dsp:cNvPr id="0" name=""/>
        <dsp:cNvSpPr/>
      </dsp:nvSpPr>
      <dsp:spPr>
        <a:xfrm>
          <a:off x="0" y="1810524"/>
          <a:ext cx="2596259" cy="1656032"/>
        </a:xfrm>
        <a:prstGeom prst="ellipse">
          <a:avLst/>
        </a:prstGeom>
        <a:solidFill>
          <a:schemeClr val="accent2">
            <a:shade val="50000"/>
            <a:hueOff val="257967"/>
            <a:satOff val="-7743"/>
            <a:lumOff val="241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2060"/>
              </a:solidFill>
            </a:rPr>
            <a:t>Зміна розмірів вікна</a:t>
          </a:r>
          <a:endParaRPr lang="uk-UA" sz="1800" b="1" kern="1200" dirty="0">
            <a:solidFill>
              <a:srgbClr val="002060"/>
            </a:solidFill>
          </a:endParaRPr>
        </a:p>
      </dsp:txBody>
      <dsp:txXfrm>
        <a:off x="380213" y="2053044"/>
        <a:ext cx="1835833" cy="11709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95ABA-C2B4-407D-A95A-D4A035473B43}">
      <dsp:nvSpPr>
        <dsp:cNvPr id="0" name=""/>
        <dsp:cNvSpPr/>
      </dsp:nvSpPr>
      <dsp:spPr>
        <a:xfrm>
          <a:off x="1575821" y="697785"/>
          <a:ext cx="2429117" cy="190987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8AD8F5-E980-4303-8DE8-A1DE026CE58E}">
      <dsp:nvSpPr>
        <dsp:cNvPr id="0" name=""/>
        <dsp:cNvSpPr/>
      </dsp:nvSpPr>
      <dsp:spPr>
        <a:xfrm>
          <a:off x="400935" y="2087180"/>
          <a:ext cx="2510034" cy="707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Verdana"/>
              <a:ea typeface="+mn-ea"/>
              <a:cs typeface="+mn-cs"/>
            </a:rPr>
            <a:t>віконний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Verdana"/>
              <a:ea typeface="+mn-ea"/>
              <a:cs typeface="+mn-cs"/>
            </a:rPr>
            <a:t>(нормальний)</a:t>
          </a:r>
          <a:endParaRPr lang="uk-UA" sz="1800" b="1" i="0" kern="1200" dirty="0">
            <a:latin typeface="Verdana"/>
            <a:ea typeface="+mn-ea"/>
            <a:cs typeface="+mn-cs"/>
          </a:endParaRPr>
        </a:p>
      </dsp:txBody>
      <dsp:txXfrm>
        <a:off x="400935" y="2087180"/>
        <a:ext cx="2510034" cy="707874"/>
      </dsp:txXfrm>
    </dsp:sp>
    <dsp:sp modelId="{E7A39D60-96B1-4FD4-82CF-60A75004C202}">
      <dsp:nvSpPr>
        <dsp:cNvPr id="0" name=""/>
        <dsp:cNvSpPr/>
      </dsp:nvSpPr>
      <dsp:spPr>
        <a:xfrm>
          <a:off x="5749993" y="630390"/>
          <a:ext cx="2568372" cy="204466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90DA205-8AED-495B-96EB-81AA6B2DE5F9}">
      <dsp:nvSpPr>
        <dsp:cNvPr id="0" name=""/>
        <dsp:cNvSpPr/>
      </dsp:nvSpPr>
      <dsp:spPr>
        <a:xfrm>
          <a:off x="4337317" y="1829646"/>
          <a:ext cx="3117075" cy="4182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0" kern="1200" dirty="0" smtClean="0">
              <a:latin typeface="Verdana"/>
              <a:ea typeface="+mn-ea"/>
              <a:cs typeface="+mn-cs"/>
            </a:rPr>
            <a:t>повноекранний</a:t>
          </a:r>
          <a:r>
            <a:rPr lang="uk-UA" sz="1800" b="1" i="1" kern="1200" dirty="0" smtClean="0">
              <a:latin typeface="Verdana"/>
              <a:ea typeface="+mn-ea"/>
              <a:cs typeface="+mn-cs"/>
            </a:rPr>
            <a:t> </a:t>
          </a:r>
          <a:endParaRPr lang="uk-UA" sz="1800" b="1" kern="1200" dirty="0">
            <a:latin typeface="Verdana"/>
            <a:ea typeface="+mn-ea"/>
            <a:cs typeface="+mn-cs"/>
          </a:endParaRPr>
        </a:p>
      </dsp:txBody>
      <dsp:txXfrm>
        <a:off x="4337317" y="1829646"/>
        <a:ext cx="3117075" cy="418286"/>
      </dsp:txXfrm>
    </dsp:sp>
    <dsp:sp modelId="{40ED54C6-D752-4D0F-9CDC-B7BF82D36352}">
      <dsp:nvSpPr>
        <dsp:cNvPr id="0" name=""/>
        <dsp:cNvSpPr/>
      </dsp:nvSpPr>
      <dsp:spPr>
        <a:xfrm>
          <a:off x="3879040" y="2961728"/>
          <a:ext cx="2339573" cy="186338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D534825-C228-4213-839B-3FE08E047569}">
      <dsp:nvSpPr>
        <dsp:cNvPr id="0" name=""/>
        <dsp:cNvSpPr/>
      </dsp:nvSpPr>
      <dsp:spPr>
        <a:xfrm>
          <a:off x="2226297" y="4099399"/>
          <a:ext cx="2827426" cy="4693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0" kern="1200" dirty="0" smtClean="0">
              <a:latin typeface="Verdana"/>
              <a:ea typeface="+mn-ea"/>
              <a:cs typeface="+mn-cs"/>
            </a:rPr>
            <a:t>кнопка на панелі задач</a:t>
          </a:r>
          <a:endParaRPr lang="uk-UA" sz="2000" b="1" i="0" kern="1200" dirty="0">
            <a:latin typeface="Verdana"/>
            <a:ea typeface="+mn-ea"/>
            <a:cs typeface="+mn-cs"/>
          </a:endParaRPr>
        </a:p>
      </dsp:txBody>
      <dsp:txXfrm>
        <a:off x="2226297" y="4099399"/>
        <a:ext cx="2827426" cy="469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DABD-C727-49CC-811C-3CC655D6D80A}" type="datetimeFigureOut">
              <a:rPr lang="uk-UA" smtClean="0"/>
              <a:t>19.03.2019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383F7-9346-4AD5-8EFC-1D69FC1470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3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90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383F7-9346-4AD5-8EFC-1D69FC147018}" type="slidenum">
              <a:rPr lang="uk-UA" smtClean="0"/>
              <a:t>22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058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40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-inf.at.ua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/>
          <a:stretch/>
        </p:blipFill>
        <p:spPr>
          <a:xfrm>
            <a:off x="0" y="-16968"/>
            <a:ext cx="3956575" cy="5544616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  <a:prstGeom prst="rect">
            <a:avLst/>
          </a:prstGeom>
        </p:spPr>
        <p:txBody>
          <a:bodyPr/>
          <a:lstStyle>
            <a:lvl1pPr>
              <a:defRPr sz="1200" b="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86525"/>
            <a:ext cx="2895600" cy="16827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5CBB50B-3705-4B77-895D-1505E8513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172739" dir="3238358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 smtClean="0"/>
              <a:t>Зразок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uk-UA" noProof="0" smtClean="0"/>
              <a:t>Зразок підзаголовка</a:t>
            </a:r>
            <a:endParaRPr lang="en-US" noProof="0" smtClean="0"/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 dirty="0"/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endParaRPr lang="uk-UA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" name="TextBox 1"/>
          <p:cNvSpPr txBox="1"/>
          <p:nvPr userDrawn="1"/>
        </p:nvSpPr>
        <p:spPr>
          <a:xfrm>
            <a:off x="1920416" y="2606934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i="1" dirty="0" smtClean="0">
                <a:solidFill>
                  <a:srgbClr val="660066"/>
                </a:solidFill>
              </a:rPr>
              <a:t>6</a:t>
            </a:r>
            <a:endParaRPr lang="uk-UA" sz="15000" b="1" i="1" dirty="0">
              <a:solidFill>
                <a:srgbClr val="660066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21288"/>
            <a:ext cx="5699686" cy="991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B25CB-8942-46A9-9D64-AE57E939D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48C87-FF51-440B-BD72-802A9E0B7D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таблиці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AB2F4EBE-20FE-4449-88AF-F5CA261BED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uk-UA" smtClean="0"/>
              <a:t>Вставлення діаграми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12AF022A-610B-40DB-863A-6B4C2942BB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3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BD709-F3B8-488A-AAC8-6BF360827BDE}" type="datetime1">
              <a:rPr lang="uk-UA"/>
              <a:pPr>
                <a:defRPr/>
              </a:pPr>
              <a:t>19.03.2019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42492-B806-48B6-B4BC-271A15C589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http://sayt-portfolio.at.ua</a:t>
            </a:r>
          </a:p>
        </p:txBody>
      </p:sp>
    </p:spTree>
    <p:extLst>
      <p:ext uri="{BB962C8B-B14F-4D97-AF65-F5344CB8AC3E}">
        <p14:creationId xmlns:p14="http://schemas.microsoft.com/office/powerpoint/2010/main" val="413871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www.teach-inf.at.ua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4D95D-8320-440D-B675-56517B76CC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812360" y="566624"/>
            <a:ext cx="1499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/>
              <a:t>6</a:t>
            </a:r>
            <a:endParaRPr lang="uk-UA" sz="4400" b="1" i="1" dirty="0"/>
          </a:p>
        </p:txBody>
      </p:sp>
      <p:grpSp>
        <p:nvGrpSpPr>
          <p:cNvPr id="9" name="Групувати 8"/>
          <p:cNvGrpSpPr/>
          <p:nvPr userDrawn="1"/>
        </p:nvGrpSpPr>
        <p:grpSpPr>
          <a:xfrm>
            <a:off x="-15225" y="6529718"/>
            <a:ext cx="4680520" cy="328282"/>
            <a:chOff x="467544" y="6485698"/>
            <a:chExt cx="4680520" cy="328282"/>
          </a:xfrm>
        </p:grpSpPr>
        <p:pic>
          <p:nvPicPr>
            <p:cNvPr id="1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67544" y="6506203"/>
              <a:ext cx="4680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latin typeface="+mn-lt"/>
                </a:rPr>
                <a:t>© </a:t>
              </a:r>
              <a:r>
                <a:rPr lang="uk-UA" sz="1400" i="1" dirty="0" smtClean="0">
                  <a:latin typeface="+mn-lt"/>
                </a:rPr>
                <a:t>Вивчаємо інформатику        </a:t>
              </a:r>
              <a:r>
                <a:rPr lang="en-US" sz="1400" b="1" i="1" dirty="0" smtClean="0">
                  <a:latin typeface="+mn-lt"/>
                  <a:hlinkClick r:id="rId3" tooltip="Перейти на сайт"/>
                </a:rPr>
                <a:t>teach-inf.at.ua</a:t>
              </a:r>
              <a:endParaRPr lang="ru-RU" sz="14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6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4B9E8-36A4-49AA-BF0A-4090F7111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5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AC7A6-F13F-42D1-9BDA-B8BB9D5CAC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7A531-D6AF-465B-937B-58C25D280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B2264-9432-4810-A103-B0FCAC4E63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65C5-E334-46A2-BE20-E564EC859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18B2A-8D94-4F14-8018-5C066F330F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www.thmemgallery.com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15983-866F-4FF3-8457-22C806021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30A211-C992-450A-A6C7-D494D912341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dist="63500" dir="2212194" algn="ctr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43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50186" y="592088"/>
            <a:ext cx="5715000" cy="1828800"/>
          </a:xfrm>
        </p:spPr>
        <p:txBody>
          <a:bodyPr/>
          <a:lstStyle/>
          <a:p>
            <a:r>
              <a:rPr lang="uk-UA" sz="5700" dirty="0">
                <a:effectLst/>
              </a:rPr>
              <a:t>Операційна система </a:t>
            </a:r>
            <a:r>
              <a:rPr lang="en-US" sz="5700" dirty="0">
                <a:effectLst/>
              </a:rPr>
              <a:t>Windows </a:t>
            </a:r>
            <a:endParaRPr lang="uk-UA" sz="57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45024"/>
            <a:ext cx="2308225" cy="2308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5057" t="79531" r="45019" b="14563"/>
          <a:stretch/>
        </p:blipFill>
        <p:spPr>
          <a:xfrm>
            <a:off x="3779912" y="5953249"/>
            <a:ext cx="5385274" cy="904751"/>
          </a:xfrm>
          <a:prstGeom prst="rect">
            <a:avLst/>
          </a:prstGeom>
        </p:spPr>
      </p:pic>
      <p:pic>
        <p:nvPicPr>
          <p:cNvPr id="11" name="Picture 2" descr="http://chashuk.edukit.volyn.ua/files2/images/windows.jpg?size=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1333500" cy="173554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Ð ÐµÐ·ÑÐ»ÑÑÐ°Ñ Ð¿Ð¾ÑÑÐºÑ Ð·Ð¾Ð±ÑÐ°Ð¶ÐµÐ½Ñ Ð·Ð° Ð·Ð°Ð¿Ð¸ÑÐ¾Ð¼ &quot;windows logo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989" y="3645024"/>
            <a:ext cx="3898387" cy="301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16" name="Заголовок 4"/>
          <p:cNvSpPr txBox="1">
            <a:spLocks/>
          </p:cNvSpPr>
          <p:nvPr/>
        </p:nvSpPr>
        <p:spPr bwMode="black">
          <a:xfrm>
            <a:off x="-206619" y="156865"/>
            <a:ext cx="7586931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елементи графічного інтерфейсу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endParaRPr lang="uk-UA" altLang="uk-UA" dirty="0" smtClean="0"/>
          </a:p>
        </p:txBody>
      </p:sp>
      <p:pic>
        <p:nvPicPr>
          <p:cNvPr id="1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5049" r="14940" b="58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Робочий стіл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739977"/>
            <a:ext cx="8928992" cy="244227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dirty="0"/>
              <a:t>Після завантаження </a:t>
            </a:r>
            <a:r>
              <a:rPr lang="uk-UA" sz="2400" dirty="0" smtClean="0"/>
              <a:t>ОС </a:t>
            </a:r>
            <a:r>
              <a:rPr lang="en-US" sz="2400" dirty="0" smtClean="0"/>
              <a:t>Windows </a:t>
            </a:r>
            <a:r>
              <a:rPr lang="uk-UA" sz="2400" dirty="0"/>
              <a:t>на екрані з’явиться головне вікно </a:t>
            </a:r>
            <a:r>
              <a:rPr lang="en-US" sz="2400" dirty="0"/>
              <a:t>Windows ─ </a:t>
            </a:r>
            <a:r>
              <a:rPr lang="uk-UA" sz="2400" dirty="0">
                <a:solidFill>
                  <a:srgbClr val="FFFF00"/>
                </a:solidFill>
              </a:rPr>
              <a:t>робочий стіл </a:t>
            </a:r>
            <a:r>
              <a:rPr lang="uk-UA" sz="2400" dirty="0"/>
              <a:t>(</a:t>
            </a:r>
            <a:r>
              <a:rPr lang="uk-UA" sz="2400" dirty="0" err="1"/>
              <a:t>англ</a:t>
            </a:r>
            <a:r>
              <a:rPr lang="uk-UA" sz="2400" dirty="0"/>
              <a:t>. </a:t>
            </a:r>
            <a:r>
              <a:rPr lang="en-US" sz="2400" dirty="0">
                <a:solidFill>
                  <a:srgbClr val="FFFF00"/>
                </a:solidFill>
              </a:rPr>
              <a:t>desktop</a:t>
            </a:r>
            <a:r>
              <a:rPr lang="en-US" sz="2400" dirty="0"/>
              <a:t>), </a:t>
            </a:r>
            <a:r>
              <a:rPr lang="uk-UA" sz="2400" dirty="0"/>
              <a:t>на якому </a:t>
            </a:r>
            <a:r>
              <a:rPr lang="uk-UA" sz="2400" dirty="0" smtClean="0"/>
              <a:t>розташовуються </a:t>
            </a:r>
            <a:r>
              <a:rPr lang="uk-UA" sz="2400" dirty="0"/>
              <a:t>у вигляді значків різні </a:t>
            </a:r>
            <a:r>
              <a:rPr lang="uk-UA" sz="2400" dirty="0" smtClean="0"/>
              <a:t>об'єкти ОС </a:t>
            </a:r>
            <a:r>
              <a:rPr lang="uk-UA" sz="2400" dirty="0"/>
              <a:t>— </a:t>
            </a:r>
            <a:r>
              <a:rPr lang="uk-UA" sz="2400" dirty="0" smtClean="0">
                <a:solidFill>
                  <a:srgbClr val="FFFF00"/>
                </a:solidFill>
              </a:rPr>
              <a:t>програми, папки, файли</a:t>
            </a:r>
            <a:r>
              <a:rPr lang="ru-RU" sz="2400" dirty="0" smtClean="0">
                <a:solidFill>
                  <a:srgbClr val="FFFF00"/>
                </a:solidFill>
              </a:rPr>
              <a:t>, </a:t>
            </a:r>
            <a:r>
              <a:rPr lang="ru-RU" sz="2400" dirty="0" err="1">
                <a:solidFill>
                  <a:srgbClr val="FFFF00"/>
                </a:solidFill>
              </a:rPr>
              <a:t>ярлики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та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 err="1" smtClean="0">
                <a:solidFill>
                  <a:srgbClr val="FFFF00"/>
                </a:solidFill>
              </a:rPr>
              <a:t>вікна</a:t>
            </a:r>
            <a:r>
              <a:rPr lang="ru-RU" sz="2400" dirty="0" smtClean="0">
                <a:solidFill>
                  <a:srgbClr val="FFFF00"/>
                </a:solidFill>
              </a:rPr>
              <a:t>. </a:t>
            </a:r>
            <a:r>
              <a:rPr lang="uk-UA" sz="2400" dirty="0" smtClean="0"/>
              <a:t>Кожному </a:t>
            </a:r>
            <a:r>
              <a:rPr lang="uk-UA" sz="2400" dirty="0"/>
              <a:t>з цих </a:t>
            </a:r>
            <a:r>
              <a:rPr lang="uk-UA" sz="2400" dirty="0" smtClean="0"/>
              <a:t>об'єктів</a:t>
            </a:r>
            <a:r>
              <a:rPr lang="uk-UA" sz="2400" dirty="0"/>
              <a:t>, крім вікон, відповідає значок (</a:t>
            </a:r>
            <a:r>
              <a:rPr lang="uk-UA" sz="2400" dirty="0">
                <a:solidFill>
                  <a:srgbClr val="FFFF00"/>
                </a:solidFill>
              </a:rPr>
              <a:t>піктограма</a:t>
            </a:r>
            <a:r>
              <a:rPr lang="uk-UA" sz="2400" dirty="0"/>
              <a:t>) з підписом.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378782"/>
            <a:ext cx="3618486" cy="220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574" y="4316314"/>
            <a:ext cx="4822482" cy="2442270"/>
          </a:xfrm>
          <a:prstGeom prst="roundRect">
            <a:avLst>
              <a:gd name="adj" fmla="val 9736"/>
            </a:avLst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Піктограма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–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графічне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зображення</a:t>
            </a:r>
            <a:r>
              <a:rPr lang="ru-RU" sz="2400" dirty="0">
                <a:solidFill>
                  <a:srgbClr val="002060"/>
                </a:solidFill>
              </a:rPr>
              <a:t>  значком </a:t>
            </a:r>
            <a:r>
              <a:rPr lang="ru-RU" sz="2400" dirty="0" err="1">
                <a:solidFill>
                  <a:srgbClr val="002060"/>
                </a:solidFill>
              </a:rPr>
              <a:t>певного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об’єкта</a:t>
            </a:r>
            <a:r>
              <a:rPr lang="ru-RU" sz="2400" dirty="0">
                <a:solidFill>
                  <a:srgbClr val="002060"/>
                </a:solidFill>
              </a:rPr>
              <a:t>, яке </a:t>
            </a:r>
            <a:r>
              <a:rPr lang="ru-RU" sz="2400" dirty="0" err="1">
                <a:solidFill>
                  <a:srgbClr val="002060"/>
                </a:solidFill>
              </a:rPr>
              <a:t>використовується</a:t>
            </a:r>
            <a:r>
              <a:rPr lang="ru-RU" sz="2400" dirty="0">
                <a:solidFill>
                  <a:srgbClr val="002060"/>
                </a:solidFill>
              </a:rPr>
              <a:t> для </a:t>
            </a:r>
            <a:r>
              <a:rPr lang="ru-RU" sz="2400" dirty="0" err="1">
                <a:solidFill>
                  <a:srgbClr val="002060"/>
                </a:solidFill>
              </a:rPr>
              <a:t>представлення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об’єктів</a:t>
            </a:r>
            <a:r>
              <a:rPr lang="ru-RU" sz="2400" dirty="0">
                <a:solidFill>
                  <a:srgbClr val="002060"/>
                </a:solidFill>
              </a:rPr>
              <a:t> у </a:t>
            </a:r>
            <a:r>
              <a:rPr lang="ru-RU" sz="2400" dirty="0" err="1">
                <a:solidFill>
                  <a:srgbClr val="002060"/>
                </a:solidFill>
              </a:rPr>
              <a:t>Windows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1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165" y="187437"/>
            <a:ext cx="7391400" cy="563563"/>
          </a:xfrm>
        </p:spPr>
        <p:txBody>
          <a:bodyPr/>
          <a:lstStyle/>
          <a:p>
            <a:pPr algn="ctr"/>
            <a:r>
              <a:rPr lang="uk-UA" dirty="0" smtClean="0"/>
              <a:t>Основні піктограми робочого столу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657716"/>
            <a:ext cx="8367464" cy="4785437"/>
          </a:xfrm>
        </p:spPr>
        <p:txBody>
          <a:bodyPr/>
          <a:lstStyle/>
          <a:p>
            <a:pPr algn="just">
              <a:buClr>
                <a:srgbClr val="02BB02"/>
              </a:buClr>
            </a:pP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дозволяє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переглянути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вміст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комп’ютера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відшукати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і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виконати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будь-яку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програму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знайти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і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обробити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будь-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який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документ;</a:t>
            </a:r>
          </a:p>
          <a:p>
            <a:pPr algn="just">
              <a:buClr>
                <a:srgbClr val="02BB02"/>
              </a:buClr>
            </a:pP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документи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використовується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зберігання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документів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були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за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власними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потребами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створені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користувачем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; </a:t>
            </a:r>
          </a:p>
          <a:p>
            <a:pPr algn="just">
              <a:buClr>
                <a:srgbClr val="02BB02"/>
              </a:buClr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Мережеве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оточення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– служить 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отримання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інформації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про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інші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комп'ютери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є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доступними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локальній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</a:rPr>
              <a:t>мережі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>
              <a:buClr>
                <a:srgbClr val="02BB02"/>
              </a:buClr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Кошик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</a:rPr>
              <a:t>  – служить  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для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викидання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непотрібних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accent4">
                    <a:lumMod val="50000"/>
                  </a:schemeClr>
                </a:solidFill>
              </a:rPr>
              <a:t>об’єктів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Панель завдань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926" y="1536045"/>
            <a:ext cx="8928992" cy="3354050"/>
          </a:xfrm>
          <a:prstGeom prst="roundRect">
            <a:avLst>
              <a:gd name="adj" fmla="val 9736"/>
            </a:avLst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завдань </a:t>
            </a:r>
            <a:r>
              <a:rPr lang="ru-RU" sz="2000" dirty="0" err="1" smtClean="0">
                <a:solidFill>
                  <a:schemeClr val="tx1"/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dirty="0" err="1" smtClean="0">
                <a:solidFill>
                  <a:schemeClr val="tx1"/>
                </a:solidFill>
              </a:rPr>
              <a:t>переміщення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між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відкритими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вікнами</a:t>
            </a:r>
            <a:r>
              <a:rPr lang="ru-RU" sz="2000" dirty="0">
                <a:solidFill>
                  <a:schemeClr val="tx1"/>
                </a:solidFill>
              </a:rPr>
              <a:t>, а </a:t>
            </a:r>
            <a:r>
              <a:rPr lang="ru-RU" sz="2000" dirty="0" err="1">
                <a:solidFill>
                  <a:schemeClr val="tx1"/>
                </a:solidFill>
              </a:rPr>
              <a:t>також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smtClean="0">
                <a:solidFill>
                  <a:schemeClr val="tx1"/>
                </a:solidFill>
              </a:rPr>
              <a:t>доступу </a:t>
            </a:r>
            <a:r>
              <a:rPr lang="ru-RU" sz="2000" dirty="0">
                <a:solidFill>
                  <a:schemeClr val="tx1"/>
                </a:solidFill>
              </a:rPr>
              <a:t>до </a:t>
            </a:r>
            <a:r>
              <a:rPr lang="ru-RU" sz="2000" dirty="0" err="1">
                <a:solidFill>
                  <a:schemeClr val="tx1"/>
                </a:solidFill>
              </a:rPr>
              <a:t>глобальних</a:t>
            </a:r>
            <a:r>
              <a:rPr lang="ru-RU" sz="2000" dirty="0">
                <a:solidFill>
                  <a:schemeClr val="tx1"/>
                </a:solidFill>
              </a:rPr>
              <a:t> команд та </a:t>
            </a:r>
            <a:r>
              <a:rPr lang="ru-RU" sz="2000" dirty="0" err="1">
                <a:solidFill>
                  <a:schemeClr val="tx1"/>
                </a:solidFill>
              </a:rPr>
              <a:t>інших</a:t>
            </a:r>
            <a:r>
              <a:rPr lang="ru-RU" sz="2000" dirty="0">
                <a:solidFill>
                  <a:schemeClr val="tx1"/>
                </a:solidFill>
              </a:rPr>
              <a:t> часто </a:t>
            </a:r>
            <a:r>
              <a:rPr lang="ru-RU" sz="2000" dirty="0" err="1">
                <a:solidFill>
                  <a:schemeClr val="tx1"/>
                </a:solidFill>
              </a:rPr>
              <a:t>вживаних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об'єктів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</a:p>
          <a:p>
            <a:pPr indent="457200" algn="just"/>
            <a:r>
              <a:rPr lang="ru-RU" sz="2000" dirty="0" smtClean="0">
                <a:solidFill>
                  <a:schemeClr val="tx1"/>
                </a:solidFill>
              </a:rPr>
              <a:t>На </a:t>
            </a:r>
            <a:r>
              <a:rPr lang="ru-RU" sz="2000" dirty="0" err="1" smtClean="0">
                <a:solidFill>
                  <a:schemeClr val="tx1"/>
                </a:solidFill>
              </a:rPr>
              <a:t>ній</a:t>
            </a:r>
            <a:r>
              <a:rPr lang="ru-RU" sz="2000" dirty="0" smtClean="0">
                <a:solidFill>
                  <a:schemeClr val="tx1"/>
                </a:solidFill>
              </a:rPr>
              <a:t> р</a:t>
            </a:r>
            <a:r>
              <a:rPr lang="uk-UA" sz="2000" dirty="0" err="1" smtClean="0">
                <a:solidFill>
                  <a:schemeClr val="tx1"/>
                </a:solidFill>
              </a:rPr>
              <a:t>озташована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tx1"/>
                </a:solidFill>
              </a:rPr>
              <a:t>кнопка </a:t>
            </a: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</a:t>
            </a:r>
            <a:r>
              <a:rPr lang="uk-UA" sz="2000" dirty="0" smtClean="0">
                <a:solidFill>
                  <a:schemeClr val="tx1"/>
                </a:solidFill>
              </a:rPr>
              <a:t> – забезпечує доступ до головного меню ОС;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панель швидкого запуску </a:t>
            </a:r>
            <a:r>
              <a:rPr lang="uk-UA" sz="2000" dirty="0" smtClean="0">
                <a:solidFill>
                  <a:schemeClr val="tx1"/>
                </a:solidFill>
              </a:rPr>
              <a:t>– містить значки програм, що часто використовуються),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сповіщень </a:t>
            </a:r>
            <a:r>
              <a:rPr lang="uk-UA" sz="2000" dirty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містить </a:t>
            </a:r>
            <a:r>
              <a:rPr lang="uk-UA" sz="2000" dirty="0">
                <a:solidFill>
                  <a:schemeClr val="tx1"/>
                </a:solidFill>
              </a:rPr>
              <a:t>набір </a:t>
            </a:r>
            <a:r>
              <a:rPr lang="uk-UA" sz="2000" dirty="0" smtClean="0">
                <a:solidFill>
                  <a:schemeClr val="tx1"/>
                </a:solidFill>
              </a:rPr>
              <a:t>індикаторів, дозволяють </a:t>
            </a:r>
            <a:r>
              <a:rPr lang="ru-RU" sz="2000" dirty="0" err="1" smtClean="0">
                <a:solidFill>
                  <a:schemeClr val="tx1"/>
                </a:solidFill>
              </a:rPr>
              <a:t>налаштувати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час, </a:t>
            </a:r>
            <a:r>
              <a:rPr lang="ru-RU" sz="2000" dirty="0" err="1">
                <a:solidFill>
                  <a:schemeClr val="tx1"/>
                </a:solidFill>
              </a:rPr>
              <a:t>мову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введення</a:t>
            </a:r>
            <a:r>
              <a:rPr lang="ru-RU" sz="2000" dirty="0">
                <a:solidFill>
                  <a:schemeClr val="tx1"/>
                </a:solidFill>
              </a:rPr>
              <a:t> тексту, </a:t>
            </a:r>
            <a:r>
              <a:rPr lang="ru-RU" sz="2000" dirty="0" err="1">
                <a:solidFill>
                  <a:schemeClr val="tx1"/>
                </a:solidFill>
              </a:rPr>
              <a:t>відрегулювати</a:t>
            </a:r>
            <a:r>
              <a:rPr lang="ru-RU" sz="2000" dirty="0">
                <a:solidFill>
                  <a:schemeClr val="tx1"/>
                </a:solidFill>
              </a:rPr>
              <a:t> звук </a:t>
            </a:r>
            <a:r>
              <a:rPr lang="uk-UA" sz="2000" dirty="0" smtClean="0">
                <a:solidFill>
                  <a:schemeClr val="tx1"/>
                </a:solidFill>
              </a:rPr>
              <a:t> і т. д.</a:t>
            </a: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1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2077" t="37432" r="20365" b="35006"/>
          <a:stretch/>
        </p:blipFill>
        <p:spPr>
          <a:xfrm>
            <a:off x="620307" y="4987350"/>
            <a:ext cx="7828230" cy="1804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785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17543" y="6281936"/>
            <a:ext cx="709228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Ярлик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196752"/>
            <a:ext cx="8928992" cy="126998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/>
              <a:t>Особливим об’єктом ОС Windows є </a:t>
            </a:r>
            <a:r>
              <a:rPr lang="uk-UA" sz="2400" b="1" i="1" dirty="0" smtClean="0">
                <a:solidFill>
                  <a:srgbClr val="FFFF00"/>
                </a:solidFill>
              </a:rPr>
              <a:t>ярлик</a:t>
            </a:r>
            <a:r>
              <a:rPr lang="uk-UA" sz="2400" b="1" i="1" dirty="0" smtClean="0"/>
              <a:t>: на значку в лівому нижньому куті зображена стрілка. </a:t>
            </a:r>
            <a:endParaRPr lang="uk-UA" sz="2400" b="1" i="1" dirty="0"/>
          </a:p>
        </p:txBody>
      </p:sp>
      <p:pic>
        <p:nvPicPr>
          <p:cNvPr id="16386" name="Picture 2" descr="http://res2.windows.microsoft.com/resbox/uk/windows%20vista/main/c361e479-ce0a-4964-87db-70e78c698da2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258" y="4053198"/>
            <a:ext cx="30413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2544738"/>
            <a:ext cx="7560840" cy="1328023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b="1" i="1" dirty="0" smtClean="0">
                <a:solidFill>
                  <a:srgbClr val="FFFF00"/>
                </a:solidFill>
              </a:rPr>
              <a:t>Ярлик </a:t>
            </a:r>
            <a:r>
              <a:rPr lang="uk-UA" sz="2400" b="1" i="1" dirty="0" smtClean="0"/>
              <a:t>— посилання на певний об’єкт операційної системи, що міститься на одному з носіїв даних.</a:t>
            </a:r>
            <a:endParaRPr lang="uk-UA" sz="2400" b="1" i="1" dirty="0"/>
          </a:p>
        </p:txBody>
      </p:sp>
      <p:pic>
        <p:nvPicPr>
          <p:cNvPr id="9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91" y="2583030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816" y="4245498"/>
            <a:ext cx="2549952" cy="1805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круглений прямокутник 10"/>
          <p:cNvSpPr/>
          <p:nvPr/>
        </p:nvSpPr>
        <p:spPr bwMode="auto">
          <a:xfrm>
            <a:off x="4427984" y="4871180"/>
            <a:ext cx="432048" cy="50149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  <p:sp>
        <p:nvSpPr>
          <p:cNvPr id="13" name="Округлений прямокутник 12"/>
          <p:cNvSpPr/>
          <p:nvPr/>
        </p:nvSpPr>
        <p:spPr bwMode="auto">
          <a:xfrm>
            <a:off x="7151601" y="4886488"/>
            <a:ext cx="43204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  <a:extLst/>
        </p:spPr>
        <p:txBody>
          <a:bodyPr wrap="none" rtlCol="0" anchor="ctr"/>
          <a:lstStyle/>
          <a:p>
            <a:pPr algn="ctr"/>
            <a:endParaRPr lang="uk-UA"/>
          </a:p>
        </p:txBody>
      </p:sp>
      <p:pic>
        <p:nvPicPr>
          <p:cNvPr id="15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0793" y="4019227"/>
            <a:ext cx="2565023" cy="2051506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ctr"/>
            <a:r>
              <a:rPr lang="uk-UA" sz="2400" b="1" i="1" dirty="0" smtClean="0"/>
              <a:t>При </a:t>
            </a:r>
            <a:r>
              <a:rPr lang="uk-UA" sz="2400" b="1" i="1" dirty="0"/>
              <a:t>видаленні ярлика, </a:t>
            </a:r>
            <a:r>
              <a:rPr lang="uk-UA" sz="2400" b="1" i="1" dirty="0">
                <a:solidFill>
                  <a:srgbClr val="FFFF00"/>
                </a:solidFill>
              </a:rPr>
              <a:t>об’єкт не видаляється</a:t>
            </a:r>
            <a:endParaRPr lang="uk-UA" sz="2400" b="1" i="1" dirty="0"/>
          </a:p>
        </p:txBody>
      </p:sp>
    </p:spTree>
    <p:extLst>
      <p:ext uri="{BB962C8B-B14F-4D97-AF65-F5344CB8AC3E}">
        <p14:creationId xmlns:p14="http://schemas.microsoft.com/office/powerpoint/2010/main" val="31298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17543" y="6281936"/>
            <a:ext cx="709228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управління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339752" y="1635324"/>
            <a:ext cx="6480720" cy="2442270"/>
          </a:xfrm>
          <a:prstGeom prst="roundRect">
            <a:avLst>
              <a:gd name="adj" fmla="val 9736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uk-UA" sz="2400" dirty="0" smtClean="0"/>
              <a:t>Уведення команд в ОС </a:t>
            </a:r>
            <a:r>
              <a:rPr lang="en-US" sz="2400" dirty="0" smtClean="0"/>
              <a:t>Windows </a:t>
            </a:r>
            <a:r>
              <a:rPr lang="uk-UA" sz="2400" dirty="0" smtClean="0"/>
              <a:t>може здійснюватися за допомогою різноманітних </a:t>
            </a:r>
            <a:r>
              <a:rPr lang="uk-UA" sz="2400" dirty="0" smtClean="0">
                <a:solidFill>
                  <a:srgbClr val="FFFF00"/>
                </a:solidFill>
              </a:rPr>
              <a:t>елементів управління</a:t>
            </a:r>
            <a:r>
              <a:rPr lang="uk-UA" sz="2400" dirty="0"/>
              <a:t>, </a:t>
            </a:r>
            <a:r>
              <a:rPr lang="uk-UA" sz="2400" dirty="0" smtClean="0"/>
              <a:t>клацання </a:t>
            </a:r>
            <a:r>
              <a:rPr lang="uk-UA" sz="2400" dirty="0"/>
              <a:t>мишею на яких приводить до виконання певної дії, що закріплена за кожним із них.</a:t>
            </a:r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184" y="4116710"/>
            <a:ext cx="4235152" cy="2646970"/>
          </a:xfrm>
          <a:prstGeom prst="rect">
            <a:avLst/>
          </a:prstGeom>
        </p:spPr>
      </p:pic>
      <p:pic>
        <p:nvPicPr>
          <p:cNvPr id="12" name="Picture 2" descr="http://yak-prosto.com/images/a/6/sho-take-operaciyna-sistem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7" y="4265479"/>
            <a:ext cx="2162802" cy="16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3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750" y="155707"/>
            <a:ext cx="7391400" cy="563563"/>
          </a:xfrm>
        </p:spPr>
        <p:txBody>
          <a:bodyPr>
            <a:normAutofit fontScale="90000"/>
          </a:bodyPr>
          <a:lstStyle/>
          <a:p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меню та його види</a:t>
            </a:r>
            <a:endParaRPr lang="uk-UA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1" y="1850572"/>
            <a:ext cx="8360228" cy="105319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400" b="0" dirty="0">
                <a:solidFill>
                  <a:schemeClr val="accent4">
                    <a:lumMod val="50000"/>
                  </a:schemeClr>
                </a:solidFill>
              </a:rPr>
              <a:t>– це перелік команд, що з’являється на екрані і дає змогу вибрати потрібний варіант дій.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3205889"/>
            <a:ext cx="7817769" cy="3046347"/>
            <a:chOff x="1010103" y="2480128"/>
            <a:chExt cx="10423692" cy="40617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103" y="2480128"/>
              <a:ext cx="3518354" cy="35113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154" y="2480128"/>
              <a:ext cx="2419350" cy="2371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94972" y="5987927"/>
              <a:ext cx="2415704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Головне меню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98764" y="4935643"/>
              <a:ext cx="292952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Контекстне меню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499" y="2480128"/>
              <a:ext cx="2514600" cy="2847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525734" y="5349653"/>
              <a:ext cx="2908061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1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Спливаюче меню</a:t>
              </a:r>
            </a:p>
          </p:txBody>
        </p:sp>
      </p:grpSp>
      <p:pic>
        <p:nvPicPr>
          <p:cNvPr id="11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/>
          <a:srcRect l="35974" t="71859" r="17347" b="20268"/>
          <a:stretch/>
        </p:blipFill>
        <p:spPr>
          <a:xfrm>
            <a:off x="-17543" y="6281936"/>
            <a:ext cx="709228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 меню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0416" y="1844824"/>
            <a:ext cx="4874592" cy="378822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Головне меню 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відкривається кнопкою </a:t>
            </a:r>
            <a:r>
              <a:rPr lang="uk-UA" sz="2400" b="0" dirty="0">
                <a:solidFill>
                  <a:srgbClr val="C00000"/>
                </a:solidFill>
              </a:rPr>
              <a:t>Пуск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 і дозволяє:</a:t>
            </a:r>
          </a:p>
          <a:p>
            <a:pPr marL="400050" indent="-269081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запустити певну програму;</a:t>
            </a:r>
          </a:p>
          <a:p>
            <a:pPr marL="400050" indent="-269081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виконати налагодження комп’ютера;</a:t>
            </a:r>
          </a:p>
          <a:p>
            <a:pPr marL="400050" indent="-269081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виконати пошук інформації;</a:t>
            </a:r>
          </a:p>
          <a:p>
            <a:pPr marL="400050" indent="-269081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400" b="0" dirty="0" err="1">
                <a:solidFill>
                  <a:schemeClr val="tx1">
                    <a:lumMod val="50000"/>
                  </a:schemeClr>
                </a:solidFill>
              </a:rPr>
              <a:t>коректно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 завершити </a:t>
            </a: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роботу ПК.</a:t>
            </a:r>
            <a:endParaRPr lang="uk-UA" sz="2400" b="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uk-UA" sz="2400" b="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600400" cy="3908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4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Контекстне меню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1733852"/>
            <a:ext cx="8640960" cy="52482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Контекстне </a:t>
            </a:r>
            <a:r>
              <a:rPr lang="uk-UA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меню </a:t>
            </a:r>
            <a:r>
              <a:rPr lang="uk-UA" sz="2400" b="0" dirty="0">
                <a:solidFill>
                  <a:srgbClr val="002060"/>
                </a:solidFill>
              </a:rPr>
              <a:t>надає набір операцій, які можна виконати над певним об’єктом у певний момент часу.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b="0" dirty="0" smtClean="0">
                <a:solidFill>
                  <a:srgbClr val="002060"/>
                </a:solidFill>
              </a:rPr>
              <a:t>	Приклад </a:t>
            </a:r>
            <a:r>
              <a:rPr lang="uk-UA" sz="2400" b="0" dirty="0">
                <a:solidFill>
                  <a:srgbClr val="002060"/>
                </a:solidFill>
              </a:rPr>
              <a:t>контекстного меню можна побачити, коли по робочому столу клацнути </a:t>
            </a:r>
            <a:r>
              <a:rPr lang="uk-UA" sz="24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правою кнопкою миші</a:t>
            </a:r>
            <a:r>
              <a:rPr lang="uk-UA" sz="2400" b="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989" y="4981305"/>
            <a:ext cx="1078276" cy="18766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4071" y="4012660"/>
            <a:ext cx="2678329" cy="919401"/>
          </a:xfrm>
          <a:prstGeom prst="wedgeRoundRectCallout">
            <a:avLst>
              <a:gd name="adj1" fmla="val 4234"/>
              <a:gd name="adj2" fmla="val 96362"/>
              <a:gd name="adj3" fmla="val 16667"/>
            </a:avLst>
          </a:prstGeom>
          <a:solidFill>
            <a:srgbClr val="339933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Натиснути праву кнопку</a:t>
            </a:r>
            <a:endParaRPr lang="uk-UA" sz="24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470" y="4131068"/>
            <a:ext cx="3163522" cy="2573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Спливаюче меню</a:t>
            </a:r>
            <a:endParaRPr lang="uk-UA" sz="33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762350"/>
            <a:ext cx="5544616" cy="35024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600" b="0" dirty="0" smtClean="0">
                <a:solidFill>
                  <a:schemeClr val="accent4">
                    <a:lumMod val="50000"/>
                  </a:schemeClr>
                </a:solidFill>
              </a:rPr>
              <a:t>	При </a:t>
            </a:r>
            <a:r>
              <a:rPr lang="uk-UA" sz="2600" b="0" dirty="0">
                <a:solidFill>
                  <a:schemeClr val="accent4">
                    <a:lumMod val="50000"/>
                  </a:schemeClr>
                </a:solidFill>
              </a:rPr>
              <a:t>натисканні деяких пунктів меню вікна або програми відкривається </a:t>
            </a:r>
            <a:r>
              <a:rPr lang="uk-UA" sz="2600" dirty="0" smtClean="0">
                <a:solidFill>
                  <a:srgbClr val="C00000"/>
                </a:solidFill>
              </a:rPr>
              <a:t>спливаюче </a:t>
            </a:r>
            <a:r>
              <a:rPr lang="uk-UA" sz="2600" dirty="0">
                <a:solidFill>
                  <a:srgbClr val="C00000"/>
                </a:solidFill>
              </a:rPr>
              <a:t>меню (підменю).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600" b="0" dirty="0" smtClean="0">
                <a:solidFill>
                  <a:schemeClr val="accent4">
                    <a:lumMod val="50000"/>
                  </a:schemeClr>
                </a:solidFill>
              </a:rPr>
              <a:t>	Поруч </a:t>
            </a:r>
            <a:r>
              <a:rPr lang="uk-UA" sz="2600" b="0" dirty="0">
                <a:solidFill>
                  <a:schemeClr val="accent4">
                    <a:lumMod val="50000"/>
                  </a:schemeClr>
                </a:solidFill>
              </a:rPr>
              <a:t>з деякими пунктами меню є додаткові символи ► або ▼.   </a:t>
            </a:r>
            <a:endParaRPr lang="uk-UA" sz="2600" b="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600" b="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uk-UA" sz="2600" b="0" dirty="0" smtClean="0">
                <a:solidFill>
                  <a:schemeClr val="accent4">
                    <a:lumMod val="50000"/>
                  </a:schemeClr>
                </a:solidFill>
              </a:rPr>
              <a:t>Ці </a:t>
            </a:r>
            <a:r>
              <a:rPr lang="uk-UA" sz="2600" b="0" dirty="0">
                <a:solidFill>
                  <a:schemeClr val="accent4">
                    <a:lumMod val="50000"/>
                  </a:schemeClr>
                </a:solidFill>
              </a:rPr>
              <a:t>символи означають, що даний пункт відкриває вхід в наступне меню - підменю.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</a:pPr>
            <a:endParaRPr lang="uk-UA" sz="26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51136"/>
            <a:ext cx="2853527" cy="447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uk-UA" dirty="0" smtClean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uk-UA" dirty="0" smtClean="0"/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rgbClr val="002060"/>
                </a:solidFill>
              </a:rPr>
              <a:t>Підготовка комп'ютера до роботи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Характеристика </a:t>
            </a:r>
            <a:r>
              <a:rPr lang="ru-RU" dirty="0" err="1">
                <a:solidFill>
                  <a:srgbClr val="002060"/>
                </a:solidFill>
              </a:rPr>
              <a:t>системи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сімейства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Windows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</a:rPr>
              <a:t>Основні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елементи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графічного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інтерфейсу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Windows, </a:t>
            </a:r>
            <a:r>
              <a:rPr lang="ru-RU" dirty="0" err="1" smtClean="0">
                <a:solidFill>
                  <a:srgbClr val="002060"/>
                </a:solidFill>
              </a:rPr>
              <a:t>дії</a:t>
            </a:r>
            <a:r>
              <a:rPr lang="ru-RU" dirty="0" smtClean="0">
                <a:solidFill>
                  <a:srgbClr val="002060"/>
                </a:solidFill>
              </a:rPr>
              <a:t> над ними.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Типи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вікон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та </a:t>
            </a:r>
            <a:r>
              <a:rPr lang="ru-RU" dirty="0" err="1">
                <a:solidFill>
                  <a:srgbClr val="002060"/>
                </a:solidFill>
              </a:rPr>
              <a:t>операції</a:t>
            </a:r>
            <a:r>
              <a:rPr lang="ru-RU" dirty="0">
                <a:solidFill>
                  <a:srgbClr val="002060"/>
                </a:solidFill>
              </a:rPr>
              <a:t> над ними.</a:t>
            </a:r>
          </a:p>
          <a:p>
            <a:pPr marL="514350" indent="-514350" algn="just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</a:rPr>
              <a:t>Програми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для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з файловою системою.</a:t>
            </a:r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391400" cy="563563"/>
          </a:xfrm>
        </p:spPr>
        <p:txBody>
          <a:bodyPr/>
          <a:lstStyle/>
          <a:p>
            <a:pPr algn="ctr"/>
            <a:r>
              <a:rPr lang="uk-UA" dirty="0" smtClean="0"/>
              <a:t>Основні дії над об'єктами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13147"/>
              </p:ext>
            </p:extLst>
          </p:nvPr>
        </p:nvGraphicFramePr>
        <p:xfrm>
          <a:off x="0" y="836712"/>
          <a:ext cx="9144000" cy="6150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1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85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Дія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Як виконати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Результат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991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Показати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ересуваючи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мишу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, 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помістити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її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курсор на 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піктограму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потрібного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9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об’єкта</a:t>
                      </a:r>
                      <a:r>
                        <a:rPr lang="ru-RU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729312"/>
                  </a:ext>
                </a:extLst>
              </a:tr>
              <a:tr h="1429943"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Виділити (вибрати)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Клацнути значок об'єкта лівою кнопкою миші</a:t>
                      </a:r>
                      <a:endParaRPr lang="ru-RU" sz="1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dirty="0" smtClean="0"/>
                        <a:t>Значок об'єкта</a:t>
                      </a:r>
                      <a:r>
                        <a:rPr lang="uk-UA" sz="1800" baseline="0" dirty="0" smtClean="0"/>
                        <a:t> буде виділено кольором, усі подальші дії виконуватимуться над цим об'єктом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32842"/>
                  </a:ext>
                </a:extLst>
              </a:tr>
              <a:tr h="9830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Зняти виділення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Клацнути лівою кнопкою миші вільне місце у вікні зі значком об'єкту </a:t>
                      </a:r>
                      <a:endParaRPr lang="ru-RU" sz="1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dirty="0" smtClean="0"/>
                        <a:t>Об'єкт стане невиділеним 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321267"/>
                  </a:ext>
                </a:extLst>
              </a:tr>
              <a:tr h="9830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Відкрити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Двічі клацнути значок об'єкта лівою кнопкою миші</a:t>
                      </a:r>
                      <a:endParaRPr lang="ru-RU" sz="1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dirty="0" smtClean="0"/>
                        <a:t>Вміст об'єкта відобразиться у вікні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0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Перемістити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9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Перетягти значок об'єкта, утримуючи ліву кнопку миші</a:t>
                      </a:r>
                      <a:endParaRPr lang="ru-RU" sz="1900" b="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800" dirty="0" smtClean="0"/>
                        <a:t>Об'єкт буде перенесено в інше місце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1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79" y="2155344"/>
            <a:ext cx="7391400" cy="563563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002060"/>
                </a:solidFill>
              </a:rPr>
              <a:t>Типи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вікон</a:t>
            </a:r>
            <a:r>
              <a:rPr lang="ru-RU" sz="4000" dirty="0">
                <a:solidFill>
                  <a:srgbClr val="002060"/>
                </a:solidFill>
              </a:rPr>
              <a:t> та </a:t>
            </a:r>
            <a:r>
              <a:rPr lang="ru-RU" sz="4000" dirty="0" err="1">
                <a:solidFill>
                  <a:srgbClr val="002060"/>
                </a:solidFill>
              </a:rPr>
              <a:t>операції</a:t>
            </a:r>
            <a:r>
              <a:rPr lang="ru-RU" sz="4000" dirty="0">
                <a:solidFill>
                  <a:srgbClr val="002060"/>
                </a:solidFill>
              </a:rPr>
              <a:t> над ними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14340" name="Picture 4" descr="Ð ÐµÐ·ÑÐ»ÑÑÐ°Ñ Ð¿Ð¾ÑÑÐºÑ Ð·Ð¾Ð±ÑÐ°Ð¶ÐµÐ½Ñ Ð·Ð° Ð·Ð°Ð¿Ð¸ÑÐ¾Ð¼ &quot;window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28" y="3585516"/>
            <a:ext cx="4876056" cy="274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 ОС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7842" y="1410658"/>
            <a:ext cx="8157950" cy="1000552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</a:t>
            </a:r>
            <a:r>
              <a:rPr lang="uk-UA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400" dirty="0">
                <a:solidFill>
                  <a:schemeClr val="accent4">
                    <a:lumMod val="50000"/>
                  </a:schemeClr>
                </a:solidFill>
              </a:rPr>
              <a:t>– </a:t>
            </a:r>
            <a:r>
              <a:rPr lang="uk-UA" sz="2400" b="0" dirty="0">
                <a:solidFill>
                  <a:schemeClr val="accent4">
                    <a:lumMod val="50000"/>
                  </a:schemeClr>
                </a:solidFill>
              </a:rPr>
              <a:t>це графічно виділена частина екрана, що належить якій-небудь програмі, з якою працює користувач.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96716" y="2766028"/>
            <a:ext cx="8939473" cy="3921124"/>
            <a:chOff x="1027" y="1431"/>
            <a:chExt cx="4733" cy="2470"/>
          </a:xfrm>
        </p:grpSpPr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>
              <a:off x="1029" y="1431"/>
              <a:ext cx="4731" cy="336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36000" rIns="0" bIns="0"/>
            <a:lstStyle/>
            <a:p>
              <a:pPr algn="ctr"/>
              <a:r>
                <a:rPr lang="uk-UA" altLang="uk-UA" sz="28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Типи вікон</a:t>
              </a:r>
              <a:endParaRPr lang="ru-RU" altLang="uk-UA" sz="28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1027" y="1933"/>
              <a:ext cx="1111" cy="1021"/>
              <a:chOff x="1027" y="1933"/>
              <a:chExt cx="1111" cy="1021"/>
            </a:xfrm>
          </p:grpSpPr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1027" y="2261"/>
                <a:ext cx="997" cy="69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72000" rIns="0" bIns="0"/>
              <a:lstStyle/>
              <a:p>
                <a:pPr algn="ctr"/>
                <a:endParaRPr lang="ru-RU" altLang="uk-UA" sz="2000" b="1" dirty="0"/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1027" y="1933"/>
                <a:ext cx="1111" cy="323"/>
              </a:xfrm>
              <a:prstGeom prst="rect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uk-UA" altLang="uk-UA" sz="2000" b="1" dirty="0" smtClean="0">
                    <a:solidFill>
                      <a:schemeClr val="bg1"/>
                    </a:solidFill>
                  </a:rPr>
                  <a:t>Папки </a:t>
                </a:r>
                <a:endParaRPr lang="ru-RU" altLang="uk-UA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3549" y="1942"/>
              <a:ext cx="1000" cy="1959"/>
              <a:chOff x="3549" y="1942"/>
              <a:chExt cx="1000" cy="1959"/>
            </a:xfrm>
          </p:grpSpPr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3549" y="2282"/>
                <a:ext cx="1000" cy="161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72000" rIns="0" bIns="0"/>
              <a:lstStyle/>
              <a:p>
                <a:pPr algn="ctr"/>
                <a:r>
                  <a:rPr lang="uk-UA" altLang="uk-UA" sz="2000" b="1" dirty="0"/>
                  <a:t>Зміна параметрів або конфігурації програми</a:t>
                </a:r>
                <a:endParaRPr lang="ru-RU" altLang="uk-UA" sz="2000" b="1" dirty="0"/>
              </a:p>
            </p:txBody>
          </p:sp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3549" y="1942"/>
                <a:ext cx="1000" cy="323"/>
              </a:xfrm>
              <a:prstGeom prst="rect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uk-UA" altLang="uk-UA" sz="2000" b="1" dirty="0">
                    <a:solidFill>
                      <a:schemeClr val="bg1"/>
                    </a:solidFill>
                  </a:rPr>
                  <a:t>ДІАЛОГОВІ</a:t>
                </a:r>
                <a:endParaRPr lang="ru-RU" altLang="uk-UA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oup 42"/>
            <p:cNvGrpSpPr>
              <a:grpSpLocks/>
            </p:cNvGrpSpPr>
            <p:nvPr/>
          </p:nvGrpSpPr>
          <p:grpSpPr bwMode="auto">
            <a:xfrm>
              <a:off x="4680" y="1933"/>
              <a:ext cx="1080" cy="1959"/>
              <a:chOff x="4680" y="1933"/>
              <a:chExt cx="1080" cy="1959"/>
            </a:xfrm>
          </p:grpSpPr>
          <p:sp>
            <p:nvSpPr>
              <p:cNvPr id="20" name="Rectangle 31"/>
              <p:cNvSpPr>
                <a:spLocks noChangeArrowheads="1"/>
              </p:cNvSpPr>
              <p:nvPr/>
            </p:nvSpPr>
            <p:spPr bwMode="auto">
              <a:xfrm>
                <a:off x="4680" y="2261"/>
                <a:ext cx="1080" cy="1631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72000" rIns="0" bIns="0"/>
              <a:lstStyle/>
              <a:p>
                <a:pPr algn="ctr"/>
                <a:r>
                  <a:rPr lang="uk-UA" altLang="uk-UA" sz="2000" b="1" dirty="0" smtClean="0"/>
                  <a:t>Містять повідомлення</a:t>
                </a:r>
                <a:endParaRPr lang="uk-UA" altLang="uk-UA" sz="2000" b="1" dirty="0"/>
              </a:p>
              <a:p>
                <a:pPr algn="ctr"/>
                <a:r>
                  <a:rPr lang="uk-UA" altLang="uk-UA" sz="2000" b="1" dirty="0"/>
                  <a:t>для користувача</a:t>
                </a:r>
                <a:endParaRPr lang="ru-RU" altLang="uk-UA" sz="2000" b="1" dirty="0"/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>
                <a:off x="4680" y="1933"/>
                <a:ext cx="1080" cy="323"/>
              </a:xfrm>
              <a:prstGeom prst="rect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uk-UA" altLang="uk-UA" sz="2000" b="1" dirty="0">
                    <a:solidFill>
                      <a:schemeClr val="bg1"/>
                    </a:solidFill>
                  </a:rPr>
                  <a:t>ІНФОРМАЦІЙНІ</a:t>
                </a:r>
                <a:endParaRPr lang="ru-RU" altLang="uk-UA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AutoShape 32"/>
            <p:cNvSpPr>
              <a:spLocks noChangeArrowheads="1"/>
            </p:cNvSpPr>
            <p:nvPr/>
          </p:nvSpPr>
          <p:spPr bwMode="auto">
            <a:xfrm>
              <a:off x="1414" y="1736"/>
              <a:ext cx="253" cy="200"/>
            </a:xfrm>
            <a:prstGeom prst="downArrow">
              <a:avLst>
                <a:gd name="adj1" fmla="val 49407"/>
                <a:gd name="adj2" fmla="val 6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4" name="AutoShape 34"/>
            <p:cNvSpPr>
              <a:spLocks noChangeArrowheads="1"/>
            </p:cNvSpPr>
            <p:nvPr/>
          </p:nvSpPr>
          <p:spPr bwMode="auto">
            <a:xfrm>
              <a:off x="5360" y="1707"/>
              <a:ext cx="253" cy="200"/>
            </a:xfrm>
            <a:prstGeom prst="downArrow">
              <a:avLst>
                <a:gd name="adj1" fmla="val 49407"/>
                <a:gd name="adj2" fmla="val 67500"/>
              </a:avLst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uk-UA"/>
            </a:p>
          </p:txBody>
        </p:sp>
      </p:grpSp>
      <p:sp>
        <p:nvSpPr>
          <p:cNvPr id="27" name="AutoShape 34"/>
          <p:cNvSpPr>
            <a:spLocks noChangeArrowheads="1"/>
          </p:cNvSpPr>
          <p:nvPr/>
        </p:nvSpPr>
        <p:spPr bwMode="auto">
          <a:xfrm>
            <a:off x="3232995" y="3265279"/>
            <a:ext cx="477855" cy="317500"/>
          </a:xfrm>
          <a:prstGeom prst="downArrow">
            <a:avLst>
              <a:gd name="adj1" fmla="val 49407"/>
              <a:gd name="adj2" fmla="val 675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8" name="AutoShape 34"/>
          <p:cNvSpPr>
            <a:spLocks noChangeArrowheads="1"/>
          </p:cNvSpPr>
          <p:nvPr/>
        </p:nvSpPr>
        <p:spPr bwMode="auto">
          <a:xfrm>
            <a:off x="5518066" y="3340414"/>
            <a:ext cx="477855" cy="317500"/>
          </a:xfrm>
          <a:prstGeom prst="downArrow">
            <a:avLst>
              <a:gd name="adj1" fmla="val 49407"/>
              <a:gd name="adj2" fmla="val 67500"/>
            </a:avLst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460339" y="3557152"/>
            <a:ext cx="2056246" cy="512762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altLang="uk-UA" sz="2000" b="1" dirty="0">
                <a:solidFill>
                  <a:schemeClr val="bg1"/>
                </a:solidFill>
              </a:rPr>
              <a:t>ПРОГРАМНІ</a:t>
            </a:r>
            <a:endParaRPr lang="ru-RU" altLang="uk-UA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442856" y="4060876"/>
            <a:ext cx="2058135" cy="2608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72000" rIns="0" bIns="0"/>
          <a:lstStyle/>
          <a:p>
            <a:pPr algn="ctr"/>
            <a:r>
              <a:rPr lang="ru-RU" altLang="uk-UA" sz="2000" b="1" dirty="0" err="1" smtClean="0"/>
              <a:t>Містять</a:t>
            </a:r>
            <a:r>
              <a:rPr lang="ru-RU" altLang="uk-UA" sz="2000" b="1" dirty="0" smtClean="0"/>
              <a:t> </a:t>
            </a:r>
            <a:r>
              <a:rPr lang="ru-RU" altLang="uk-UA" sz="2000" b="1" dirty="0" err="1" smtClean="0"/>
              <a:t>робочу</a:t>
            </a:r>
            <a:r>
              <a:rPr lang="ru-RU" altLang="uk-UA" sz="2000" b="1" dirty="0" smtClean="0"/>
              <a:t> </a:t>
            </a:r>
            <a:r>
              <a:rPr lang="ru-RU" altLang="uk-UA" sz="2000" b="1" dirty="0" err="1"/>
              <a:t>інформацію</a:t>
            </a:r>
            <a:r>
              <a:rPr lang="ru-RU" altLang="uk-UA" sz="2000" b="1" dirty="0"/>
              <a:t>, з </a:t>
            </a:r>
            <a:r>
              <a:rPr lang="ru-RU" altLang="uk-UA" sz="2000" b="1" dirty="0" err="1"/>
              <a:t>якою</a:t>
            </a:r>
            <a:r>
              <a:rPr lang="ru-RU" altLang="uk-UA" sz="2000" b="1" dirty="0"/>
              <a:t> </a:t>
            </a:r>
            <a:r>
              <a:rPr lang="ru-RU" altLang="uk-UA" sz="2000" b="1" dirty="0" err="1" smtClean="0"/>
              <a:t>працює</a:t>
            </a:r>
            <a:r>
              <a:rPr lang="ru-RU" altLang="uk-UA" sz="2000" b="1" dirty="0" smtClean="0"/>
              <a:t>   </a:t>
            </a:r>
            <a:r>
              <a:rPr lang="ru-RU" altLang="uk-UA" sz="2000" b="1" dirty="0" err="1" smtClean="0"/>
              <a:t>програма</a:t>
            </a:r>
            <a:r>
              <a:rPr lang="ru-RU" altLang="uk-UA" sz="2000" b="1" dirty="0"/>
              <a:t>,</a:t>
            </a:r>
            <a:r>
              <a:rPr lang="ru-RU" altLang="uk-UA" sz="2000" b="1" dirty="0" smtClean="0"/>
              <a:t> </a:t>
            </a:r>
            <a:r>
              <a:rPr lang="ru-RU" altLang="uk-UA" sz="2000" b="1" dirty="0"/>
              <a:t>а </a:t>
            </a:r>
            <a:r>
              <a:rPr lang="ru-RU" altLang="uk-UA" sz="2000" b="1" dirty="0" err="1"/>
              <a:t>також</a:t>
            </a:r>
            <a:r>
              <a:rPr lang="ru-RU" altLang="uk-UA" sz="2000" b="1" dirty="0"/>
              <a:t>  </a:t>
            </a:r>
            <a:r>
              <a:rPr lang="ru-RU" altLang="uk-UA" sz="2000" b="1" dirty="0" err="1"/>
              <a:t>елементи</a:t>
            </a:r>
            <a:r>
              <a:rPr lang="ru-RU" altLang="uk-UA" sz="2000" b="1" dirty="0"/>
              <a:t> </a:t>
            </a:r>
            <a:r>
              <a:rPr lang="ru-RU" altLang="uk-UA" sz="2000" b="1" dirty="0" err="1"/>
              <a:t>управління</a:t>
            </a:r>
            <a:r>
              <a:rPr lang="ru-RU" altLang="uk-UA" sz="2000" b="1" dirty="0"/>
              <a:t> </a:t>
            </a:r>
            <a:r>
              <a:rPr lang="ru-RU" altLang="uk-UA" sz="2000" b="1" dirty="0" err="1" smtClean="0"/>
              <a:t>вікном</a:t>
            </a:r>
            <a:endParaRPr lang="ru-RU" altLang="uk-UA" sz="2000" b="1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96716" y="4019653"/>
            <a:ext cx="2098713" cy="26499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72000" rIns="0" bIns="0"/>
          <a:lstStyle/>
          <a:p>
            <a:pPr algn="ctr"/>
            <a:r>
              <a:rPr lang="uk-UA" altLang="uk-UA" sz="2000" b="1" dirty="0"/>
              <a:t>Містять </a:t>
            </a:r>
            <a:r>
              <a:rPr lang="uk-UA" altLang="uk-UA" sz="2000" b="1" dirty="0" smtClean="0"/>
              <a:t>піктограми </a:t>
            </a:r>
            <a:r>
              <a:rPr lang="uk-UA" altLang="uk-UA" sz="2000" b="1" dirty="0"/>
              <a:t>об’єктів </a:t>
            </a:r>
            <a:r>
              <a:rPr lang="en-US" altLang="uk-UA" sz="2000" b="1" dirty="0"/>
              <a:t>Windows </a:t>
            </a:r>
            <a:endParaRPr lang="uk-UA" altLang="uk-UA" sz="2000" b="1" dirty="0" smtClean="0"/>
          </a:p>
          <a:p>
            <a:pPr algn="ctr"/>
            <a:r>
              <a:rPr lang="uk-UA" altLang="uk-UA" sz="2000" b="1" dirty="0" smtClean="0"/>
              <a:t>та </a:t>
            </a:r>
          </a:p>
          <a:p>
            <a:pPr algn="ctr"/>
            <a:r>
              <a:rPr lang="uk-UA" altLang="uk-UA" sz="2000" b="1" dirty="0" smtClean="0"/>
              <a:t>елементи </a:t>
            </a:r>
            <a:r>
              <a:rPr lang="uk-UA" altLang="uk-UA" sz="2000" b="1" dirty="0"/>
              <a:t>управління вікном</a:t>
            </a:r>
            <a:endParaRPr lang="ru-RU" alt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36606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вікон ОС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645"/>
          <a:stretch/>
        </p:blipFill>
        <p:spPr bwMode="auto">
          <a:xfrm>
            <a:off x="179513" y="1628800"/>
            <a:ext cx="4464496" cy="327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17410" name="Picture 2" descr="Ð ÐµÐ·ÑÐ»ÑÑÐ°Ñ Ð¿Ð¾ÑÑÐºÑ Ð·Ð¾Ð±ÑÐ°Ð¶ÐµÐ½Ñ Ð·Ð° Ð·Ð°Ð¿Ð¸ÑÐ¾Ð¼ &quot;Ð²ÑÐºÐ½Ð¾ Ð¿Ð°Ð¿ÐºÐ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62818"/>
            <a:ext cx="2747309" cy="25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09"/>
          <a:stretch/>
        </p:blipFill>
        <p:spPr bwMode="auto">
          <a:xfrm>
            <a:off x="1193003" y="3972540"/>
            <a:ext cx="4075327" cy="327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60210" y="4293096"/>
            <a:ext cx="18231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dirty="0" smtClean="0">
                <a:solidFill>
                  <a:srgbClr val="C0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Вікно папки</a:t>
            </a: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839" y="90446"/>
            <a:ext cx="7391400" cy="563563"/>
          </a:xfrm>
        </p:spPr>
        <p:txBody>
          <a:bodyPr/>
          <a:lstStyle/>
          <a:p>
            <a:r>
              <a:rPr lang="uk-UA" dirty="0" smtClean="0"/>
              <a:t>Типові елементи вікна папки</a:t>
            </a:r>
            <a:endParaRPr lang="uk-UA" dirty="0"/>
          </a:p>
        </p:txBody>
      </p:sp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021" y="1785939"/>
            <a:ext cx="6486292" cy="454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0058" y="1095929"/>
            <a:ext cx="9037070" cy="5639187"/>
            <a:chOff x="40058" y="1088916"/>
            <a:chExt cx="9037070" cy="5639187"/>
          </a:xfrm>
        </p:grpSpPr>
        <p:sp>
          <p:nvSpPr>
            <p:cNvPr id="36" name="TextBox 35"/>
            <p:cNvSpPr txBox="1"/>
            <p:nvPr/>
          </p:nvSpPr>
          <p:spPr>
            <a:xfrm>
              <a:off x="44624" y="1428750"/>
              <a:ext cx="1143000" cy="6000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100" b="1" dirty="0"/>
                <a:t>Значок системного меню</a:t>
              </a:r>
              <a:endParaRPr lang="ru-RU" sz="11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83999" y="1088916"/>
              <a:ext cx="1285875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 smtClean="0"/>
                <a:t>Рядок заголовку</a:t>
              </a:r>
              <a:endParaRPr lang="ru-RU" sz="12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29313" y="1263210"/>
              <a:ext cx="2675135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 smtClean="0"/>
                <a:t>Кнопки керування вікном</a:t>
              </a:r>
              <a:endParaRPr lang="ru-RU" sz="12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47625" y="1273582"/>
              <a:ext cx="1367403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/>
                <a:t>Рядок меню</a:t>
              </a:r>
              <a:endParaRPr lang="ru-RU" sz="12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058" y="2860717"/>
              <a:ext cx="1147566" cy="400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b="1" dirty="0"/>
                <a:t>Панелі інструментів</a:t>
              </a:r>
              <a:endParaRPr lang="ru-RU" sz="10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4768" y="2840424"/>
              <a:ext cx="1021685" cy="4619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/>
                <a:t>Робоча область</a:t>
              </a:r>
              <a:endParaRPr lang="ru-RU" sz="12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67896" y="4369305"/>
              <a:ext cx="1109232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b="1" dirty="0"/>
                <a:t>С</a:t>
              </a:r>
              <a:r>
                <a:rPr lang="uk-UA" sz="1000" b="1" dirty="0" smtClean="0"/>
                <a:t>муга прокрутки</a:t>
              </a:r>
              <a:endParaRPr lang="ru-RU" sz="1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72375" y="6384298"/>
              <a:ext cx="1408859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/>
                <a:t>Рядок стану</a:t>
              </a:r>
              <a:endParaRPr lang="ru-RU" sz="12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483" y="4071938"/>
              <a:ext cx="1000125" cy="4619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/>
                <a:t>Область завдань</a:t>
              </a:r>
              <a:endParaRPr lang="ru-RU" sz="12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346" y="6451104"/>
              <a:ext cx="1292384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200" b="1" dirty="0"/>
                <a:t>Межі вікна</a:t>
              </a:r>
              <a:endParaRPr lang="ru-RU" sz="1200" b="1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94915" y="1549147"/>
              <a:ext cx="231824" cy="33178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rot="5400000">
              <a:off x="1641475" y="1677988"/>
              <a:ext cx="466725" cy="3492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>
            <a:xfrm flipH="1">
              <a:off x="7500938" y="1540209"/>
              <a:ext cx="333375" cy="26942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41" idx="2"/>
            </p:cNvCxnSpPr>
            <p:nvPr/>
          </p:nvCxnSpPr>
          <p:spPr>
            <a:xfrm flipH="1">
              <a:off x="3137856" y="1550581"/>
              <a:ext cx="593471" cy="626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V="1">
              <a:off x="1071563" y="2594018"/>
              <a:ext cx="269167" cy="2666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flipH="1">
              <a:off x="7072314" y="3269801"/>
              <a:ext cx="980664" cy="80213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45" idx="1"/>
            </p:cNvCxnSpPr>
            <p:nvPr/>
          </p:nvCxnSpPr>
          <p:spPr>
            <a:xfrm flipH="1" flipV="1">
              <a:off x="7071689" y="6246401"/>
              <a:ext cx="500686" cy="27639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flipV="1">
              <a:off x="1000125" y="4143375"/>
              <a:ext cx="714375" cy="1587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flipV="1">
              <a:off x="790380" y="6064954"/>
              <a:ext cx="566932" cy="38615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47" idx="3"/>
            </p:cNvCxnSpPr>
            <p:nvPr/>
          </p:nvCxnSpPr>
          <p:spPr>
            <a:xfrm flipV="1">
              <a:off x="1340730" y="6351093"/>
              <a:ext cx="3087254" cy="23851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Прямая со стрелкой 79"/>
          <p:cNvCxnSpPr/>
          <p:nvPr/>
        </p:nvCxnSpPr>
        <p:spPr>
          <a:xfrm flipH="1" flipV="1">
            <a:off x="7693303" y="3952066"/>
            <a:ext cx="473996" cy="4289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55894" y="2213781"/>
            <a:ext cx="1488106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00" b="1" dirty="0"/>
              <a:t>Рядок </a:t>
            </a:r>
            <a:r>
              <a:rPr lang="uk-UA" sz="1200" b="1" dirty="0" smtClean="0"/>
              <a:t>адреси</a:t>
            </a:r>
            <a:endParaRPr lang="ru-RU" sz="1200" b="1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6660232" y="2390305"/>
            <a:ext cx="1033071" cy="3660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2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590" y="116632"/>
            <a:ext cx="8310568" cy="563563"/>
          </a:xfrm>
        </p:spPr>
        <p:txBody>
          <a:bodyPr/>
          <a:lstStyle/>
          <a:p>
            <a:pPr algn="ctr"/>
            <a:r>
              <a:rPr lang="uk-UA" dirty="0"/>
              <a:t>Основні елементи діалогового вікна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52" y="1494085"/>
            <a:ext cx="7995996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7590" y="116632"/>
            <a:ext cx="8310568" cy="563563"/>
          </a:xfrm>
        </p:spPr>
        <p:txBody>
          <a:bodyPr/>
          <a:lstStyle/>
          <a:p>
            <a:pPr algn="ctr"/>
            <a:r>
              <a:rPr lang="uk-UA" dirty="0"/>
              <a:t>Основні елементи діалогового вікна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09" y="2132856"/>
            <a:ext cx="8964488" cy="39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6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6858048" cy="7620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uk-UA" sz="3600" dirty="0">
                <a:ln w="12700">
                  <a:solidFill>
                    <a:srgbClr val="002060"/>
                  </a:solidFill>
                </a:ln>
              </a:rPr>
              <a:t>Операції над вікнами: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74544486"/>
              </p:ext>
            </p:extLst>
          </p:nvPr>
        </p:nvGraphicFramePr>
        <p:xfrm>
          <a:off x="500034" y="1397000"/>
          <a:ext cx="8001056" cy="5175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7837"/>
            <a:ext cx="8172400" cy="7620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effectLst/>
              </a:rPr>
              <a:t>Режими відображення вікна</a:t>
            </a:r>
            <a:endParaRPr lang="uk-UA" dirty="0">
              <a:ln>
                <a:solidFill>
                  <a:srgbClr val="002060"/>
                </a:solidFill>
              </a:ln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51808164"/>
              </p:ext>
            </p:extLst>
          </p:nvPr>
        </p:nvGraphicFramePr>
        <p:xfrm>
          <a:off x="0" y="1285859"/>
          <a:ext cx="8715404" cy="5455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8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Зміна розмірів вікна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403648" y="1896502"/>
            <a:ext cx="6000792" cy="4786346"/>
            <a:chOff x="642910" y="1285860"/>
            <a:chExt cx="4857784" cy="392909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2910" y="1285860"/>
              <a:ext cx="4538658" cy="363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Двойная стрелка влево/вправо 8"/>
            <p:cNvSpPr/>
            <p:nvPr/>
          </p:nvSpPr>
          <p:spPr>
            <a:xfrm>
              <a:off x="4786314" y="2857496"/>
              <a:ext cx="714380" cy="21431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" name="Двойная стрелка вверх/вниз 9"/>
            <p:cNvSpPr/>
            <p:nvPr/>
          </p:nvSpPr>
          <p:spPr>
            <a:xfrm>
              <a:off x="2643174" y="4572008"/>
              <a:ext cx="214314" cy="642942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" name="Двойная стрелка влево/вправо 10"/>
            <p:cNvSpPr/>
            <p:nvPr/>
          </p:nvSpPr>
          <p:spPr>
            <a:xfrm rot="2387915">
              <a:off x="4772144" y="4775814"/>
              <a:ext cx="714380" cy="214314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8710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391400" cy="563563"/>
          </a:xfrm>
        </p:spPr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ТБ при роботі на ПК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9" y="1945052"/>
            <a:ext cx="7441441" cy="371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Поняття активного вікна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390400"/>
            <a:ext cx="3960439" cy="402117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Активне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вікно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</a:rPr>
              <a:t>─  </a:t>
            </a:r>
            <a:r>
              <a:rPr lang="ru-RU" sz="2000" b="0" dirty="0" err="1" smtClean="0">
                <a:solidFill>
                  <a:schemeClr val="tx1"/>
                </a:solidFill>
              </a:rPr>
              <a:t>це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вікно</a:t>
            </a:r>
            <a:r>
              <a:rPr lang="ru-RU" sz="2000" b="0" dirty="0" smtClean="0">
                <a:solidFill>
                  <a:schemeClr val="tx1"/>
                </a:solidFill>
              </a:rPr>
              <a:t>, з </a:t>
            </a:r>
            <a:r>
              <a:rPr lang="ru-RU" sz="2000" b="0" dirty="0" err="1" smtClean="0">
                <a:solidFill>
                  <a:schemeClr val="tx1"/>
                </a:solidFill>
              </a:rPr>
              <a:t>яким</a:t>
            </a:r>
            <a:r>
              <a:rPr lang="ru-RU" sz="2000" b="0" dirty="0" smtClean="0">
                <a:solidFill>
                  <a:schemeClr val="tx1"/>
                </a:solidFill>
              </a:rPr>
              <a:t> в </a:t>
            </a:r>
            <a:r>
              <a:rPr lang="ru-RU" sz="2000" b="0" dirty="0" err="1" smtClean="0">
                <a:solidFill>
                  <a:schemeClr val="tx1"/>
                </a:solidFill>
              </a:rPr>
              <a:t>даний</a:t>
            </a:r>
            <a:r>
              <a:rPr lang="ru-RU" sz="2000" b="0" dirty="0" smtClean="0">
                <a:solidFill>
                  <a:schemeClr val="tx1"/>
                </a:solidFill>
              </a:rPr>
              <a:t> момент </a:t>
            </a:r>
            <a:r>
              <a:rPr lang="ru-RU" sz="2000" b="0" dirty="0" err="1" smtClean="0">
                <a:solidFill>
                  <a:schemeClr val="tx1"/>
                </a:solidFill>
              </a:rPr>
              <a:t>працює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користувач</a:t>
            </a:r>
            <a:r>
              <a:rPr lang="ru-RU" sz="2000" b="0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	</a:t>
            </a:r>
            <a:r>
              <a:rPr lang="ru-RU" sz="2000" b="0" dirty="0" err="1" smtClean="0">
                <a:solidFill>
                  <a:schemeClr val="tx1"/>
                </a:solidFill>
              </a:rPr>
              <a:t>Воно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має </a:t>
            </a:r>
            <a:r>
              <a:rPr lang="ru-RU" sz="2000" b="0" dirty="0" err="1">
                <a:solidFill>
                  <a:schemeClr val="tx1"/>
                </a:solidFill>
              </a:rPr>
              <a:t>більш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яскравий</a:t>
            </a:r>
            <a:r>
              <a:rPr lang="ru-RU" sz="2000" b="0" dirty="0">
                <a:solidFill>
                  <a:schemeClr val="tx1"/>
                </a:solidFill>
              </a:rPr>
              <a:t> заголовок і </a:t>
            </a:r>
            <a:r>
              <a:rPr lang="ru-RU" sz="2000" b="0" dirty="0" err="1">
                <a:solidFill>
                  <a:schemeClr val="tx1"/>
                </a:solidFill>
              </a:rPr>
              <a:t>його</a:t>
            </a:r>
            <a:r>
              <a:rPr lang="ru-RU" sz="2000" b="0" dirty="0">
                <a:solidFill>
                  <a:schemeClr val="tx1"/>
                </a:solidFill>
              </a:rPr>
              <a:t> кнопка на </a:t>
            </a:r>
            <a:r>
              <a:rPr lang="ru-RU" sz="2000" b="0" dirty="0" err="1">
                <a:solidFill>
                  <a:schemeClr val="tx1"/>
                </a:solidFill>
              </a:rPr>
              <a:t>Панелі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завдань</a:t>
            </a:r>
            <a:r>
              <a:rPr lang="ru-RU" sz="2000" b="0" dirty="0">
                <a:solidFill>
                  <a:schemeClr val="tx1"/>
                </a:solidFill>
              </a:rPr>
              <a:t> має </a:t>
            </a:r>
            <a:r>
              <a:rPr lang="ru-RU" sz="2000" b="0" dirty="0" err="1">
                <a:solidFill>
                  <a:schemeClr val="tx1"/>
                </a:solidFill>
              </a:rPr>
              <a:t>вигляд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натиснутої</a:t>
            </a:r>
            <a:r>
              <a:rPr lang="ru-RU" sz="2000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0" dirty="0">
                <a:solidFill>
                  <a:schemeClr val="tx1"/>
                </a:solidFill>
              </a:rPr>
              <a:t> </a:t>
            </a:r>
            <a:endParaRPr lang="uk-UA" sz="2000" b="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2555776" y="1357246"/>
            <a:ext cx="6384113" cy="5332996"/>
            <a:chOff x="-104488" y="1291454"/>
            <a:chExt cx="8655999" cy="5214974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32793" y="1291454"/>
              <a:ext cx="6518718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Скругленная прямоугольная выноска 15"/>
            <p:cNvSpPr/>
            <p:nvPr/>
          </p:nvSpPr>
          <p:spPr>
            <a:xfrm>
              <a:off x="6415350" y="3357562"/>
              <a:ext cx="2136159" cy="523112"/>
            </a:xfrm>
            <a:prstGeom prst="wedgeRoundRectCallout">
              <a:avLst>
                <a:gd name="adj1" fmla="val -119434"/>
                <a:gd name="adj2" fmla="val -156917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Активне вікно</a:t>
              </a:r>
              <a:endParaRPr lang="uk-UA" sz="2000" dirty="0"/>
            </a:p>
          </p:txBody>
        </p:sp>
        <p:sp>
          <p:nvSpPr>
            <p:cNvPr id="17" name="Скругленная прямоугольная выноска 16"/>
            <p:cNvSpPr/>
            <p:nvPr/>
          </p:nvSpPr>
          <p:spPr>
            <a:xfrm>
              <a:off x="-104488" y="5575734"/>
              <a:ext cx="2137280" cy="571504"/>
            </a:xfrm>
            <a:prstGeom prst="wedgeRoundRectCallout">
              <a:avLst>
                <a:gd name="adj1" fmla="val 132447"/>
                <a:gd name="adj2" fmla="val 84173"/>
                <a:gd name="adj3" fmla="val 1666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 smtClean="0"/>
                <a:t>Активне вікно</a:t>
              </a:r>
              <a:endParaRPr lang="uk-UA" sz="2000" dirty="0"/>
            </a:p>
          </p:txBody>
        </p:sp>
      </p:grpSp>
      <p:sp>
        <p:nvSpPr>
          <p:cNvPr id="18" name="Объект 2"/>
          <p:cNvSpPr txBox="1">
            <a:spLocks/>
          </p:cNvSpPr>
          <p:nvPr/>
        </p:nvSpPr>
        <p:spPr bwMode="auto">
          <a:xfrm>
            <a:off x="147324" y="3592954"/>
            <a:ext cx="3940530" cy="295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	Для </a:t>
            </a:r>
            <a:r>
              <a:rPr lang="ru-RU" sz="2000" b="0" dirty="0" err="1" smtClean="0">
                <a:solidFill>
                  <a:schemeClr val="tx1"/>
                </a:solidFill>
              </a:rPr>
              <a:t>активізації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вікна</a:t>
            </a:r>
            <a:r>
              <a:rPr lang="ru-RU" sz="2000" b="0" dirty="0" smtClean="0">
                <a:solidFill>
                  <a:schemeClr val="tx1"/>
                </a:solidFill>
              </a:rPr>
              <a:t>  </a:t>
            </a:r>
            <a:r>
              <a:rPr lang="ru-RU" sz="2000" b="0" dirty="0" err="1" smtClean="0">
                <a:solidFill>
                  <a:schemeClr val="tx1"/>
                </a:solidFill>
              </a:rPr>
              <a:t>слід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клацнути</a:t>
            </a:r>
            <a:r>
              <a:rPr lang="ru-RU" sz="2000" b="0" dirty="0" smtClean="0">
                <a:solidFill>
                  <a:schemeClr val="tx1"/>
                </a:solidFill>
              </a:rPr>
              <a:t>  </a:t>
            </a:r>
            <a:r>
              <a:rPr lang="ru-RU" sz="2000" b="0" dirty="0" err="1" smtClean="0">
                <a:solidFill>
                  <a:schemeClr val="tx1"/>
                </a:solidFill>
              </a:rPr>
              <a:t>мишею</a:t>
            </a:r>
            <a:r>
              <a:rPr lang="ru-RU" sz="2000" b="0" dirty="0" smtClean="0">
                <a:solidFill>
                  <a:schemeClr val="tx1"/>
                </a:solidFill>
              </a:rPr>
              <a:t>  по  полю  </a:t>
            </a:r>
            <a:r>
              <a:rPr lang="ru-RU" sz="2000" b="0" dirty="0" err="1" smtClean="0">
                <a:solidFill>
                  <a:schemeClr val="tx1"/>
                </a:solidFill>
              </a:rPr>
              <a:t>всередині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необхідного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вікна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або</a:t>
            </a:r>
            <a:r>
              <a:rPr lang="ru-RU" sz="2000" b="0" dirty="0" smtClean="0">
                <a:solidFill>
                  <a:schemeClr val="tx1"/>
                </a:solidFill>
              </a:rPr>
              <a:t> по </a:t>
            </a:r>
            <a:r>
              <a:rPr lang="ru-RU" sz="2000" b="0" dirty="0" err="1" smtClean="0">
                <a:solidFill>
                  <a:schemeClr val="tx1"/>
                </a:solidFill>
              </a:rPr>
              <a:t>відповідній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йому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кнопці</a:t>
            </a:r>
            <a:r>
              <a:rPr lang="ru-RU" sz="2000" b="0" dirty="0" smtClean="0">
                <a:solidFill>
                  <a:schemeClr val="tx1"/>
                </a:solidFill>
              </a:rPr>
              <a:t> на </a:t>
            </a:r>
            <a:r>
              <a:rPr lang="ru-RU" sz="2000" b="0" dirty="0" err="1">
                <a:solidFill>
                  <a:schemeClr val="tx1"/>
                </a:solidFill>
              </a:rPr>
              <a:t>Панелі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завдань</a:t>
            </a:r>
            <a:r>
              <a:rPr lang="ru-RU" sz="2000" b="0" dirty="0" smtClean="0">
                <a:solidFill>
                  <a:schemeClr val="tx1"/>
                </a:solidFill>
              </a:rPr>
              <a:t>.</a:t>
            </a:r>
            <a:endParaRPr lang="uk-UA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Переміщення </a:t>
            </a:r>
            <a:r>
              <a:rPr lang="uk-UA" dirty="0" smtClean="0"/>
              <a:t>вікна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41425"/>
            <a:ext cx="4690864" cy="5248275"/>
          </a:xfrm>
        </p:spPr>
        <p:txBody>
          <a:bodyPr/>
          <a:lstStyle/>
          <a:p>
            <a:pPr marL="0" indent="0">
              <a:buNone/>
            </a:pPr>
            <a:r>
              <a:rPr lang="ru-RU" sz="2000" b="0" dirty="0" smtClean="0">
                <a:solidFill>
                  <a:schemeClr val="tx1"/>
                </a:solidFill>
              </a:rPr>
              <a:t>	Для </a:t>
            </a:r>
            <a:r>
              <a:rPr lang="ru-RU" sz="2000" dirty="0" err="1" smtClean="0">
                <a:solidFill>
                  <a:srgbClr val="C00000"/>
                </a:solidFill>
              </a:rPr>
              <a:t>переміщення</a:t>
            </a:r>
            <a:r>
              <a:rPr lang="ru-RU" sz="2000" dirty="0" smtClean="0">
                <a:solidFill>
                  <a:srgbClr val="C00000"/>
                </a:solidFill>
              </a:rPr>
              <a:t>  </a:t>
            </a:r>
            <a:r>
              <a:rPr lang="ru-RU" sz="2000" dirty="0" err="1">
                <a:solidFill>
                  <a:srgbClr val="C00000"/>
                </a:solidFill>
              </a:rPr>
              <a:t>вікна</a:t>
            </a:r>
            <a:r>
              <a:rPr lang="ru-RU" sz="2000" dirty="0">
                <a:solidFill>
                  <a:srgbClr val="C00000"/>
                </a:solidFill>
              </a:rPr>
              <a:t>  </a:t>
            </a:r>
            <a:r>
              <a:rPr lang="ru-RU" sz="2000" b="0" dirty="0" err="1" smtClean="0">
                <a:solidFill>
                  <a:schemeClr val="tx1"/>
                </a:solidFill>
              </a:rPr>
              <a:t>слід</a:t>
            </a:r>
            <a:r>
              <a:rPr lang="ru-RU" sz="2000" b="0" dirty="0">
                <a:solidFill>
                  <a:schemeClr val="tx1"/>
                </a:solidFill>
              </a:rPr>
              <a:t>: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endParaRPr lang="ru-RU" sz="2000" b="0" dirty="0">
              <a:solidFill>
                <a:schemeClr val="tx1"/>
              </a:solidFill>
            </a:endParaRPr>
          </a:p>
          <a:p>
            <a:r>
              <a:rPr lang="ru-RU" sz="2000" b="0" dirty="0" err="1" smtClean="0">
                <a:solidFill>
                  <a:schemeClr val="tx1"/>
                </a:solidFill>
              </a:rPr>
              <a:t>встановити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вказівник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мищі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на Рядок заголовка поза кнопками </a:t>
            </a:r>
            <a:r>
              <a:rPr lang="ru-RU" sz="2000" b="0" dirty="0" smtClean="0">
                <a:solidFill>
                  <a:schemeClr val="tx1"/>
                </a:solidFill>
              </a:rPr>
              <a:t>керування;</a:t>
            </a:r>
            <a:endParaRPr lang="ru-RU" sz="2000" b="0" dirty="0">
              <a:solidFill>
                <a:schemeClr val="tx1"/>
              </a:solidFill>
            </a:endParaRPr>
          </a:p>
          <a:p>
            <a:r>
              <a:rPr lang="ru-RU" sz="2000" b="0" dirty="0" err="1" smtClean="0">
                <a:solidFill>
                  <a:schemeClr val="tx1"/>
                </a:solidFill>
              </a:rPr>
              <a:t>натиснути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>
                <a:solidFill>
                  <a:schemeClr val="tx1"/>
                </a:solidFill>
              </a:rPr>
              <a:t>і не </a:t>
            </a:r>
            <a:r>
              <a:rPr lang="ru-RU" sz="2000" b="0" dirty="0" err="1">
                <a:solidFill>
                  <a:schemeClr val="tx1"/>
                </a:solidFill>
              </a:rPr>
              <a:t>відпускати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ліву</a:t>
            </a:r>
            <a:r>
              <a:rPr lang="ru-RU" sz="2000" b="0" dirty="0">
                <a:solidFill>
                  <a:schemeClr val="tx1"/>
                </a:solidFill>
              </a:rPr>
              <a:t> кнопку </a:t>
            </a:r>
            <a:r>
              <a:rPr lang="ru-RU" sz="2000" b="0" dirty="0" err="1" smtClean="0">
                <a:solidFill>
                  <a:schemeClr val="tx1"/>
                </a:solidFill>
              </a:rPr>
              <a:t>миші</a:t>
            </a:r>
            <a:r>
              <a:rPr lang="ru-RU" sz="2000" b="0" dirty="0" smtClean="0">
                <a:solidFill>
                  <a:schemeClr val="tx1"/>
                </a:solidFill>
              </a:rPr>
              <a:t>;</a:t>
            </a:r>
            <a:endParaRPr lang="ru-RU" sz="2000" b="0" dirty="0">
              <a:solidFill>
                <a:schemeClr val="tx1"/>
              </a:solidFill>
            </a:endParaRPr>
          </a:p>
          <a:p>
            <a:r>
              <a:rPr lang="ru-RU" sz="2000" b="0" dirty="0" err="1" smtClean="0">
                <a:solidFill>
                  <a:schemeClr val="tx1"/>
                </a:solidFill>
              </a:rPr>
              <a:t>перемістити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вікно</a:t>
            </a:r>
            <a:r>
              <a:rPr lang="ru-RU" sz="2000" b="0" dirty="0">
                <a:solidFill>
                  <a:schemeClr val="tx1"/>
                </a:solidFill>
              </a:rPr>
              <a:t> в </a:t>
            </a:r>
            <a:r>
              <a:rPr lang="ru-RU" sz="2000" b="0" dirty="0" err="1">
                <a:solidFill>
                  <a:schemeClr val="tx1"/>
                </a:solidFill>
              </a:rPr>
              <a:t>потрібне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місце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екрана</a:t>
            </a:r>
            <a:r>
              <a:rPr lang="ru-RU" sz="2000" b="0" dirty="0" smtClean="0">
                <a:solidFill>
                  <a:schemeClr val="tx1"/>
                </a:solidFill>
              </a:rPr>
              <a:t>;</a:t>
            </a:r>
            <a:endParaRPr lang="ru-RU" sz="2000" b="0" dirty="0">
              <a:solidFill>
                <a:schemeClr val="tx1"/>
              </a:solidFill>
            </a:endParaRPr>
          </a:p>
          <a:p>
            <a:r>
              <a:rPr lang="ru-RU" sz="2000" b="0" dirty="0" err="1" smtClean="0">
                <a:solidFill>
                  <a:schemeClr val="tx1"/>
                </a:solidFill>
              </a:rPr>
              <a:t>відпустити</a:t>
            </a:r>
            <a:r>
              <a:rPr lang="ru-RU" sz="2000" b="0" dirty="0" smtClean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ліву</a:t>
            </a:r>
            <a:r>
              <a:rPr lang="ru-RU" sz="2000" b="0" dirty="0">
                <a:solidFill>
                  <a:schemeClr val="tx1"/>
                </a:solidFill>
              </a:rPr>
              <a:t> кнопку </a:t>
            </a:r>
            <a:r>
              <a:rPr lang="ru-RU" sz="2000" b="0" dirty="0" err="1">
                <a:solidFill>
                  <a:schemeClr val="tx1"/>
                </a:solidFill>
              </a:rPr>
              <a:t>миші</a:t>
            </a:r>
            <a:r>
              <a:rPr lang="ru-RU" sz="2000" b="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000" b="0" dirty="0">
                <a:solidFill>
                  <a:schemeClr val="tx1"/>
                </a:solidFill>
              </a:rPr>
              <a:t>	При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одночасній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кількома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вікнами</a:t>
            </a:r>
            <a:r>
              <a:rPr lang="ru-RU" sz="2000" b="0" dirty="0">
                <a:solidFill>
                  <a:schemeClr val="tx1"/>
                </a:solidFill>
              </a:rPr>
              <a:t>, їх </a:t>
            </a:r>
            <a:r>
              <a:rPr lang="ru-RU" sz="2000" b="0" dirty="0" err="1">
                <a:solidFill>
                  <a:schemeClr val="tx1"/>
                </a:solidFill>
              </a:rPr>
              <a:t>зручно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 smtClean="0">
                <a:solidFill>
                  <a:schemeClr val="tx1"/>
                </a:solidFill>
              </a:rPr>
              <a:t>переміщувати</a:t>
            </a:r>
            <a:r>
              <a:rPr lang="ru-RU" sz="2000" b="0" dirty="0" smtClean="0">
                <a:solidFill>
                  <a:schemeClr val="tx1"/>
                </a:solidFill>
              </a:rPr>
              <a:t> за </a:t>
            </a:r>
            <a:r>
              <a:rPr lang="ru-RU" sz="2000" b="0" dirty="0" err="1">
                <a:solidFill>
                  <a:schemeClr val="tx1"/>
                </a:solidFill>
              </a:rPr>
              <a:t>допомогою</a:t>
            </a:r>
            <a:r>
              <a:rPr lang="ru-RU" sz="2000" b="0" dirty="0">
                <a:solidFill>
                  <a:schemeClr val="tx1"/>
                </a:solidFill>
              </a:rPr>
              <a:t> контекстного меню </a:t>
            </a:r>
            <a:r>
              <a:rPr lang="ru-RU" sz="2000" b="0" dirty="0" err="1">
                <a:solidFill>
                  <a:schemeClr val="tx1"/>
                </a:solidFill>
              </a:rPr>
              <a:t>Панелі</a:t>
            </a:r>
            <a:r>
              <a:rPr lang="ru-RU" sz="2000" b="0" dirty="0">
                <a:solidFill>
                  <a:schemeClr val="tx1"/>
                </a:solidFill>
              </a:rPr>
              <a:t> </a:t>
            </a:r>
            <a:r>
              <a:rPr lang="ru-RU" sz="2000" b="0" dirty="0" err="1">
                <a:solidFill>
                  <a:schemeClr val="tx1"/>
                </a:solidFill>
              </a:rPr>
              <a:t>завдань</a:t>
            </a:r>
            <a:r>
              <a:rPr lang="ru-RU" sz="2000" b="0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ru-RU" sz="2000" b="0" dirty="0" smtClean="0">
              <a:solidFill>
                <a:schemeClr val="tx1"/>
              </a:solidFill>
            </a:endParaRPr>
          </a:p>
          <a:p>
            <a:endParaRPr lang="ru-RU" sz="2000" b="0" dirty="0" smtClean="0">
              <a:solidFill>
                <a:schemeClr val="tx1"/>
              </a:solidFill>
            </a:endParaRPr>
          </a:p>
          <a:p>
            <a:endParaRPr lang="uk-UA" sz="2000" b="0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8" name="Picture 4" descr="отор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29" y="2420888"/>
            <a:ext cx="3418628" cy="406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1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79" y="2155344"/>
            <a:ext cx="7391400" cy="563563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002060"/>
                </a:solidFill>
              </a:rPr>
              <a:t>Програми</a:t>
            </a:r>
            <a:r>
              <a:rPr lang="ru-RU" sz="4000" dirty="0">
                <a:solidFill>
                  <a:srgbClr val="002060"/>
                </a:solidFill>
              </a:rPr>
              <a:t> для роботи з файловою системою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2050" name="Picture 2" descr="Ð ÐµÐ·ÑÐ»ÑÑÐ°Ñ Ð¿Ð¾ÑÑÐºÑ Ð·Ð¾Ð±ÑÐ°Ð¶ÐµÐ½Ñ Ð·Ð° Ð·Ð°Ð¿Ð¸ÑÐ¾Ð¼ &quot;Ð¿ÑÐ¾Ð²ÑÐ´Ð½Ð¸Ðº windows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41" y="3644627"/>
            <a:ext cx="2875384" cy="28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 ÐµÐ·ÑÐ»ÑÑÐ°Ñ Ð¿Ð¾ÑÑÐºÑ Ð·Ð¾Ð±ÑÐ°Ð¶ÐµÐ½Ñ Ð·Ð° Ð·Ð°Ð¿Ð¸ÑÐ¾Ð¼ &quot;Total Commander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64928"/>
            <a:ext cx="2993353" cy="29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5" y="125412"/>
            <a:ext cx="5284805" cy="563563"/>
          </a:xfrm>
        </p:spPr>
        <p:txBody>
          <a:bodyPr/>
          <a:lstStyle/>
          <a:p>
            <a:pPr algn="ctr"/>
            <a:r>
              <a:rPr lang="uk-UA" dirty="0" smtClean="0"/>
              <a:t>Навігація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60648"/>
            <a:ext cx="4816395" cy="64221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41425"/>
            <a:ext cx="4104456" cy="5441422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	</a:t>
            </a:r>
            <a:r>
              <a:rPr lang="uk-UA" sz="2400" b="0" dirty="0" smtClean="0">
                <a:solidFill>
                  <a:schemeClr val="tx1"/>
                </a:solidFill>
              </a:rPr>
              <a:t>В </a:t>
            </a:r>
            <a:r>
              <a:rPr lang="uk-UA" sz="2400" b="0" dirty="0">
                <a:solidFill>
                  <a:schemeClr val="tx1"/>
                </a:solidFill>
              </a:rPr>
              <a:t>одному вікні водночас може відображатися вміст лише однієї папки. Щоб побачити вміст іншої папки, до неї потрібно перейти. Процес переміщення дисками та папками називають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навігацією</a:t>
            </a:r>
            <a:r>
              <a:rPr lang="uk-UA" sz="2400" b="0" dirty="0">
                <a:solidFill>
                  <a:schemeClr val="tx1"/>
                </a:solidFill>
              </a:rPr>
              <a:t>. </a:t>
            </a:r>
            <a:endParaRPr lang="uk-UA" sz="2400" b="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uk-UA" sz="2400" b="0" dirty="0">
                <a:solidFill>
                  <a:schemeClr val="tx1"/>
                </a:solidFill>
              </a:rPr>
              <a:t>	</a:t>
            </a:r>
            <a:r>
              <a:rPr lang="uk-UA" sz="2400" b="0" dirty="0" smtClean="0">
                <a:solidFill>
                  <a:schemeClr val="tx1"/>
                </a:solidFill>
              </a:rPr>
              <a:t>Для </a:t>
            </a:r>
            <a:r>
              <a:rPr lang="uk-UA" sz="2400" b="0" dirty="0">
                <a:solidFill>
                  <a:schemeClr val="tx1"/>
                </a:solidFill>
              </a:rPr>
              <a:t>навігації </a:t>
            </a:r>
            <a:r>
              <a:rPr lang="uk-UA" sz="2400" b="0" dirty="0" smtClean="0">
                <a:solidFill>
                  <a:schemeClr val="tx1"/>
                </a:solidFill>
              </a:rPr>
              <a:t>використовується спеціальна </a:t>
            </a:r>
            <a:r>
              <a:rPr lang="uk-UA" sz="2400" b="0" dirty="0">
                <a:solidFill>
                  <a:schemeClr val="tx1"/>
                </a:solidFill>
              </a:rPr>
              <a:t>програма – </a:t>
            </a: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файловий менеджер</a:t>
            </a:r>
            <a:r>
              <a:rPr lang="uk-UA" sz="2400" b="0" dirty="0" smtClean="0">
                <a:solidFill>
                  <a:schemeClr val="tx1"/>
                </a:solidFill>
              </a:rPr>
              <a:t>. </a:t>
            </a:r>
            <a:endParaRPr lang="uk-UA" sz="2400" b="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4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Файловий менеджер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32555"/>
            <a:ext cx="7719392" cy="5248275"/>
          </a:xfrm>
        </p:spPr>
        <p:txBody>
          <a:bodyPr/>
          <a:lstStyle/>
          <a:p>
            <a:pPr marL="0" indent="0">
              <a:lnSpc>
                <a:spcPts val="2600"/>
              </a:lnSpc>
              <a:buNone/>
            </a:pPr>
            <a:r>
              <a:rPr lang="uk-UA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Файловий </a:t>
            </a:r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менеджер 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</a:rPr>
              <a:t>—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</a:rPr>
              <a:t>комп'ютерна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</a:rPr>
              <a:t>програма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</a:rPr>
              <a:t>що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tx1">
                    <a:lumMod val="50000"/>
                  </a:schemeClr>
                </a:solidFill>
              </a:rPr>
              <a:t>надає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0" dirty="0" err="1" smtClean="0">
                <a:solidFill>
                  <a:schemeClr val="tx1">
                    <a:lumMod val="50000"/>
                  </a:schemeClr>
                </a:solidFill>
              </a:rPr>
              <a:t>інтерфейс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2400" b="0" dirty="0" err="1">
                <a:solidFill>
                  <a:schemeClr val="tx1">
                    <a:lumMod val="50000"/>
                  </a:schemeClr>
                </a:solidFill>
              </a:rPr>
              <a:t>користувача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</a:rPr>
              <a:t> для роботи з </a:t>
            </a:r>
            <a:r>
              <a:rPr lang="ru-RU" sz="2400" b="0" dirty="0" smtClean="0">
                <a:solidFill>
                  <a:schemeClr val="tx1">
                    <a:lumMod val="50000"/>
                  </a:schemeClr>
                </a:solidFill>
              </a:rPr>
              <a:t>файловою системою </a:t>
            </a:r>
            <a:r>
              <a:rPr lang="ru-RU" sz="2400" b="0" dirty="0">
                <a:solidFill>
                  <a:schemeClr val="tx1">
                    <a:lumMod val="50000"/>
                  </a:schemeClr>
                </a:solidFill>
              </a:rPr>
              <a:t>та файлами.</a:t>
            </a:r>
          </a:p>
          <a:p>
            <a:pPr marL="0" indent="0">
              <a:lnSpc>
                <a:spcPts val="2600"/>
              </a:lnSpc>
              <a:buNone/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	Дозволяє 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виконувати найчастіші операції з </a:t>
            </a: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файлами:</a:t>
            </a: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створення,</a:t>
            </a: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відкриття,</a:t>
            </a: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редагування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uk-UA" sz="24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переміщення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, </a:t>
            </a:r>
            <a:endParaRPr lang="uk-UA" sz="24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перейменування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,</a:t>
            </a:r>
            <a:br>
              <a:rPr lang="uk-UA" sz="2400" b="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копіювання, </a:t>
            </a:r>
            <a:endParaRPr lang="uk-UA" sz="2400" b="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вилучення,</a:t>
            </a: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зміну атрибутів та властивостей</a:t>
            </a: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ts val="2600"/>
              </a:lnSpc>
            </a:pPr>
            <a:r>
              <a:rPr lang="uk-UA" sz="2400" b="0" dirty="0" smtClean="0">
                <a:solidFill>
                  <a:schemeClr val="tx1">
                    <a:lumMod val="50000"/>
                  </a:schemeClr>
                </a:solidFill>
              </a:rPr>
              <a:t>пошук </a:t>
            </a:r>
            <a:r>
              <a:rPr lang="uk-UA" sz="2400" b="0" dirty="0">
                <a:solidFill>
                  <a:schemeClr val="tx1">
                    <a:lumMod val="50000"/>
                  </a:schemeClr>
                </a:solidFill>
              </a:rPr>
              <a:t>файлів та призначення прав.</a:t>
            </a:r>
          </a:p>
          <a:p>
            <a:endParaRPr lang="uk-UA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Програма Провідник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537" r="81391" b="-1616"/>
          <a:stretch/>
        </p:blipFill>
        <p:spPr bwMode="auto">
          <a:xfrm>
            <a:off x="5940152" y="4348877"/>
            <a:ext cx="2206842" cy="2316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7438248" y="4308679"/>
            <a:ext cx="1104162" cy="197981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41425"/>
            <a:ext cx="4735343" cy="52482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Провідник</a:t>
            </a: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0" dirty="0" smtClean="0">
                <a:solidFill>
                  <a:schemeClr val="accent4">
                    <a:lumMod val="50000"/>
                  </a:schemeClr>
                </a:solidFill>
              </a:rPr>
              <a:t>—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0" dirty="0" smtClean="0">
                <a:solidFill>
                  <a:schemeClr val="accent4">
                    <a:lumMod val="50000"/>
                  </a:schemeClr>
                </a:solidFill>
              </a:rPr>
              <a:t>стандартна </a:t>
            </a:r>
            <a:r>
              <a:rPr lang="ru-RU" sz="2200" b="0" dirty="0" err="1" smtClean="0">
                <a:solidFill>
                  <a:schemeClr val="accent4">
                    <a:lumMod val="50000"/>
                  </a:schemeClr>
                </a:solidFill>
              </a:rPr>
              <a:t>програма</a:t>
            </a:r>
            <a:r>
              <a:rPr lang="ru-RU" sz="2200" b="0" dirty="0" smtClean="0">
                <a:solidFill>
                  <a:schemeClr val="accent4">
                    <a:lumMod val="50000"/>
                  </a:schemeClr>
                </a:solidFill>
              </a:rPr>
              <a:t> Windows,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призначена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навігації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по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файловій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системі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200" b="0" dirty="0">
                <a:solidFill>
                  <a:schemeClr val="accent4">
                    <a:lumMod val="50000"/>
                  </a:schemeClr>
                </a:solidFill>
              </a:rPr>
              <a:t>та виконання </a:t>
            </a:r>
            <a:r>
              <a:rPr lang="uk-UA" sz="2200" b="0" dirty="0" smtClean="0">
                <a:solidFill>
                  <a:schemeClr val="accent4">
                    <a:lumMod val="50000"/>
                  </a:schemeClr>
                </a:solidFill>
              </a:rPr>
              <a:t>операцій і</a:t>
            </a:r>
            <a:r>
              <a:rPr lang="ru-RU" sz="2200" b="0" dirty="0" smtClean="0">
                <a:solidFill>
                  <a:schemeClr val="accent4">
                    <a:lumMod val="50000"/>
                  </a:schemeClr>
                </a:solidFill>
              </a:rPr>
              <a:t>з </a:t>
            </a:r>
            <a:r>
              <a:rPr lang="ru-RU" sz="2200" b="0" dirty="0" err="1">
                <a:solidFill>
                  <a:schemeClr val="accent4">
                    <a:lumMod val="50000"/>
                  </a:schemeClr>
                </a:solidFill>
              </a:rPr>
              <a:t>її</a:t>
            </a:r>
            <a:r>
              <a:rPr lang="ru-RU" sz="22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200" b="0" dirty="0" err="1" smtClean="0">
                <a:solidFill>
                  <a:schemeClr val="accent4">
                    <a:lumMod val="50000"/>
                  </a:schemeClr>
                </a:solidFill>
              </a:rPr>
              <a:t>об'єктами</a:t>
            </a:r>
            <a:r>
              <a:rPr lang="uk-UA" sz="2200" b="0" dirty="0">
                <a:solidFill>
                  <a:schemeClr val="accent4">
                    <a:lumMod val="50000"/>
                  </a:schemeClr>
                </a:solidFill>
              </a:rPr>
              <a:t>. Вперше з’явився у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95</a:t>
            </a:r>
            <a:r>
              <a:rPr lang="en-US" sz="2200" b="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uk-UA" sz="2200" b="0" dirty="0">
                <a:solidFill>
                  <a:schemeClr val="accent4">
                    <a:lumMod val="50000"/>
                  </a:schemeClr>
                </a:solidFill>
              </a:rPr>
              <a:t>За роботу Провідника відповідає файл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explorer.exe</a:t>
            </a:r>
            <a:r>
              <a:rPr lang="en-US" sz="2200" b="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2200" b="0" dirty="0">
                <a:solidFill>
                  <a:schemeClr val="accent4">
                    <a:lumMod val="50000"/>
                  </a:schemeClr>
                </a:solidFill>
              </a:rPr>
              <a:t>з папки </a:t>
            </a:r>
            <a:r>
              <a:rPr lang="en-US" sz="2200" b="0" dirty="0">
                <a:solidFill>
                  <a:schemeClr val="accent4">
                    <a:lumMod val="50000"/>
                  </a:schemeClr>
                </a:solidFill>
              </a:rPr>
              <a:t>Windows. </a:t>
            </a:r>
            <a:endParaRPr lang="uk-UA" sz="2200" b="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uk-UA" sz="2200" b="0" dirty="0" smtClean="0">
                <a:solidFill>
                  <a:schemeClr val="accent4">
                    <a:lumMod val="50000"/>
                  </a:schemeClr>
                </a:solidFill>
              </a:rPr>
              <a:t>	За </a:t>
            </a:r>
            <a:r>
              <a:rPr lang="uk-UA" sz="2200" b="0" dirty="0">
                <a:solidFill>
                  <a:schemeClr val="accent4">
                    <a:lumMod val="50000"/>
                  </a:schemeClr>
                </a:solidFill>
              </a:rPr>
              <a:t>допомогою Провідника можна </a:t>
            </a:r>
            <a:r>
              <a:rPr lang="uk-UA" sz="2200" b="0" dirty="0" smtClean="0">
                <a:solidFill>
                  <a:schemeClr val="accent4">
                    <a:lumMod val="50000"/>
                  </a:schemeClr>
                </a:solidFill>
              </a:rPr>
              <a:t>копіювати</a:t>
            </a:r>
            <a:r>
              <a:rPr lang="uk-UA" sz="2200" b="0" dirty="0">
                <a:solidFill>
                  <a:schemeClr val="accent4">
                    <a:lumMod val="50000"/>
                  </a:schemeClr>
                </a:solidFill>
              </a:rPr>
              <a:t>, переміщати і перейменовувати файли й папки, а також виконувати їх пошук</a:t>
            </a:r>
            <a:r>
              <a:rPr lang="uk-UA" sz="2200" b="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200" b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6309" y="1410628"/>
            <a:ext cx="3790068" cy="292387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завантаження: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chemeClr val="bg1"/>
                </a:solidFill>
              </a:rPr>
              <a:t>Пуск → Всі Програми → Стандартні → </a:t>
            </a:r>
            <a:r>
              <a:rPr lang="uk-UA" sz="2000" dirty="0" smtClean="0">
                <a:solidFill>
                  <a:schemeClr val="bg1"/>
                </a:solidFill>
              </a:rPr>
              <a:t>Провідник;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командою </a:t>
            </a:r>
            <a:r>
              <a:rPr lang="uk-UA" sz="2000" dirty="0">
                <a:solidFill>
                  <a:schemeClr val="bg1"/>
                </a:solidFill>
              </a:rPr>
              <a:t>Провідник контекстного меню будь-якої папки</a:t>
            </a:r>
            <a:r>
              <a:rPr lang="uk-UA" sz="2000" dirty="0" smtClean="0">
                <a:solidFill>
                  <a:schemeClr val="bg1"/>
                </a:solidFill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Панель </a:t>
            </a:r>
            <a:r>
              <a:rPr lang="uk-UA" sz="2000" dirty="0">
                <a:solidFill>
                  <a:schemeClr val="bg1"/>
                </a:solidFill>
              </a:rPr>
              <a:t>завдань → панель швидкого запуску → </a:t>
            </a:r>
            <a:r>
              <a:rPr lang="uk-UA" sz="2000" dirty="0" smtClean="0">
                <a:solidFill>
                  <a:schemeClr val="bg1"/>
                </a:solidFill>
              </a:rPr>
              <a:t>Провідник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282"/>
            <a:ext cx="8562088" cy="563563"/>
          </a:xfrm>
        </p:spPr>
        <p:txBody>
          <a:bodyPr/>
          <a:lstStyle/>
          <a:p>
            <a:r>
              <a:rPr lang="uk-UA" sz="3000" dirty="0" smtClean="0"/>
              <a:t>Вікно програми Провідник</a:t>
            </a:r>
            <a:endParaRPr lang="uk-UA" sz="3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" b="3156"/>
          <a:stretch>
            <a:fillRect/>
          </a:stretch>
        </p:blipFill>
        <p:spPr bwMode="auto">
          <a:xfrm>
            <a:off x="683568" y="1142666"/>
            <a:ext cx="8045835" cy="57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-252536" y="-115639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7B9899"/>
              </a:buClr>
              <a:buSzPct val="25000"/>
            </a:pPr>
            <a:r>
              <a:rPr lang="uk-UA" sz="3600" dirty="0"/>
              <a:t>Навігація деревом папок</a:t>
            </a:r>
            <a:endParaRPr lang="uk-UA" sz="3300" b="0" i="0" u="none" strike="noStrike" cap="none" dirty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sz="half" idx="1"/>
          </p:nvPr>
        </p:nvSpPr>
        <p:spPr>
          <a:xfrm>
            <a:off x="1" y="1124746"/>
            <a:ext cx="2987823" cy="3018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4320" marR="0" lvl="0" indent="-274320" algn="just" rtl="0">
              <a:spcBef>
                <a:spcPts val="50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	Якщо у програмі Провідник у дереві папок виділити значок папки або пристрою, то у правій частині вікна програми відобразиться їхній вміст. </a:t>
            </a:r>
            <a:endParaRPr lang="uk-UA" sz="2000" b="0" i="0" u="none" strike="noStrike" cap="none" dirty="0" smtClean="0">
              <a:solidFill>
                <a:schemeClr val="dk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  <a:sym typeface="Georgia"/>
            </a:endParaRPr>
          </a:p>
          <a:p>
            <a:pPr marL="274320" marR="0" lvl="0" indent="-274320" algn="l" rtl="0">
              <a:spcBef>
                <a:spcPts val="500"/>
              </a:spcBef>
              <a:buClr>
                <a:schemeClr val="accent1"/>
              </a:buClr>
              <a:buSzPct val="25000"/>
              <a:buFont typeface="Georgia"/>
              <a:buNone/>
            </a:pPr>
            <a:r>
              <a:rPr lang="uk-UA" sz="2000" b="0" i="0" u="none" strike="noStrike" cap="none" dirty="0" smtClean="0">
                <a:solidFill>
                  <a:schemeClr val="dk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Щоб 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Georgia"/>
              </a:rPr>
              <a:t>переглянути структуру певної папки безпосередньо у дереві, потрібно клацнути позначку            поруч з її значком. </a:t>
            </a: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486" y="1705048"/>
            <a:ext cx="3727129" cy="46815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203848" y="1124744"/>
            <a:ext cx="1800199" cy="2520279"/>
          </a:xfrm>
          <a:prstGeom prst="wedgeEllipseCallout">
            <a:avLst>
              <a:gd name="adj1" fmla="val 66375"/>
              <a:gd name="adj2" fmla="val 22938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uk-UA" sz="1400" b="1" dirty="0">
                <a:latin typeface="Arial" panose="020B0604020202020204" pitchFamily="34" charset="0"/>
              </a:rPr>
              <a:t>Якщо </a:t>
            </a:r>
            <a:r>
              <a:rPr lang="uk-UA" altLang="uk-UA" sz="1400" b="1" dirty="0" smtClean="0">
                <a:latin typeface="Arial" panose="020B0604020202020204" pitchFamily="34" charset="0"/>
              </a:rPr>
              <a:t>у дереві  біля папки </a:t>
            </a:r>
            <a:r>
              <a:rPr lang="uk-UA" altLang="uk-UA" sz="1400" b="1" dirty="0">
                <a:latin typeface="Arial" panose="020B0604020202020204" pitchFamily="34" charset="0"/>
              </a:rPr>
              <a:t>стоїть "</a:t>
            </a:r>
            <a:r>
              <a:rPr lang="uk-UA" altLang="uk-UA" sz="1400" b="1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uk-UA" altLang="uk-UA" sz="1400" b="1" dirty="0">
                <a:latin typeface="Arial" panose="020B0604020202020204" pitchFamily="34" charset="0"/>
              </a:rPr>
              <a:t>", то це означає, що всередині </a:t>
            </a:r>
            <a:r>
              <a:rPr lang="uk-UA" altLang="uk-UA" sz="1400" b="1" dirty="0" smtClean="0">
                <a:latin typeface="Arial" panose="020B0604020202020204" pitchFamily="34" charset="0"/>
              </a:rPr>
              <a:t>неї є </a:t>
            </a:r>
            <a:r>
              <a:rPr lang="uk-UA" altLang="uk-UA" sz="1400" b="1" dirty="0">
                <a:latin typeface="Arial" panose="020B0604020202020204" pitchFamily="34" charset="0"/>
              </a:rPr>
              <a:t>ще </a:t>
            </a:r>
            <a:r>
              <a:rPr lang="uk-UA" altLang="uk-UA" sz="1400" b="1" dirty="0" smtClean="0">
                <a:latin typeface="Arial" panose="020B0604020202020204" pitchFamily="34" charset="0"/>
              </a:rPr>
              <a:t>інші.</a:t>
            </a:r>
            <a:endParaRPr lang="uk-UA" altLang="uk-UA" sz="1400" b="1" dirty="0">
              <a:latin typeface="Arial" panose="020B0604020202020204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203848" y="4393165"/>
            <a:ext cx="1937376" cy="2373964"/>
          </a:xfrm>
          <a:prstGeom prst="wedgeEllipseCallout">
            <a:avLst>
              <a:gd name="adj1" fmla="val 69913"/>
              <a:gd name="adj2" fmla="val -8051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uk-UA" altLang="uk-UA" sz="1400" b="1" dirty="0" smtClean="0">
                <a:latin typeface="Arial" panose="020B0604020202020204" pitchFamily="34" charset="0"/>
              </a:rPr>
              <a:t>Відкривши папку, відобразиться </a:t>
            </a:r>
            <a:r>
              <a:rPr lang="uk-UA" altLang="uk-UA" sz="1400" b="1" dirty="0">
                <a:latin typeface="Arial" panose="020B0604020202020204" pitchFamily="34" charset="0"/>
              </a:rPr>
              <a:t>новий рівень ієрархії, а знак "</a:t>
            </a:r>
            <a:r>
              <a:rPr lang="uk-UA" altLang="uk-UA" sz="1400" b="1" dirty="0">
                <a:solidFill>
                  <a:srgbClr val="00B050"/>
                </a:solidFill>
                <a:latin typeface="Arial" panose="020B0604020202020204" pitchFamily="34" charset="0"/>
              </a:rPr>
              <a:t>+</a:t>
            </a:r>
            <a:r>
              <a:rPr lang="uk-UA" altLang="uk-UA" sz="1400" b="1" dirty="0">
                <a:latin typeface="Arial" panose="020B0604020202020204" pitchFamily="34" charset="0"/>
              </a:rPr>
              <a:t>" заміниться на </a:t>
            </a:r>
            <a:r>
              <a:rPr lang="uk-UA" altLang="uk-UA" sz="1400" b="1" dirty="0" smtClean="0">
                <a:latin typeface="Arial" panose="020B0604020202020204" pitchFamily="34" charset="0"/>
              </a:rPr>
              <a:t>"</a:t>
            </a:r>
            <a:r>
              <a:rPr lang="uk-UA" altLang="uk-UA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─</a:t>
            </a:r>
            <a:r>
              <a:rPr lang="uk-UA" altLang="uk-UA" sz="1400" b="1" dirty="0" smtClean="0">
                <a:latin typeface="Arial" panose="020B0604020202020204" pitchFamily="34" charset="0"/>
              </a:rPr>
              <a:t>".</a:t>
            </a:r>
            <a:endParaRPr lang="uk-UA" altLang="uk-UA" sz="1400" b="1" dirty="0">
              <a:latin typeface="Arial" panose="020B0604020202020204" pitchFamily="34" charset="0"/>
            </a:endParaRPr>
          </a:p>
        </p:txBody>
      </p:sp>
      <p:pic>
        <p:nvPicPr>
          <p:cNvPr id="14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546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1578" y="202633"/>
            <a:ext cx="7391400" cy="563563"/>
          </a:xfrm>
        </p:spPr>
        <p:txBody>
          <a:bodyPr/>
          <a:lstStyle/>
          <a:p>
            <a:r>
              <a:rPr lang="uk-UA" dirty="0" smtClean="0"/>
              <a:t>Програма </a:t>
            </a:r>
            <a:r>
              <a:rPr lang="en-US" dirty="0" smtClean="0"/>
              <a:t>Total </a:t>
            </a:r>
            <a:r>
              <a:rPr lang="en-US" dirty="0"/>
              <a:t>Commander </a:t>
            </a:r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Commander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–  </a:t>
            </a:r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це файловий менеджер, подібний до провідника </a:t>
            </a:r>
            <a:r>
              <a:rPr lang="en-US" b="0" dirty="0">
                <a:solidFill>
                  <a:schemeClr val="tx1">
                    <a:lumMod val="50000"/>
                  </a:schemeClr>
                </a:solidFill>
              </a:rPr>
              <a:t>Windows, </a:t>
            </a:r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але значно </a:t>
            </a:r>
            <a:r>
              <a:rPr lang="uk-UA" b="0" dirty="0" err="1">
                <a:solidFill>
                  <a:schemeClr val="tx1">
                    <a:lumMod val="50000"/>
                  </a:schemeClr>
                </a:solidFill>
              </a:rPr>
              <a:t>функціональніший</a:t>
            </a:r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 і потужніший.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3260400"/>
            <a:ext cx="4216352" cy="193899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Способи завантаження: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Пуск → Всі Програми → </a:t>
            </a:r>
            <a:r>
              <a:rPr lang="en-US" sz="2400" dirty="0">
                <a:solidFill>
                  <a:schemeClr val="bg1"/>
                </a:solidFill>
              </a:rPr>
              <a:t>Total Commander</a:t>
            </a:r>
            <a:r>
              <a:rPr lang="uk-UA" sz="2400" dirty="0" smtClean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ярликом </a:t>
            </a:r>
            <a:r>
              <a:rPr lang="en-US" sz="2400" dirty="0">
                <a:solidFill>
                  <a:schemeClr val="bg1"/>
                </a:solidFill>
              </a:rPr>
              <a:t>Total </a:t>
            </a:r>
            <a:r>
              <a:rPr lang="en-US" sz="2400" dirty="0" smtClean="0">
                <a:solidFill>
                  <a:schemeClr val="bg1"/>
                </a:solidFill>
              </a:rPr>
              <a:t>Commander</a:t>
            </a:r>
            <a:r>
              <a:rPr lang="uk-UA" sz="2400" dirty="0" smtClean="0">
                <a:solidFill>
                  <a:schemeClr val="bg1"/>
                </a:solidFill>
              </a:rPr>
              <a:t>  з </a:t>
            </a:r>
            <a:r>
              <a:rPr lang="uk-UA" sz="2400" dirty="0">
                <a:solidFill>
                  <a:schemeClr val="bg1"/>
                </a:solidFill>
              </a:rPr>
              <a:t>робочого </a:t>
            </a:r>
            <a:r>
              <a:rPr lang="uk-UA" sz="2400" dirty="0" smtClean="0">
                <a:solidFill>
                  <a:schemeClr val="bg1"/>
                </a:solidFill>
              </a:rPr>
              <a:t>столу.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4944" y="3056911"/>
            <a:ext cx="3425198" cy="34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6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73" y="359781"/>
            <a:ext cx="7391400" cy="563563"/>
          </a:xfrm>
        </p:spPr>
        <p:txBody>
          <a:bodyPr/>
          <a:lstStyle/>
          <a:p>
            <a:pPr algn="ctr"/>
            <a:r>
              <a:rPr lang="uk-UA" sz="2800" dirty="0"/>
              <a:t>Основні можливості </a:t>
            </a:r>
            <a:r>
              <a:rPr lang="en-US" sz="2800" dirty="0"/>
              <a:t>Total 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en-US" sz="2800" dirty="0" smtClean="0"/>
              <a:t>Commander </a:t>
            </a:r>
            <a:r>
              <a:rPr lang="en-US" sz="2800" dirty="0"/>
              <a:t/>
            </a:r>
            <a:br>
              <a:rPr lang="en-US" sz="2800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371" y="1688307"/>
            <a:ext cx="8229600" cy="5248275"/>
          </a:xfrm>
        </p:spPr>
        <p:txBody>
          <a:bodyPr/>
          <a:lstStyle/>
          <a:p>
            <a:pPr algn="just"/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Копіювання, переміщення, перейменування, видалення файлів та папок.</a:t>
            </a:r>
          </a:p>
          <a:p>
            <a:pPr algn="just"/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Робота з архівами (архівація та </a:t>
            </a:r>
            <a:r>
              <a:rPr lang="uk-UA" b="0" dirty="0" err="1">
                <a:solidFill>
                  <a:schemeClr val="tx1">
                    <a:lumMod val="50000"/>
                  </a:schemeClr>
                </a:solidFill>
              </a:rPr>
              <a:t>розархівація</a:t>
            </a:r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 файлів).</a:t>
            </a:r>
          </a:p>
          <a:p>
            <a:pPr algn="just"/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Розширений пошук файлів.</a:t>
            </a:r>
          </a:p>
          <a:p>
            <a:pPr algn="just"/>
            <a:r>
              <a:rPr lang="uk-UA" b="0" dirty="0">
                <a:solidFill>
                  <a:schemeClr val="tx1">
                    <a:lumMod val="50000"/>
                  </a:schemeClr>
                </a:solidFill>
              </a:rPr>
              <a:t>Зручне переміщення по дисках вінчестера.</a:t>
            </a:r>
          </a:p>
          <a:p>
            <a:pPr algn="just"/>
            <a:endParaRPr lang="uk-UA" b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57076"/>
            <a:ext cx="7391400" cy="563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Характеристика </a:t>
            </a:r>
            <a:r>
              <a:rPr lang="ru-RU" sz="4000" dirty="0" err="1">
                <a:solidFill>
                  <a:srgbClr val="002060"/>
                </a:solidFill>
              </a:rPr>
              <a:t>системи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сімейства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Windows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102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7"/>
          <a:stretch/>
        </p:blipFill>
        <p:spPr bwMode="auto">
          <a:xfrm>
            <a:off x="1700403" y="4149080"/>
            <a:ext cx="6096000" cy="26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7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693" y="116632"/>
            <a:ext cx="7391400" cy="563563"/>
          </a:xfrm>
        </p:spPr>
        <p:txBody>
          <a:bodyPr/>
          <a:lstStyle/>
          <a:p>
            <a:pPr algn="ctr"/>
            <a:r>
              <a:rPr lang="uk-UA"/>
              <a:t>Вікно </a:t>
            </a:r>
            <a:r>
              <a:rPr lang="uk-UA" smtClean="0"/>
              <a:t>програми </a:t>
            </a:r>
            <a:br>
              <a:rPr lang="uk-UA" smtClean="0"/>
            </a:br>
            <a:r>
              <a:rPr lang="en-US" smtClean="0"/>
              <a:t>Total </a:t>
            </a:r>
            <a:r>
              <a:rPr lang="en-US" dirty="0"/>
              <a:t>Commander 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0" y="1247562"/>
            <a:ext cx="8578011" cy="54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3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75581" cy="563563"/>
          </a:xfrm>
        </p:spPr>
        <p:txBody>
          <a:bodyPr/>
          <a:lstStyle/>
          <a:p>
            <a:pPr algn="ctr"/>
            <a:r>
              <a:rPr lang="uk-UA" dirty="0" smtClean="0"/>
              <a:t>Призначення функціональних клавіш </a:t>
            </a:r>
            <a:r>
              <a:rPr lang="en-US" dirty="0" smtClean="0"/>
              <a:t>Total </a:t>
            </a:r>
            <a:r>
              <a:rPr lang="en-US" dirty="0"/>
              <a:t>Commander 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-937" y="6288493"/>
            <a:ext cx="7092280" cy="576064"/>
          </a:xfrm>
          <a:prstGeom prst="rect">
            <a:avLst/>
          </a:prstGeom>
        </p:spPr>
      </p:pic>
      <p:pic>
        <p:nvPicPr>
          <p:cNvPr id="7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012494"/>
              </p:ext>
            </p:extLst>
          </p:nvPr>
        </p:nvGraphicFramePr>
        <p:xfrm>
          <a:off x="0" y="1012334"/>
          <a:ext cx="9144000" cy="5749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2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rgbClr val="FFFF00"/>
                          </a:solidFill>
                        </a:rPr>
                        <a:t>Клавіша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Д</a:t>
                      </a:r>
                      <a:r>
                        <a:rPr lang="uk-UA" sz="2400" dirty="0" smtClean="0">
                          <a:solidFill>
                            <a:srgbClr val="FFFF00"/>
                          </a:solidFill>
                        </a:rPr>
                        <a:t>і</a:t>
                      </a:r>
                      <a:r>
                        <a:rPr lang="ru-RU" sz="2400" dirty="0" smtClean="0">
                          <a:solidFill>
                            <a:srgbClr val="FFFF00"/>
                          </a:solidFill>
                        </a:rPr>
                        <a:t>я</a:t>
                      </a:r>
                      <a:endParaRPr lang="ru-RU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Виклик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допомоги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Обновити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вміст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панелі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F3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Переглянути</a:t>
                      </a:r>
                      <a:r>
                        <a:rPr lang="ru-RU" sz="2400" dirty="0" smtClean="0"/>
                        <a:t> файл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F4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Редагувати</a:t>
                      </a:r>
                      <a:r>
                        <a:rPr lang="ru-RU" sz="2400" dirty="0" smtClean="0"/>
                        <a:t> файл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Копіювати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об’єкти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2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Перемішати</a:t>
                      </a:r>
                      <a:r>
                        <a:rPr lang="ru-RU" sz="2400" dirty="0" smtClean="0"/>
                        <a:t>/</a:t>
                      </a:r>
                      <a:r>
                        <a:rPr lang="ru-RU" sz="2400" dirty="0" err="1" smtClean="0"/>
                        <a:t>переіменовувати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об’єкти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Створити</a:t>
                      </a:r>
                      <a:r>
                        <a:rPr lang="ru-RU" sz="2400" dirty="0" smtClean="0"/>
                        <a:t> папку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3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Вилучити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об’єкти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Активізувати</a:t>
                      </a:r>
                      <a:r>
                        <a:rPr lang="ru-RU" sz="2400" dirty="0" smtClean="0"/>
                        <a:t> меню над поточною </a:t>
                      </a:r>
                      <a:r>
                        <a:rPr lang="ru-RU" sz="2400" dirty="0" err="1" smtClean="0"/>
                        <a:t>панеллю</a:t>
                      </a:r>
                      <a:endParaRPr lang="ru-RU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92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F10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Активізувати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крайнє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ліве</a:t>
                      </a:r>
                      <a:r>
                        <a:rPr lang="ru-RU" sz="2400" dirty="0" smtClean="0"/>
                        <a:t> меню / </a:t>
                      </a:r>
                      <a:r>
                        <a:rPr lang="ru-RU" sz="2400" dirty="0" err="1" smtClean="0"/>
                        <a:t>Вийти</a:t>
                      </a:r>
                      <a:r>
                        <a:rPr lang="ru-RU" sz="2400" dirty="0" smtClean="0"/>
                        <a:t> з меню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2924944"/>
            <a:ext cx="7391400" cy="563563"/>
          </a:xfrm>
        </p:spPr>
        <p:txBody>
          <a:bodyPr/>
          <a:lstStyle/>
          <a:p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Дякую за увагу!</a:t>
            </a:r>
            <a:endParaRPr lang="uk-UA" sz="4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pic>
        <p:nvPicPr>
          <p:cNvPr id="4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1414"/>
            <a:ext cx="6858048" cy="762000"/>
          </a:xfrm>
          <a:effectLst>
            <a:reflection blurRad="6350" stA="50000" endA="300" endPos="5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n w="12700">
                  <a:solidFill>
                    <a:srgbClr val="002060"/>
                  </a:solidFill>
                </a:ln>
              </a:rPr>
              <a:t>Історична довідка …</a:t>
            </a:r>
            <a:endParaRPr lang="uk-UA" sz="3600" dirty="0">
              <a:ln w="12700">
                <a:solidFill>
                  <a:srgbClr val="002060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28125"/>
            <a:ext cx="85353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/>
              <a:t>	Назва ОС </a:t>
            </a:r>
            <a:r>
              <a:rPr lang="en-US" sz="2600" dirty="0" smtClean="0">
                <a:solidFill>
                  <a:srgbClr val="C00000"/>
                </a:solidFill>
              </a:rPr>
              <a:t>Windows</a:t>
            </a:r>
            <a:r>
              <a:rPr lang="en-US" sz="2600" dirty="0" smtClean="0"/>
              <a:t> </a:t>
            </a:r>
            <a:r>
              <a:rPr lang="uk-UA" sz="2600" dirty="0" smtClean="0"/>
              <a:t>походить від одного з основних об'єктів програми – </a:t>
            </a:r>
            <a:r>
              <a:rPr lang="uk-UA" sz="2600" dirty="0" smtClean="0">
                <a:solidFill>
                  <a:srgbClr val="C00000"/>
                </a:solidFill>
              </a:rPr>
              <a:t>вікна</a:t>
            </a:r>
            <a:r>
              <a:rPr lang="uk-UA" sz="2600" dirty="0" smtClean="0"/>
              <a:t>.</a:t>
            </a:r>
          </a:p>
          <a:p>
            <a:pPr algn="just"/>
            <a:r>
              <a:rPr lang="uk-UA" sz="2600" dirty="0" smtClean="0"/>
              <a:t>	Вперше в програмах корпорації </a:t>
            </a:r>
            <a:r>
              <a:rPr lang="en-US" sz="2600" dirty="0" smtClean="0"/>
              <a:t>Microsoft </a:t>
            </a:r>
            <a:r>
              <a:rPr lang="uk-UA" sz="2600" dirty="0" smtClean="0"/>
              <a:t>вікна були використані у </a:t>
            </a:r>
            <a:r>
              <a:rPr lang="uk-UA" sz="2600" dirty="0" smtClean="0">
                <a:solidFill>
                  <a:srgbClr val="C00000"/>
                </a:solidFill>
              </a:rPr>
              <a:t>1985 році </a:t>
            </a:r>
            <a:r>
              <a:rPr lang="uk-UA" sz="2600" dirty="0" smtClean="0"/>
              <a:t>в програмі </a:t>
            </a:r>
            <a:r>
              <a:rPr lang="en-US" sz="2600" dirty="0" smtClean="0">
                <a:solidFill>
                  <a:srgbClr val="C00000"/>
                </a:solidFill>
              </a:rPr>
              <a:t>Windows 1</a:t>
            </a:r>
            <a:r>
              <a:rPr lang="uk-UA" sz="2600" dirty="0" smtClean="0"/>
              <a:t>. </a:t>
            </a:r>
          </a:p>
          <a:p>
            <a:pPr algn="just"/>
            <a:r>
              <a:rPr lang="uk-UA" sz="2600" dirty="0"/>
              <a:t>	</a:t>
            </a:r>
            <a:r>
              <a:rPr lang="uk-UA" sz="2600" dirty="0" smtClean="0"/>
              <a:t>На сьогодні програми </a:t>
            </a:r>
            <a:r>
              <a:rPr lang="en-US" sz="2600" dirty="0" smtClean="0"/>
              <a:t>Windows</a:t>
            </a:r>
            <a:r>
              <a:rPr lang="uk-UA" sz="2600" dirty="0" smtClean="0"/>
              <a:t> встановлено більш ніж на 90 % персональних комп'ютерів світу.</a:t>
            </a:r>
          </a:p>
          <a:p>
            <a:pPr algn="just"/>
            <a:r>
              <a:rPr lang="uk-UA" sz="2600" dirty="0" smtClean="0">
                <a:solidFill>
                  <a:srgbClr val="C00000"/>
                </a:solidFill>
              </a:rPr>
              <a:t>	Білл Гейтс </a:t>
            </a:r>
            <a:r>
              <a:rPr lang="uk-UA" sz="2600" dirty="0" smtClean="0"/>
              <a:t>– один із засновників, разом з </a:t>
            </a:r>
            <a:r>
              <a:rPr lang="uk-UA" sz="2600" dirty="0" smtClean="0">
                <a:solidFill>
                  <a:srgbClr val="C00000"/>
                </a:solidFill>
              </a:rPr>
              <a:t>Полом Аленом </a:t>
            </a:r>
            <a:r>
              <a:rPr lang="uk-UA" sz="2600" dirty="0" smtClean="0"/>
              <a:t>корпорації </a:t>
            </a:r>
            <a:r>
              <a:rPr lang="en-US" sz="2600" dirty="0" smtClean="0"/>
              <a:t>Microsoft</a:t>
            </a:r>
            <a:r>
              <a:rPr lang="uk-UA" sz="2600" dirty="0" smtClean="0"/>
              <a:t>. Завдяки зусиллям Білла Гейтса </a:t>
            </a:r>
            <a:r>
              <a:rPr lang="en-US" sz="2600" dirty="0" smtClean="0"/>
              <a:t>Microsoft </a:t>
            </a:r>
            <a:r>
              <a:rPr lang="uk-UA" sz="2600" dirty="0" smtClean="0"/>
              <a:t>з невеличкої фірми з двома працівниками виросла в одну з найбільших компаній світу. </a:t>
            </a:r>
            <a:endParaRPr lang="uk-UA" sz="2600" dirty="0"/>
          </a:p>
        </p:txBody>
      </p:sp>
      <p:pic>
        <p:nvPicPr>
          <p:cNvPr id="8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sp>
        <p:nvSpPr>
          <p:cNvPr id="5122" name="Заголовок 4"/>
          <p:cNvSpPr>
            <a:spLocks noGrp="1"/>
          </p:cNvSpPr>
          <p:nvPr>
            <p:ph type="title"/>
          </p:nvPr>
        </p:nvSpPr>
        <p:spPr>
          <a:xfrm>
            <a:off x="778781" y="275452"/>
            <a:ext cx="7511283" cy="563563"/>
          </a:xfrm>
        </p:spPr>
        <p:txBody>
          <a:bodyPr/>
          <a:lstStyle/>
          <a:p>
            <a:pPr algn="ctr"/>
            <a:r>
              <a:rPr lang="ru-RU" dirty="0"/>
              <a:t>Характеристика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сімейства</a:t>
            </a:r>
            <a:r>
              <a:rPr lang="ru-RU" dirty="0"/>
              <a:t> </a:t>
            </a:r>
            <a:r>
              <a:rPr lang="ru-RU" dirty="0" err="1"/>
              <a:t>Windows</a:t>
            </a:r>
            <a:endParaRPr lang="uk-UA" altLang="uk-UA" dirty="0" smtClean="0"/>
          </a:p>
        </p:txBody>
      </p:sp>
      <p:pic>
        <p:nvPicPr>
          <p:cNvPr id="1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4" y="0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622" y="1498764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Windows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—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узагальнююча назва операційних систем для ЕОМ, розроблених корпорацією </a:t>
            </a:r>
            <a:r>
              <a:rPr lang="en-US" sz="2000" dirty="0">
                <a:solidFill>
                  <a:srgbClr val="C00000"/>
                </a:solidFill>
              </a:rPr>
              <a:t>Microsoft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uk-UA" sz="2000" u="sng" dirty="0">
                <a:solidFill>
                  <a:schemeClr val="accent4">
                    <a:lumMod val="50000"/>
                  </a:schemeClr>
                </a:solidFill>
              </a:rPr>
              <a:t>Характеристики: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графічний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тип інтерфейсу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багатозадачність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розрядність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─ 32 або 64 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біти;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підтримка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режиму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Plug and Play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з </a:t>
            </a:r>
            <a:r>
              <a:rPr lang="uk-UA" sz="2000" dirty="0" err="1" smtClean="0">
                <a:solidFill>
                  <a:schemeClr val="accent4">
                    <a:lumMod val="50000"/>
                  </a:schemeClr>
                </a:solidFill>
              </a:rPr>
              <a:t>англ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000" dirty="0">
                <a:solidFill>
                  <a:srgbClr val="C00000"/>
                </a:solidFill>
              </a:rPr>
              <a:t>Plug and play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─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приєднуй і працюй) ─ автоматичного розпізнавання додаткових пристроїв, що підключаються до 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комп'ютера;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наявність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розвинених засобів між комп’ютерного обміну даними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наявність </a:t>
            </a:r>
            <a:r>
              <a:rPr lang="uk-UA" sz="2000" dirty="0">
                <a:solidFill>
                  <a:schemeClr val="accent4">
                    <a:lumMod val="50000"/>
                  </a:schemeClr>
                </a:solidFill>
              </a:rPr>
              <a:t>можливості налаштування  індивідуальних значень параметрів роботи операційної системи для кожного користувача</a:t>
            </a:r>
            <a:r>
              <a:rPr lang="uk-UA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6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7479" y="2155344"/>
            <a:ext cx="7391400" cy="563563"/>
          </a:xfrm>
        </p:spPr>
        <p:txBody>
          <a:bodyPr/>
          <a:lstStyle/>
          <a:p>
            <a:pPr algn="ctr"/>
            <a:r>
              <a:rPr lang="ru-RU" sz="4000" dirty="0" err="1">
                <a:solidFill>
                  <a:srgbClr val="002060"/>
                </a:solidFill>
              </a:rPr>
              <a:t>Основні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елементи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графічного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інтерфейсу</a:t>
            </a:r>
            <a:r>
              <a:rPr lang="ru-RU" sz="4000" dirty="0">
                <a:solidFill>
                  <a:srgbClr val="002060"/>
                </a:solidFill>
              </a:rPr>
              <a:t> Windows, </a:t>
            </a:r>
            <a:r>
              <a:rPr lang="ru-RU" sz="4000" dirty="0" err="1">
                <a:solidFill>
                  <a:srgbClr val="002060"/>
                </a:solidFill>
              </a:rPr>
              <a:t>дії</a:t>
            </a:r>
            <a:r>
              <a:rPr lang="ru-RU" sz="4000" dirty="0">
                <a:solidFill>
                  <a:srgbClr val="002060"/>
                </a:solidFill>
              </a:rPr>
              <a:t> над ними</a:t>
            </a: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www.teach-inf.at.ua</a:t>
            </a:r>
            <a:endParaRPr lang="en-US" dirty="0"/>
          </a:p>
        </p:txBody>
      </p:sp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512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85516"/>
            <a:ext cx="4218687" cy="3164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7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14580" t="4074" r="14027" b="11608"/>
          <a:stretch/>
        </p:blipFill>
        <p:spPr>
          <a:xfrm>
            <a:off x="1" y="0"/>
            <a:ext cx="9144000" cy="68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0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Об’єкти </a:t>
            </a:r>
            <a:r>
              <a:rPr lang="uk-UA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 </a:t>
            </a:r>
            <a:r>
              <a:rPr lang="en-US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</a:t>
            </a:r>
            <a:endParaRPr lang="uk-UA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246763" y="1844824"/>
          <a:ext cx="8897237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l="35974" t="71859" r="17347" b="20268"/>
          <a:stretch/>
        </p:blipFill>
        <p:spPr>
          <a:xfrm>
            <a:off x="0" y="6277209"/>
            <a:ext cx="7092280" cy="576064"/>
          </a:xfrm>
          <a:prstGeom prst="rect">
            <a:avLst/>
          </a:prstGeom>
        </p:spPr>
      </p:pic>
      <p:pic>
        <p:nvPicPr>
          <p:cNvPr id="6" name="Picture 4" descr="Ð ÐµÐ·ÑÐ»ÑÑÐ°Ñ Ð¿Ð¾ÑÑÐºÑ Ð·Ð¾Ð±ÑÐ°Ð¶ÐµÐ½Ñ Ð·Ð° Ð·Ð°Ð¿Ð¸ÑÐ¾Ð¼ &quot;ÐºÐ°ÑÑÐ¸Ð½ÐºÐ¸ Ð¿ÑÐµÐ·ÐµÐ½ÑÐ°ÑÑÑ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078" y="533854"/>
            <a:ext cx="551801" cy="754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47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cdb2004123l</Template>
  <TotalTime>83827</TotalTime>
  <Words>960</Words>
  <Application>Microsoft Office PowerPoint</Application>
  <PresentationFormat>Экран (4:3)</PresentationFormat>
  <Paragraphs>236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Calibri</vt:lpstr>
      <vt:lpstr>DFKai-SB</vt:lpstr>
      <vt:lpstr>Georgia</vt:lpstr>
      <vt:lpstr>Tahoma</vt:lpstr>
      <vt:lpstr>Times New Roman</vt:lpstr>
      <vt:lpstr>Verdana</vt:lpstr>
      <vt:lpstr>Wingdings</vt:lpstr>
      <vt:lpstr>sample</vt:lpstr>
      <vt:lpstr>Операційна система Windows </vt:lpstr>
      <vt:lpstr>План</vt:lpstr>
      <vt:lpstr>Правила ТБ при роботі на ПК</vt:lpstr>
      <vt:lpstr>Характеристика системи сімейства Windows</vt:lpstr>
      <vt:lpstr>Історична довідка …</vt:lpstr>
      <vt:lpstr>Характеристика системи сімейства Windows</vt:lpstr>
      <vt:lpstr>Основні елементи графічного інтерфейсу Windows, дії над ними</vt:lpstr>
      <vt:lpstr>Презентация PowerPoint</vt:lpstr>
      <vt:lpstr>Об’єкти ОС Windows</vt:lpstr>
      <vt:lpstr>Презентация PowerPoint</vt:lpstr>
      <vt:lpstr>Робочий стіл</vt:lpstr>
      <vt:lpstr>Основні піктограми робочого столу</vt:lpstr>
      <vt:lpstr>Панель завдань</vt:lpstr>
      <vt:lpstr>Ярлик</vt:lpstr>
      <vt:lpstr>Елементи управління</vt:lpstr>
      <vt:lpstr>Поняття меню та його види</vt:lpstr>
      <vt:lpstr>Головне меню</vt:lpstr>
      <vt:lpstr>Контекстне меню</vt:lpstr>
      <vt:lpstr>Спливаюче меню</vt:lpstr>
      <vt:lpstr>Основні дії над об'єктами </vt:lpstr>
      <vt:lpstr>Типи вікон та операції над ними</vt:lpstr>
      <vt:lpstr>Вікно ОС</vt:lpstr>
      <vt:lpstr>Типи вікон ОС</vt:lpstr>
      <vt:lpstr>Типові елементи вікна папки</vt:lpstr>
      <vt:lpstr>Основні елементи діалогового вікна</vt:lpstr>
      <vt:lpstr>Основні елементи діалогового вікна</vt:lpstr>
      <vt:lpstr>Операції над вікнами:</vt:lpstr>
      <vt:lpstr>Режими відображення вікна</vt:lpstr>
      <vt:lpstr>Зміна розмірів вікна</vt:lpstr>
      <vt:lpstr>Поняття активного вікна</vt:lpstr>
      <vt:lpstr>Переміщення вікна</vt:lpstr>
      <vt:lpstr>Програми для роботи з файловою системою</vt:lpstr>
      <vt:lpstr>Навігація</vt:lpstr>
      <vt:lpstr>Файловий менеджер </vt:lpstr>
      <vt:lpstr>Програма Провідник</vt:lpstr>
      <vt:lpstr>Вікно програми Провідник</vt:lpstr>
      <vt:lpstr>Навігація деревом папок</vt:lpstr>
      <vt:lpstr>Програма Total Commander </vt:lpstr>
      <vt:lpstr>Основні можливості Total  Commander  </vt:lpstr>
      <vt:lpstr>Вікно програми  Total Commander  </vt:lpstr>
      <vt:lpstr>Призначення функціональних клавіш Total Commander  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Обліковий запис Microsoft</dc:creator>
  <cp:lastModifiedBy>Пользователь Windows</cp:lastModifiedBy>
  <cp:revision>1981</cp:revision>
  <dcterms:created xsi:type="dcterms:W3CDTF">2013-09-01T18:00:33Z</dcterms:created>
  <dcterms:modified xsi:type="dcterms:W3CDTF">2019-03-19T07:11:33Z</dcterms:modified>
</cp:coreProperties>
</file>