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1" r:id="rId6"/>
    <p:sldId id="260" r:id="rId7"/>
    <p:sldId id="266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944" y="461943"/>
            <a:ext cx="72684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ЩИЛОНАП</a:t>
            </a: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ОЧТАК</a:t>
            </a:r>
          </a:p>
          <a:p>
            <a:pPr algn="ctr"/>
            <a:endParaRPr lang="uk-UA" sz="7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ВЕРТЬЧ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5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548680"/>
            <a:ext cx="71065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6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00948"/>
            <a:ext cx="5328592" cy="530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56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«Все,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знаходиться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навколо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нас,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має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свої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координати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 Ми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рухаємося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постійно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змінюємо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свої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координати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—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теж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певна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система і нам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необхідно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знайти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ній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свою,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єдиноправильну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координату, до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якої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слід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прагнути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11780"/>
            <a:ext cx="3071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1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" y="0"/>
            <a:ext cx="9121499" cy="68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628800"/>
            <a:ext cx="6336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Координатна площина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7509"/>
            <a:ext cx="4320480" cy="52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2024" y="56607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Гіппарх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Ἳππα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ρχος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астроном</a:t>
            </a:r>
          </a:p>
        </p:txBody>
      </p:sp>
    </p:spTree>
    <p:extLst>
      <p:ext uri="{BB962C8B-B14F-4D97-AF65-F5344CB8AC3E}">
        <p14:creationId xmlns:p14="http://schemas.microsoft.com/office/powerpoint/2010/main" val="113369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8" y="476671"/>
            <a:ext cx="3797468" cy="41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34" y="3068960"/>
            <a:ext cx="3594367" cy="35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9411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Морський бій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6934" y="1844824"/>
            <a:ext cx="348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Шахи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4248472" cy="50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85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2047" y="5419084"/>
            <a:ext cx="4812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Клавдій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Птолемей  -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астроном, географ,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астролог)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6" y="4581128"/>
            <a:ext cx="25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3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557761" cy="43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716049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Рене́ </a:t>
            </a: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Дека́рт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— французький філософ, фізик, фізіолог, математик, основоположник аналітичної геометрії. У математиці Декарт запровадив Декартову систему координат, дав поняття змінної величини і функції, ввів багато алгебраїчних </a:t>
            </a: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позначень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21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62" y="326817"/>
            <a:ext cx="4248472" cy="52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66124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Го́тфрід Вільге́льм Ляйбніц </a:t>
            </a: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(також — Лейбніц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algn="ctr"/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— провідний німецький філософ, логік, математик, фізик, мовознавець та дипломат</a:t>
            </a:r>
            <a:r>
              <a:rPr lang="vi-VN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90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dmin\Desktop\Абсци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16624" cy="56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7728"/>
            <a:ext cx="9125804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6588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56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12</cp:revision>
  <dcterms:created xsi:type="dcterms:W3CDTF">2019-04-15T04:07:21Z</dcterms:created>
  <dcterms:modified xsi:type="dcterms:W3CDTF">2019-04-23T06:38:22Z</dcterms:modified>
</cp:coreProperties>
</file>