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87" r:id="rId3"/>
    <p:sldId id="258" r:id="rId4"/>
    <p:sldId id="288" r:id="rId5"/>
    <p:sldId id="259" r:id="rId6"/>
    <p:sldId id="260" r:id="rId7"/>
    <p:sldId id="261" r:id="rId8"/>
    <p:sldId id="262" r:id="rId9"/>
    <p:sldId id="294" r:id="rId10"/>
    <p:sldId id="295" r:id="rId11"/>
    <p:sldId id="296" r:id="rId12"/>
    <p:sldId id="297" r:id="rId13"/>
    <p:sldId id="301" r:id="rId14"/>
    <p:sldId id="263" r:id="rId15"/>
    <p:sldId id="264" r:id="rId16"/>
    <p:sldId id="265" r:id="rId17"/>
    <p:sldId id="266" r:id="rId18"/>
    <p:sldId id="299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300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8" r:id="rId36"/>
    <p:sldId id="292" r:id="rId37"/>
    <p:sldId id="293" r:id="rId38"/>
    <p:sldId id="291" r:id="rId39"/>
    <p:sldId id="290" r:id="rId40"/>
    <p:sldId id="282" r:id="rId41"/>
    <p:sldId id="283" r:id="rId42"/>
    <p:sldId id="284" r:id="rId43"/>
    <p:sldId id="28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49" d="100"/>
          <a:sy n="49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7C9B-1C3F-4A7F-9DCE-F42056B8376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B0622-A844-430A-829C-D6C6830D3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1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312E-FB3E-4DF5-9C99-B9829130B913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solone02.at.ua/Photo/13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9%D0%B5_%D0%BD%D0%B5_%D0%B2%D0%BC%D0%B5%D1%80%D0%BB%D0%B0_%D0%A3%D0%BA%D1%80%D0%B0%D1%97%D0%BD%D0%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110;&#1089;&#1085;&#1103;%20'&#1043;&#1077;&#1088;&#1086;&#1103;&#1084;%20&#1050;&#1088;&#1091;&#1090;'.mp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Dvorskij.mp3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5;&#1072;&#1096;&#1072;%20&#1088;&#1086;&#1073;&#1086;&#1090;&#1072;\&#1055;&#1088;&#1077;&#1079;&#1077;&#1085;&#1090;&#1072;&#1094;&#1080;&#1080;\39___.-__.mp3" TargetMode="External"/><Relationship Id="rId6" Type="http://schemas.openxmlformats.org/officeDocument/2006/relationships/image" Target="../media/image5.png"/><Relationship Id="rId5" Type="http://schemas.openxmlformats.org/officeDocument/2006/relationships/image" Target="http://extorrent.org/uploads/posts/2011-02/1297596171_3711908.jpg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41;&#1110;&#1081;%20&#1087;&#1110;&#1076;%20&#1050;&#1088;&#1091;&#1090;&#1072;&#1084;&#1080;.mp4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1062;&#1077;%20&#1073;&#1091;&#1083;&#1086;%20&#1087;&#1110;&#1076;%20&#1050;&#1088;&#1091;&#1090;&#1072;&#1084;&#1080;.mp4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57667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«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ГЕРОЇ КРУТ – ДЛЯ НАЩАДКІВ ВЗІРЕЦЬ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»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вшанування  пам’яті  юнаків, які героїчно загинули у бою  під Крутами  29 січня 1918 року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)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http://solone02.at.ua/Photo/130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635896" y="4941168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907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83681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0929"/>
            <a:ext cx="505656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78760"/>
            <a:ext cx="4548186" cy="287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157464"/>
            <a:ext cx="3038868" cy="33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29652" y="328612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339630"/>
      </p:ext>
    </p:extLst>
  </p:cSld>
  <p:clrMapOvr>
    <a:masterClrMapping/>
  </p:clrMapOvr>
  <p:transition spd="med" advClick="0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643314"/>
            <a:ext cx="6167608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47662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071966" cy="8925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2400" b="1" dirty="0" err="1"/>
              <a:t>Бій</a:t>
            </a:r>
            <a:r>
              <a:rPr lang="ru-RU" sz="2400" b="1" dirty="0"/>
              <a:t> </a:t>
            </a:r>
            <a:r>
              <a:rPr lang="ru-RU" sz="2400" b="1" dirty="0" err="1"/>
              <a:t>тривав</a:t>
            </a:r>
            <a:r>
              <a:rPr lang="ru-RU" sz="2400" b="1" dirty="0"/>
              <a:t> </a:t>
            </a:r>
            <a:r>
              <a:rPr lang="ru-RU" sz="2800" b="1" i="1" u="sng" dirty="0" err="1"/>
              <a:t>більше</a:t>
            </a:r>
            <a:r>
              <a:rPr lang="ru-RU" sz="2800" b="1" i="1" u="sng" dirty="0"/>
              <a:t> 5 годин</a:t>
            </a:r>
            <a:r>
              <a:rPr lang="ru-RU" sz="2400" b="1" dirty="0"/>
              <a:t>, </a:t>
            </a:r>
            <a:r>
              <a:rPr lang="ru-RU" sz="2400" b="1" dirty="0" err="1"/>
              <a:t>українці</a:t>
            </a:r>
            <a:r>
              <a:rPr lang="ru-RU" sz="2400" b="1" dirty="0"/>
              <a:t> </a:t>
            </a:r>
            <a:r>
              <a:rPr lang="ru-RU" sz="2400" b="1" dirty="0" err="1"/>
              <a:t>відбили</a:t>
            </a:r>
            <a:r>
              <a:rPr lang="ru-RU" sz="2400" b="1" dirty="0"/>
              <a:t> </a:t>
            </a:r>
            <a:r>
              <a:rPr lang="ru-RU" sz="2400" b="1" dirty="0" err="1"/>
              <a:t>кілька</a:t>
            </a:r>
            <a:r>
              <a:rPr lang="ru-RU" sz="2400" b="1" dirty="0"/>
              <a:t> атак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142984"/>
            <a:ext cx="4572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Тим часом, за </a:t>
            </a:r>
            <a:r>
              <a:rPr lang="ru-RU" sz="2800" b="1" dirty="0" err="1"/>
              <a:t>свідченням</a:t>
            </a:r>
            <a:r>
              <a:rPr lang="ru-RU" sz="2800" b="1" dirty="0"/>
              <a:t> </a:t>
            </a:r>
            <a:r>
              <a:rPr lang="ru-RU" sz="2800" b="1" dirty="0" err="1"/>
              <a:t>очевидців</a:t>
            </a:r>
            <a:r>
              <a:rPr lang="ru-RU" sz="2800" b="1" dirty="0"/>
              <a:t> у </a:t>
            </a:r>
            <a:r>
              <a:rPr lang="ru-RU" sz="2800" b="1" dirty="0" err="1"/>
              <a:t>студентів</a:t>
            </a:r>
            <a:r>
              <a:rPr lang="ru-RU" sz="2800" b="1" dirty="0"/>
              <a:t> та </a:t>
            </a:r>
            <a:r>
              <a:rPr lang="ru-RU" sz="2800" b="1" dirty="0" err="1"/>
              <a:t>юнкерів</a:t>
            </a:r>
            <a:r>
              <a:rPr lang="ru-RU" sz="2800" b="1" dirty="0"/>
              <a:t> почали </a:t>
            </a:r>
            <a:r>
              <a:rPr lang="ru-RU" sz="2800" b="1" dirty="0" err="1"/>
              <a:t>кінчатися</a:t>
            </a:r>
            <a:r>
              <a:rPr lang="ru-RU" sz="2800" b="1" dirty="0"/>
              <a:t> </a:t>
            </a:r>
            <a:r>
              <a:rPr lang="ru-RU" sz="2800" b="1" dirty="0" err="1"/>
              <a:t>набої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скінчилися</a:t>
            </a:r>
            <a:r>
              <a:rPr lang="ru-RU" sz="2800" b="1" dirty="0"/>
              <a:t> снаряди для </a:t>
            </a:r>
            <a:r>
              <a:rPr lang="ru-RU" sz="2800" b="1" dirty="0" err="1"/>
              <a:t>гармати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14290"/>
            <a:ext cx="2832827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29.01.1918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027541"/>
      </p:ext>
    </p:extLst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4546" y="285728"/>
            <a:ext cx="4572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3200" b="1" u="sng" dirty="0" smtClean="0"/>
              <a:t>У бою </a:t>
            </a:r>
            <a:r>
              <a:rPr lang="ru-RU" sz="3200" b="1" u="sng" dirty="0"/>
              <a:t>в полон </a:t>
            </a:r>
            <a:r>
              <a:rPr lang="ru-RU" sz="3200" b="1" u="sng" dirty="0" err="1"/>
              <a:t>потрапив</a:t>
            </a:r>
            <a:r>
              <a:rPr lang="ru-RU" sz="3200" b="1" u="sng" dirty="0"/>
              <a:t> </a:t>
            </a:r>
            <a:r>
              <a:rPr lang="ru-RU" sz="3200" b="1" u="sng" dirty="0" err="1"/>
              <a:t>розвідувальний</a:t>
            </a:r>
            <a:r>
              <a:rPr lang="ru-RU" sz="3200" b="1" u="sng" dirty="0"/>
              <a:t> взвод (</a:t>
            </a:r>
            <a:r>
              <a:rPr lang="ru-RU" sz="3200" b="1" u="sng" dirty="0" err="1"/>
              <a:t>близько</a:t>
            </a:r>
            <a:r>
              <a:rPr lang="ru-RU" sz="3200" b="1" u="sng" dirty="0"/>
              <a:t> 30 </a:t>
            </a:r>
            <a:r>
              <a:rPr lang="ru-RU" sz="3200" b="1" u="sng" dirty="0" err="1"/>
              <a:t>чоловік</a:t>
            </a:r>
            <a:r>
              <a:rPr lang="ru-RU" sz="3200" b="1" u="sng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572560" cy="46474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3200" b="1" i="1" dirty="0"/>
              <a:t>За </a:t>
            </a:r>
            <a:r>
              <a:rPr lang="ru-RU" sz="3200" b="1" i="1" dirty="0" err="1"/>
              <a:t>свідченнями</a:t>
            </a:r>
            <a:r>
              <a:rPr lang="ru-RU" sz="3200" b="1" i="1" dirty="0"/>
              <a:t> </a:t>
            </a:r>
            <a:r>
              <a:rPr lang="ru-RU" sz="3200" b="1" i="1" dirty="0" err="1"/>
              <a:t>очевидців</a:t>
            </a:r>
            <a:r>
              <a:rPr lang="ru-RU" sz="3200" b="1" i="1" dirty="0"/>
              <a:t>, над 27-ма студентами </a:t>
            </a:r>
            <a:r>
              <a:rPr lang="ru-RU" sz="3200" b="1" i="1" dirty="0" err="1"/>
              <a:t>спочатку</a:t>
            </a:r>
            <a:r>
              <a:rPr lang="ru-RU" sz="3200" b="1" i="1" dirty="0"/>
              <a:t> </a:t>
            </a:r>
            <a:r>
              <a:rPr lang="ru-RU" sz="3200" b="1" i="1" dirty="0" err="1"/>
              <a:t>знущалися</a:t>
            </a:r>
            <a:r>
              <a:rPr lang="ru-RU" sz="3200" b="1" i="1" dirty="0"/>
              <a:t>, а </a:t>
            </a:r>
            <a:r>
              <a:rPr lang="ru-RU" sz="3200" b="1" i="1" dirty="0" err="1"/>
              <a:t>потім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розстріляли.Учень</a:t>
            </a:r>
            <a:r>
              <a:rPr lang="ru-RU" sz="3200" b="1" i="1" dirty="0" smtClean="0"/>
              <a:t> </a:t>
            </a:r>
            <a:r>
              <a:rPr lang="ru-RU" sz="3200" b="1" i="1" dirty="0"/>
              <a:t>7-го </a:t>
            </a:r>
            <a:r>
              <a:rPr lang="ru-RU" sz="3200" b="1" i="1" dirty="0" err="1"/>
              <a:t>класу</a:t>
            </a:r>
            <a:r>
              <a:rPr lang="ru-RU" sz="3200" b="1" i="1" dirty="0"/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Григорій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Пипський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/>
              <a:t>зі</a:t>
            </a:r>
            <a:r>
              <a:rPr lang="ru-RU" sz="3200" b="1" i="1" dirty="0"/>
              <a:t> </a:t>
            </a:r>
            <a:r>
              <a:rPr lang="ru-RU" sz="3200" b="1" i="1" dirty="0" err="1"/>
              <a:t>Старосамбірщини</a:t>
            </a:r>
            <a:r>
              <a:rPr lang="ru-RU" sz="3200" b="1" i="1" dirty="0"/>
              <a:t> перед </a:t>
            </a:r>
            <a:r>
              <a:rPr lang="ru-RU" sz="3200" b="1" i="1" dirty="0" err="1"/>
              <a:t>розстрілом</a:t>
            </a:r>
            <a:r>
              <a:rPr lang="ru-RU" sz="3200" b="1" i="1" dirty="0"/>
              <a:t> перший почав </a:t>
            </a:r>
            <a:r>
              <a:rPr lang="ru-RU" sz="3200" b="1" i="1" dirty="0" err="1"/>
              <a:t>співати</a:t>
            </a:r>
            <a:r>
              <a:rPr lang="ru-RU" sz="3200" b="1" i="1" dirty="0"/>
              <a:t> </a:t>
            </a:r>
            <a:r>
              <a:rPr lang="ru-RU" sz="3200" b="1" i="1" u="sng" dirty="0">
                <a:hlinkClick r:id="rId3" tooltip="Ще не вмерла Україна"/>
              </a:rPr>
              <a:t>«</a:t>
            </a:r>
            <a:r>
              <a:rPr lang="ru-RU" sz="3200" b="1" i="1" u="sng" dirty="0" err="1">
                <a:hlinkClick r:id="rId3" tooltip="Ще не вмерла Україна"/>
              </a:rPr>
              <a:t>Ще</a:t>
            </a:r>
            <a:r>
              <a:rPr lang="ru-RU" sz="3200" b="1" i="1" u="sng" dirty="0">
                <a:hlinkClick r:id="rId3" tooltip="Ще не вмерла Україна"/>
              </a:rPr>
              <a:t> не </a:t>
            </a:r>
            <a:r>
              <a:rPr lang="ru-RU" sz="3200" b="1" i="1" u="sng" dirty="0" err="1">
                <a:hlinkClick r:id="rId3" tooltip="Ще не вмерла Україна"/>
              </a:rPr>
              <a:t>вмерла</a:t>
            </a:r>
            <a:r>
              <a:rPr lang="ru-RU" sz="3200" b="1" i="1" u="sng" dirty="0">
                <a:hlinkClick r:id="rId3" tooltip="Ще не вмерла Україна"/>
              </a:rPr>
              <a:t> </a:t>
            </a:r>
            <a:r>
              <a:rPr lang="ru-RU" sz="3200" b="1" i="1" u="sng" dirty="0" err="1">
                <a:hlinkClick r:id="rId3" tooltip="Ще не вмерла Україна"/>
              </a:rPr>
              <a:t>Україна</a:t>
            </a:r>
            <a:r>
              <a:rPr lang="ru-RU" sz="3200" b="1" i="1" u="sng" dirty="0">
                <a:hlinkClick r:id="rId3" tooltip="Ще не вмерла Україна"/>
              </a:rPr>
              <a:t>»</a:t>
            </a:r>
            <a:r>
              <a:rPr lang="ru-RU" sz="3200" b="1" i="1" dirty="0"/>
              <a:t>, </a:t>
            </a:r>
            <a:r>
              <a:rPr lang="ru-RU" sz="3200" b="1" i="1" dirty="0" err="1"/>
              <a:t>і</a:t>
            </a:r>
            <a:r>
              <a:rPr lang="ru-RU" sz="3200" b="1" i="1" dirty="0"/>
              <a:t> </a:t>
            </a:r>
            <a:r>
              <a:rPr lang="ru-RU" sz="3200" b="1" i="1" dirty="0" err="1"/>
              <a:t>решта</a:t>
            </a:r>
            <a:r>
              <a:rPr lang="ru-RU" sz="3200" b="1" i="1" dirty="0"/>
              <a:t> </a:t>
            </a:r>
            <a:r>
              <a:rPr lang="ru-RU" sz="3200" b="1" i="1" dirty="0" err="1"/>
              <a:t>студентів</a:t>
            </a:r>
            <a:r>
              <a:rPr lang="ru-RU" sz="3200" b="1" i="1" dirty="0"/>
              <a:t> </a:t>
            </a:r>
            <a:r>
              <a:rPr lang="ru-RU" sz="3200" b="1" i="1" dirty="0" err="1"/>
              <a:t>підтримали</a:t>
            </a:r>
            <a:r>
              <a:rPr lang="ru-RU" sz="3200" b="1" i="1" dirty="0"/>
              <a:t> </a:t>
            </a:r>
            <a:r>
              <a:rPr lang="ru-RU" sz="3200" b="1" i="1" dirty="0" err="1"/>
              <a:t>спів</a:t>
            </a:r>
            <a:r>
              <a:rPr lang="ru-RU" sz="3200" b="1" i="1" dirty="0"/>
              <a:t>.</a:t>
            </a:r>
          </a:p>
          <a:p>
            <a:r>
              <a:rPr lang="ru-RU" sz="3200" b="1" i="1" dirty="0" err="1"/>
              <a:t>Після</a:t>
            </a:r>
            <a:r>
              <a:rPr lang="ru-RU" sz="3200" b="1" i="1" dirty="0"/>
              <a:t> </a:t>
            </a:r>
            <a:r>
              <a:rPr lang="ru-RU" sz="3200" b="1" i="1" dirty="0" err="1"/>
              <a:t>розстрілу</a:t>
            </a:r>
            <a:r>
              <a:rPr lang="ru-RU" sz="3200" b="1" i="1" dirty="0"/>
              <a:t> </a:t>
            </a:r>
            <a:r>
              <a:rPr lang="ru-RU" sz="3200" b="1" i="1" dirty="0" err="1"/>
              <a:t>місцевим</a:t>
            </a:r>
            <a:r>
              <a:rPr lang="ru-RU" sz="3200" b="1" i="1" dirty="0"/>
              <a:t> жителям </a:t>
            </a:r>
            <a:r>
              <a:rPr lang="ru-RU" sz="3200" b="1" i="1" dirty="0" err="1"/>
              <a:t>деякий</a:t>
            </a:r>
            <a:r>
              <a:rPr lang="ru-RU" sz="3200" b="1" i="1" dirty="0"/>
              <a:t> час </a:t>
            </a:r>
            <a:r>
              <a:rPr lang="ru-RU" sz="3200" b="1" i="1" dirty="0" err="1"/>
              <a:t>забороняли</a:t>
            </a:r>
            <a:r>
              <a:rPr lang="ru-RU" sz="3200" b="1" i="1" dirty="0"/>
              <a:t> </a:t>
            </a:r>
            <a:r>
              <a:rPr lang="ru-RU" sz="3200" b="1" i="1" dirty="0" err="1"/>
              <a:t>ховати</a:t>
            </a:r>
            <a:r>
              <a:rPr lang="ru-RU" sz="3200" b="1" i="1" dirty="0"/>
              <a:t> </a:t>
            </a:r>
            <a:r>
              <a:rPr lang="ru-RU" sz="3200" b="1" i="1" dirty="0" err="1"/>
              <a:t>тіла</a:t>
            </a:r>
            <a:r>
              <a:rPr lang="ru-RU" sz="3200" b="1" i="1" dirty="0"/>
              <a:t> </a:t>
            </a:r>
            <a:r>
              <a:rPr lang="ru-RU" sz="3200" b="1" i="1" dirty="0" err="1"/>
              <a:t>померлих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142873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223869"/>
      </p:ext>
    </p:extLst>
  </p:cSld>
  <p:clrMapOvr>
    <a:masterClrMapping/>
  </p:clrMapOvr>
  <p:transition spd="slow" advClick="0" advTm="2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061" y="188639"/>
            <a:ext cx="4459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hlinkClick r:id="rId3" action="ppaction://hlinkfile"/>
              </a:rPr>
              <a:t>Відео  «Героям Крут»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5254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У </a:t>
            </a:r>
            <a:r>
              <a:rPr lang="uk-UA" sz="3200" b="1" dirty="0">
                <a:solidFill>
                  <a:srgbClr val="FFFF00"/>
                </a:solidFill>
              </a:rPr>
              <a:t>пам’яті кількох народів зберігається історія про 300 героїв, що загинули, захищаючи свою землю від нападників. </a:t>
            </a:r>
            <a:r>
              <a:rPr lang="ru-RU" sz="3200" b="1" dirty="0">
                <a:solidFill>
                  <a:srgbClr val="FFFF00"/>
                </a:solidFill>
              </a:rPr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давніх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греків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це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були</a:t>
            </a:r>
            <a:r>
              <a:rPr lang="ru-RU" sz="3200" b="1" dirty="0">
                <a:solidFill>
                  <a:srgbClr val="FFFF00"/>
                </a:solidFill>
              </a:rPr>
              <a:t> 300 </a:t>
            </a:r>
            <a:r>
              <a:rPr lang="ru-RU" sz="3200" b="1" dirty="0" err="1">
                <a:solidFill>
                  <a:srgbClr val="FFFF00"/>
                </a:solidFill>
              </a:rPr>
              <a:t>спартанців</a:t>
            </a:r>
            <a:r>
              <a:rPr lang="ru-RU" sz="3200" b="1" dirty="0">
                <a:solidFill>
                  <a:srgbClr val="FFFF00"/>
                </a:solidFill>
              </a:rPr>
              <a:t> при </a:t>
            </a:r>
            <a:r>
              <a:rPr lang="ru-RU" sz="3200" b="1" dirty="0" err="1">
                <a:solidFill>
                  <a:srgbClr val="FFFF00"/>
                </a:solidFill>
              </a:rPr>
              <a:t>Фермопілах</a:t>
            </a:r>
            <a:r>
              <a:rPr lang="ru-RU" sz="3200" b="1" dirty="0">
                <a:solidFill>
                  <a:srgbClr val="FFFF00"/>
                </a:solidFill>
              </a:rPr>
              <a:t>, у </a:t>
            </a:r>
            <a:r>
              <a:rPr lang="ru-RU" sz="3200" b="1" dirty="0" err="1">
                <a:solidFill>
                  <a:srgbClr val="FFFF00"/>
                </a:solidFill>
              </a:rPr>
              <a:t>грузинів</a:t>
            </a:r>
            <a:r>
              <a:rPr lang="ru-RU" sz="3200" b="1" dirty="0">
                <a:solidFill>
                  <a:srgbClr val="FFFF00"/>
                </a:solidFill>
              </a:rPr>
              <a:t> – 300 </a:t>
            </a:r>
            <a:r>
              <a:rPr lang="ru-RU" sz="3200" b="1" dirty="0" err="1">
                <a:solidFill>
                  <a:srgbClr val="FFFF00"/>
                </a:solidFill>
              </a:rPr>
              <a:t>арагвійців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підступах</a:t>
            </a:r>
            <a:r>
              <a:rPr lang="ru-RU" sz="3200" b="1" dirty="0">
                <a:solidFill>
                  <a:srgbClr val="FFFF00"/>
                </a:solidFill>
              </a:rPr>
              <a:t> до </a:t>
            </a:r>
            <a:r>
              <a:rPr lang="ru-RU" sz="3200" b="1" dirty="0" err="1">
                <a:solidFill>
                  <a:srgbClr val="FFFF00"/>
                </a:solidFill>
              </a:rPr>
              <a:t>Тбілісі</a:t>
            </a:r>
            <a:r>
              <a:rPr lang="ru-RU" sz="3200" b="1" dirty="0">
                <a:solidFill>
                  <a:srgbClr val="FFFF00"/>
                </a:solidFill>
              </a:rPr>
              <a:t>, а в </a:t>
            </a:r>
            <a:r>
              <a:rPr lang="ru-RU" sz="3200" b="1" dirty="0" err="1">
                <a:solidFill>
                  <a:srgbClr val="FFFF00"/>
                </a:solidFill>
              </a:rPr>
              <a:t>українців</a:t>
            </a:r>
            <a:r>
              <a:rPr lang="ru-RU" sz="3200" b="1" dirty="0">
                <a:solidFill>
                  <a:srgbClr val="FFFF00"/>
                </a:solidFill>
              </a:rPr>
              <a:t> – 300 </a:t>
            </a:r>
            <a:r>
              <a:rPr lang="ru-RU" sz="3200" b="1" dirty="0" err="1">
                <a:solidFill>
                  <a:srgbClr val="FFFF00"/>
                </a:solidFill>
              </a:rPr>
              <a:t>козаків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під</a:t>
            </a:r>
            <a:r>
              <a:rPr lang="ru-RU" sz="3200" b="1" dirty="0">
                <a:solidFill>
                  <a:srgbClr val="FFFF00"/>
                </a:solidFill>
              </a:rPr>
              <a:t> Берестечком та 300 </a:t>
            </a:r>
            <a:r>
              <a:rPr lang="ru-RU" sz="3200" b="1" dirty="0" err="1">
                <a:solidFill>
                  <a:srgbClr val="FFFF00"/>
                </a:solidFill>
              </a:rPr>
              <a:t>юнаків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під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Крутами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У бою </a:t>
            </a:r>
            <a:r>
              <a:rPr lang="ru-RU" sz="2800" b="1" dirty="0" err="1"/>
              <a:t>під</a:t>
            </a:r>
            <a:r>
              <a:rPr lang="ru-RU" sz="2800" b="1" dirty="0"/>
              <a:t> </a:t>
            </a:r>
            <a:r>
              <a:rPr lang="ru-RU" sz="2800" b="1" dirty="0" err="1"/>
              <a:t>Крутами</a:t>
            </a:r>
            <a:r>
              <a:rPr lang="ru-RU" sz="2800" b="1" dirty="0"/>
              <a:t> </a:t>
            </a:r>
            <a:r>
              <a:rPr lang="ru-RU" sz="2800" b="1" dirty="0" err="1"/>
              <a:t>полягли</a:t>
            </a:r>
            <a:r>
              <a:rPr lang="ru-RU" sz="2800" b="1" dirty="0"/>
              <a:t> </a:t>
            </a:r>
            <a:r>
              <a:rPr lang="ru-RU" sz="2800" b="1" dirty="0" err="1"/>
              <a:t>київські</a:t>
            </a:r>
            <a:r>
              <a:rPr lang="ru-RU" sz="2800" b="1" dirty="0"/>
              <a:t> </a:t>
            </a:r>
            <a:r>
              <a:rPr lang="ru-RU" sz="2800" b="1" dirty="0" err="1"/>
              <a:t>студенти</a:t>
            </a:r>
            <a:r>
              <a:rPr lang="ru-RU" sz="2800" b="1" dirty="0"/>
              <a:t> й </a:t>
            </a:r>
            <a:r>
              <a:rPr lang="ru-RU" sz="2800" b="1" dirty="0" err="1"/>
              <a:t>учні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1918-го стали на </a:t>
            </a: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незалежності</a:t>
            </a:r>
            <a:r>
              <a:rPr lang="ru-RU" sz="2800" b="1" dirty="0"/>
              <a:t> </a:t>
            </a:r>
            <a:r>
              <a:rPr lang="ru-RU" sz="2800" b="1" dirty="0" err="1"/>
              <a:t>своєї</a:t>
            </a:r>
            <a:r>
              <a:rPr lang="ru-RU" sz="2800" b="1" dirty="0"/>
              <a:t> </a:t>
            </a:r>
            <a:r>
              <a:rPr lang="ru-RU" sz="2800" b="1" dirty="0" err="1"/>
              <a:t>Вітчизни</a:t>
            </a:r>
            <a:r>
              <a:rPr lang="uk-UA" sz="2800" b="1" dirty="0"/>
              <a:t>. </a:t>
            </a:r>
            <a:endParaRPr lang="ru-RU" sz="2800" b="1" dirty="0"/>
          </a:p>
          <a:p>
            <a:pPr algn="just"/>
            <a:r>
              <a:rPr lang="uk-UA" sz="2800" b="1" dirty="0"/>
              <a:t> 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4274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Поїзди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проходячи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повз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цю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маленьку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станцію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стишують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хід</a:t>
            </a:r>
            <a:r>
              <a:rPr lang="ru-RU" sz="3200" b="1" dirty="0">
                <a:solidFill>
                  <a:srgbClr val="FF0000"/>
                </a:solidFill>
              </a:rPr>
              <a:t>, а в день, коли </a:t>
            </a:r>
            <a:r>
              <a:rPr lang="ru-RU" sz="3200" b="1" dirty="0" err="1">
                <a:solidFill>
                  <a:srgbClr val="FF0000"/>
                </a:solidFill>
              </a:rPr>
              <a:t>сталася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трагедія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тривожно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сигналять</a:t>
            </a:r>
            <a:r>
              <a:rPr lang="ru-RU" sz="3200" b="1" dirty="0">
                <a:solidFill>
                  <a:srgbClr val="FF0000"/>
                </a:solidFill>
              </a:rPr>
              <a:t>... </a:t>
            </a:r>
            <a:r>
              <a:rPr lang="ru-RU" sz="3200" b="1" dirty="0" err="1">
                <a:solidFill>
                  <a:srgbClr val="FF0000"/>
                </a:solidFill>
              </a:rPr>
              <a:t>Немов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будять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приспану</a:t>
            </a:r>
            <a:r>
              <a:rPr lang="ru-RU" sz="3200" b="1" dirty="0">
                <a:solidFill>
                  <a:srgbClr val="FF0000"/>
                </a:solidFill>
              </a:rPr>
              <a:t> й </a:t>
            </a:r>
            <a:r>
              <a:rPr lang="ru-RU" sz="3200" b="1" dirty="0" err="1">
                <a:solidFill>
                  <a:srgbClr val="FF0000"/>
                </a:solidFill>
              </a:rPr>
              <a:t>присипану</a:t>
            </a:r>
            <a:r>
              <a:rPr lang="ru-RU" sz="3200" b="1" dirty="0">
                <a:solidFill>
                  <a:srgbClr val="FF0000"/>
                </a:solidFill>
              </a:rPr>
              <a:t> порохом </a:t>
            </a:r>
            <a:r>
              <a:rPr lang="ru-RU" sz="3200" b="1" dirty="0" err="1">
                <a:solidFill>
                  <a:srgbClr val="FF0000"/>
                </a:solidFill>
              </a:rPr>
              <a:t>забуття</a:t>
            </a:r>
            <a:r>
              <a:rPr lang="ru-RU" sz="3200" b="1" dirty="0">
                <a:solidFill>
                  <a:srgbClr val="FF0000"/>
                </a:solidFill>
              </a:rPr>
              <a:t> за </a:t>
            </a:r>
            <a:r>
              <a:rPr lang="ru-RU" sz="3200" b="1" dirty="0" err="1">
                <a:solidFill>
                  <a:srgbClr val="FF0000"/>
                </a:solidFill>
              </a:rPr>
              <a:t>часів</a:t>
            </a:r>
            <a:r>
              <a:rPr lang="ru-RU" sz="3200" b="1" dirty="0">
                <a:solidFill>
                  <a:srgbClr val="FF0000"/>
                </a:solidFill>
              </a:rPr>
              <a:t> СРСР нашу </a:t>
            </a:r>
            <a:r>
              <a:rPr lang="ru-RU" sz="3200" b="1" dirty="0" err="1">
                <a:solidFill>
                  <a:srgbClr val="FF0000"/>
                </a:solidFill>
              </a:rPr>
              <a:t>пам’ять</a:t>
            </a:r>
            <a:r>
              <a:rPr lang="ru-RU" sz="3200" b="1" dirty="0">
                <a:solidFill>
                  <a:srgbClr val="FF0000"/>
                </a:solidFill>
              </a:rPr>
              <a:t> про тих, </a:t>
            </a:r>
            <a:r>
              <a:rPr lang="ru-RU" sz="3200" b="1" dirty="0" err="1">
                <a:solidFill>
                  <a:srgbClr val="FF0000"/>
                </a:solidFill>
              </a:rPr>
              <a:t>хто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поклав</a:t>
            </a:r>
            <a:r>
              <a:rPr lang="ru-RU" sz="3200" b="1" dirty="0">
                <a:solidFill>
                  <a:srgbClr val="FF0000"/>
                </a:solidFill>
              </a:rPr>
              <a:t> голову в </a:t>
            </a:r>
            <a:r>
              <a:rPr lang="ru-RU" sz="3200" b="1" dirty="0" err="1">
                <a:solidFill>
                  <a:srgbClr val="FF0000"/>
                </a:solidFill>
              </a:rPr>
              <a:t>цих</a:t>
            </a:r>
            <a:r>
              <a:rPr lang="ru-RU" sz="3200" b="1" dirty="0">
                <a:solidFill>
                  <a:srgbClr val="FF0000"/>
                </a:solidFill>
              </a:rPr>
              <a:t> полях, </a:t>
            </a:r>
            <a:r>
              <a:rPr lang="ru-RU" sz="3200" b="1" dirty="0" err="1">
                <a:solidFill>
                  <a:srgbClr val="FF0000"/>
                </a:solidFill>
              </a:rPr>
              <a:t>захищаючи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незалежність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молодої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Української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держави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r>
              <a:rPr lang="ru-RU" sz="3200" b="1" dirty="0" err="1">
                <a:solidFill>
                  <a:srgbClr val="FF0000"/>
                </a:solidFill>
              </a:rPr>
              <a:t>Передчасно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зів’ялий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цвіт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юні</a:t>
            </a:r>
            <a:r>
              <a:rPr lang="ru-RU" sz="3200" b="1" dirty="0">
                <a:solidFill>
                  <a:srgbClr val="FF0000"/>
                </a:solidFill>
              </a:rPr>
              <a:t> романтики...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Ще</a:t>
            </a:r>
            <a:r>
              <a:rPr lang="ru-RU" sz="3200" b="1" dirty="0"/>
              <a:t> юнаки, </a:t>
            </a:r>
            <a:r>
              <a:rPr lang="ru-RU" sz="3200" b="1" dirty="0" err="1"/>
              <a:t>ще</a:t>
            </a:r>
            <a:r>
              <a:rPr lang="ru-RU" sz="3200" b="1" dirty="0"/>
              <a:t> </a:t>
            </a:r>
            <a:r>
              <a:rPr lang="ru-RU" sz="3200" b="1" dirty="0" err="1"/>
              <a:t>майже</a:t>
            </a:r>
            <a:r>
              <a:rPr lang="ru-RU" sz="3200" b="1" dirty="0"/>
              <a:t> </a:t>
            </a:r>
            <a:r>
              <a:rPr lang="ru-RU" sz="3200" b="1" dirty="0" err="1"/>
              <a:t>діти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А </a:t>
            </a:r>
            <a:r>
              <a:rPr lang="ru-RU" sz="3200" b="1" dirty="0" err="1"/>
              <a:t>навкруги</a:t>
            </a:r>
            <a:r>
              <a:rPr lang="ru-RU" sz="3200" b="1" dirty="0"/>
              <a:t> і смерть, і кров.</a:t>
            </a:r>
          </a:p>
          <a:p>
            <a:r>
              <a:rPr lang="ru-RU" sz="3200" b="1" dirty="0"/>
              <a:t>«На порох </a:t>
            </a:r>
            <a:r>
              <a:rPr lang="ru-RU" sz="3200" b="1" dirty="0" err="1"/>
              <a:t>стерти</a:t>
            </a:r>
            <a:r>
              <a:rPr lang="ru-RU" sz="3200" b="1" dirty="0"/>
              <a:t>, </a:t>
            </a:r>
            <a:r>
              <a:rPr lang="ru-RU" sz="3200" b="1" dirty="0" err="1"/>
              <a:t>перебити</a:t>
            </a:r>
            <a:r>
              <a:rPr lang="ru-RU" sz="3200" b="1" dirty="0"/>
              <a:t>!» -</a:t>
            </a:r>
          </a:p>
          <a:p>
            <a:r>
              <a:rPr lang="ru-RU" sz="3200" b="1" dirty="0" err="1"/>
              <a:t>Іде</a:t>
            </a:r>
            <a:r>
              <a:rPr lang="ru-RU" sz="3200" b="1" dirty="0"/>
              <a:t> на </a:t>
            </a:r>
            <a:r>
              <a:rPr lang="ru-RU" sz="3200" b="1" dirty="0" err="1"/>
              <a:t>Київ</a:t>
            </a:r>
            <a:r>
              <a:rPr lang="ru-RU" sz="3200" b="1" dirty="0"/>
              <a:t> </a:t>
            </a:r>
            <a:r>
              <a:rPr lang="ru-RU" sz="3200" b="1" dirty="0" err="1"/>
              <a:t>Муравйов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hlinkClick r:id="rId3" action="ppaction://hlinkfile"/>
              </a:rPr>
              <a:t>Балада про Крути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6000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хлопців-добровольців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зібралося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триста,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дорога,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доля, – коротка, терниста.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Крути, ой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Крути,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заступіть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собою,</a:t>
            </a:r>
          </a:p>
          <a:p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проллється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кров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юнача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цілою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рікою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9___.-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388" y="607220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1090" y="621508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  <p:pic>
        <p:nvPicPr>
          <p:cNvPr id="2" name="irc_mi" descr="http://extorrent.org/uploads/posts/2011-02/1297596171_371190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90" y="3485935"/>
            <a:ext cx="1357322" cy="333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630026"/>
      </p:ext>
    </p:extLst>
  </p:cSld>
  <p:clrMapOvr>
    <a:masterClrMapping/>
  </p:clrMapOvr>
  <p:transition spd="med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34" y="3501008"/>
            <a:ext cx="8512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Ой </a:t>
            </a:r>
            <a:r>
              <a:rPr lang="ru-RU" sz="3600" b="1" dirty="0" err="1">
                <a:solidFill>
                  <a:srgbClr val="FFFF00"/>
                </a:solidFill>
              </a:rPr>
              <a:t>зазнала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Україна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лютої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пригоди</a:t>
            </a:r>
            <a:r>
              <a:rPr lang="ru-RU" sz="3600" b="1" dirty="0">
                <a:solidFill>
                  <a:srgbClr val="FFFF00"/>
                </a:solidFill>
              </a:rPr>
              <a:t>,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Сколотила орда </a:t>
            </a:r>
            <a:r>
              <a:rPr lang="ru-RU" sz="3600" b="1" dirty="0" err="1" smtClean="0">
                <a:solidFill>
                  <a:srgbClr val="FFFF00"/>
                </a:solidFill>
              </a:rPr>
              <a:t>чорна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Дніпровії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води.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Сколотила </a:t>
            </a:r>
            <a:r>
              <a:rPr lang="ru-RU" sz="3600" b="1" dirty="0" err="1">
                <a:solidFill>
                  <a:srgbClr val="FFFF00"/>
                </a:solidFill>
              </a:rPr>
              <a:t>чисті</a:t>
            </a:r>
            <a:r>
              <a:rPr lang="ru-RU" sz="3600" b="1" dirty="0">
                <a:solidFill>
                  <a:srgbClr val="FFFF00"/>
                </a:solidFill>
              </a:rPr>
              <a:t> води </a:t>
            </a:r>
            <a:r>
              <a:rPr lang="ru-RU" sz="3600" b="1" dirty="0" err="1">
                <a:solidFill>
                  <a:srgbClr val="FFFF00"/>
                </a:solidFill>
              </a:rPr>
              <a:t>невідомо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нащо</a:t>
            </a:r>
            <a:r>
              <a:rPr lang="ru-RU" sz="3600" b="1" dirty="0">
                <a:solidFill>
                  <a:srgbClr val="FFFF00"/>
                </a:solidFill>
              </a:rPr>
              <a:t>,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На </a:t>
            </a:r>
            <a:r>
              <a:rPr lang="ru-RU" sz="3600" b="1" dirty="0" smtClean="0">
                <a:solidFill>
                  <a:srgbClr val="FFFF00"/>
                </a:solidFill>
              </a:rPr>
              <a:t>калину-</a:t>
            </a:r>
            <a:r>
              <a:rPr lang="ru-RU" sz="3600" b="1" dirty="0" err="1" smtClean="0">
                <a:solidFill>
                  <a:srgbClr val="FFFF00"/>
                </a:solidFill>
              </a:rPr>
              <a:t>Україну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накинула </a:t>
            </a:r>
            <a:r>
              <a:rPr lang="ru-RU" sz="3600" b="1" dirty="0" err="1">
                <a:solidFill>
                  <a:srgbClr val="FFFF00"/>
                </a:solidFill>
              </a:rPr>
              <a:t>зашморг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калині-Україні</a:t>
            </a:r>
            <a:r>
              <a:rPr lang="ru-RU" sz="2800" b="1" dirty="0"/>
              <a:t> </a:t>
            </a:r>
            <a:r>
              <a:rPr lang="ru-RU" sz="2800" b="1" dirty="0" err="1"/>
              <a:t>пісень</a:t>
            </a:r>
            <a:r>
              <a:rPr lang="ru-RU" sz="2800" b="1" dirty="0"/>
              <a:t> не </a:t>
            </a:r>
            <a:r>
              <a:rPr lang="ru-RU" sz="2800" b="1" dirty="0" err="1"/>
              <a:t>співати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Запалила орда тиха</a:t>
            </a:r>
          </a:p>
          <a:p>
            <a:r>
              <a:rPr lang="ru-RU" sz="2800" b="1" dirty="0" err="1"/>
              <a:t>Українську</a:t>
            </a:r>
            <a:r>
              <a:rPr lang="ru-RU" sz="2800" b="1" dirty="0"/>
              <a:t> хату.</a:t>
            </a:r>
          </a:p>
          <a:p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калині-Україні</a:t>
            </a:r>
            <a:endParaRPr lang="ru-RU" sz="2800" b="1" dirty="0"/>
          </a:p>
          <a:p>
            <a:r>
              <a:rPr lang="ru-RU" sz="2800" b="1" dirty="0"/>
              <a:t>Не </a:t>
            </a:r>
            <a:r>
              <a:rPr lang="ru-RU" sz="2800" b="1" dirty="0" err="1"/>
              <a:t>діждати</a:t>
            </a:r>
            <a:r>
              <a:rPr lang="ru-RU" sz="2800" b="1" dirty="0"/>
              <a:t> </a:t>
            </a:r>
            <a:r>
              <a:rPr lang="ru-RU" sz="2800" b="1" dirty="0" err="1"/>
              <a:t>квіту</a:t>
            </a:r>
            <a:r>
              <a:rPr lang="ru-RU" sz="2800" b="1" dirty="0"/>
              <a:t>,</a:t>
            </a:r>
          </a:p>
          <a:p>
            <a:r>
              <a:rPr lang="ru-RU" sz="2800" b="1" dirty="0" err="1"/>
              <a:t>Щоб</a:t>
            </a:r>
            <a:r>
              <a:rPr lang="ru-RU" sz="2800" b="1" dirty="0"/>
              <a:t> подались в </a:t>
            </a:r>
            <a:r>
              <a:rPr lang="ru-RU" sz="2800" b="1" dirty="0" err="1"/>
              <a:t>яничари</a:t>
            </a:r>
            <a:endParaRPr lang="ru-RU" sz="2800" b="1" dirty="0"/>
          </a:p>
          <a:p>
            <a:r>
              <a:rPr lang="ru-RU" sz="2800" b="1" dirty="0" err="1"/>
              <a:t>Українські</a:t>
            </a:r>
            <a:r>
              <a:rPr lang="ru-RU" sz="2800" b="1" dirty="0"/>
              <a:t> </a:t>
            </a:r>
            <a:r>
              <a:rPr lang="ru-RU" sz="2800" b="1" dirty="0" err="1"/>
              <a:t>діти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наважуючись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зустріти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ворога 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Бахмачі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перебувало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2 тис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по-більшовицькому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налаштованих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Аверкій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Гончаренко наказав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відступити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залізничної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Крути і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зайняти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оборону.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дісталися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1918 р. 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48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січня 1918 року на залізничній станції поблизу селища Крути за 130 кілометрів на північний-схід від Києва  розпочався  бій, який  тривав годин із 5 між 4-тисячною більшовицькою армією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Муравйова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300-ми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київськими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студентами,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захищали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підступи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Крутами сльози, зітхання тяжке...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як же це сталось, здатний хто на таке?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каменем серце отут біля Круг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заповідь божа затоптана в бруд.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заповідь п'ята каже; "Не вбий!"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хто ж породив тебе кате людський?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Крутами вбивство, під Кругами гнів...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все пам'ятаю через тисячі днів.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пам'яті свічка горить не </a:t>
            </a:r>
            <a:r>
              <a:rPr lang="uk-U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згаса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300 сердець - наша гордість, краса.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Крутами квіти, "Реквієм" спів...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Пам'ятай, Україно, патріотів синів!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2" y="116632"/>
            <a:ext cx="902765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Юнкери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відступали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прикриттям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насипу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у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спереду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позаду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місцевість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Командир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студентської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сотник Омельченко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багнетною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атакою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ворога, 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відступати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Атака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виявилася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невдалою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юнакам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протистояли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професійні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вояки. Сотня понесла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загинув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сам Омельченко.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резерву не дала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більшовикам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оточити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знищити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Забравши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вбитих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поранених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відходило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ешелону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Росіяни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хотіли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швидше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все, не могли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наздогнати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продовжувати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ж дня —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залізницю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заздалегідь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розібрали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Крутах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близько 17 години зібралися усі українські підрозділи, виявилося, що не вистачає одного взводу студентів, що стояв найближче до станції: у сум'ятті битви в полон потрапив розвідувальний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взвод.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Відступаючи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сутінках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втратили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орієнтир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прямо на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станцію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Крути,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зайняту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червоногвардійцями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Один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Єгор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Попов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рівновагу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дізнався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компенсувати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наказав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ліквідувати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полонених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свідченнями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очевидців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27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знущалися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розстріляли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22"/>
            <a:ext cx="9144000" cy="69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594928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hlinkClick r:id="rId3" action="ppaction://hlinkfile"/>
              </a:rPr>
              <a:t>Відео «Бій під Крутами»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62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0968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bg1"/>
                </a:solidFill>
              </a:rPr>
              <a:t>Існувало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багато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версій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чому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сталися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трагічні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події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Крутами</a:t>
            </a:r>
            <a:r>
              <a:rPr lang="ru-RU" sz="2400" b="1" dirty="0">
                <a:solidFill>
                  <a:schemeClr val="bg1"/>
                </a:solidFill>
              </a:rPr>
              <a:t>. У </a:t>
            </a:r>
            <a:r>
              <a:rPr lang="ru-RU" sz="2400" b="1" dirty="0" err="1">
                <a:solidFill>
                  <a:schemeClr val="bg1"/>
                </a:solidFill>
              </a:rPr>
              <a:t>загибелі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студентів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звинувачували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керівництво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українських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збройних</a:t>
            </a:r>
            <a:r>
              <a:rPr lang="ru-RU" sz="2400" b="1" dirty="0">
                <a:solidFill>
                  <a:schemeClr val="bg1"/>
                </a:solidFill>
              </a:rPr>
              <a:t> сил, яке кинуло </a:t>
            </a:r>
            <a:r>
              <a:rPr lang="ru-RU" sz="2400" b="1" dirty="0" err="1">
                <a:solidFill>
                  <a:schemeClr val="bg1"/>
                </a:solidFill>
              </a:rPr>
              <a:t>їх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напризволяще</a:t>
            </a:r>
            <a:r>
              <a:rPr lang="ru-RU" sz="2400" b="1" dirty="0">
                <a:solidFill>
                  <a:schemeClr val="bg1"/>
                </a:solidFill>
              </a:rPr>
              <a:t> перед </a:t>
            </a:r>
            <a:r>
              <a:rPr lang="ru-RU" sz="2400" b="1" dirty="0" err="1">
                <a:solidFill>
                  <a:schemeClr val="bg1"/>
                </a:solidFill>
              </a:rPr>
              <a:t>загрозою</a:t>
            </a:r>
            <a:r>
              <a:rPr lang="ru-RU" sz="2400" b="1" dirty="0">
                <a:solidFill>
                  <a:schemeClr val="bg1"/>
                </a:solidFill>
              </a:rPr>
              <a:t> сильного і </a:t>
            </a:r>
            <a:r>
              <a:rPr lang="ru-RU" sz="2400" b="1" dirty="0" err="1">
                <a:solidFill>
                  <a:schemeClr val="bg1"/>
                </a:solidFill>
              </a:rPr>
              <a:t>небезпечного</a:t>
            </a:r>
            <a:r>
              <a:rPr lang="ru-RU" sz="2400" b="1" dirty="0">
                <a:solidFill>
                  <a:schemeClr val="bg1"/>
                </a:solidFill>
              </a:rPr>
              <a:t> ворога. </a:t>
            </a:r>
            <a:r>
              <a:rPr lang="ru-RU" sz="2400" b="1" dirty="0" err="1">
                <a:solidFill>
                  <a:schemeClr val="bg1"/>
                </a:solidFill>
              </a:rPr>
              <a:t>Останні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розвідки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доводять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командування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армії</a:t>
            </a:r>
            <a:r>
              <a:rPr lang="ru-RU" sz="2400" b="1" dirty="0">
                <a:solidFill>
                  <a:schemeClr val="bg1"/>
                </a:solidFill>
              </a:rPr>
              <a:t> УНР </a:t>
            </a:r>
            <a:r>
              <a:rPr lang="ru-RU" sz="2400" b="1" dirty="0" err="1">
                <a:solidFill>
                  <a:schemeClr val="bg1"/>
                </a:solidFill>
              </a:rPr>
              <a:t>розуміло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стратегічну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важливість</a:t>
            </a:r>
            <a:r>
              <a:rPr lang="ru-RU" sz="2400" b="1" dirty="0">
                <a:solidFill>
                  <a:schemeClr val="bg1"/>
                </a:solidFill>
              </a:rPr>
              <a:t> оборони </a:t>
            </a:r>
            <a:r>
              <a:rPr lang="ru-RU" sz="2400" b="1" dirty="0" err="1">
                <a:solidFill>
                  <a:schemeClr val="bg1"/>
                </a:solidFill>
              </a:rPr>
              <a:t>бахмацького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напряму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Туди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передбачалося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відправити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частину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Гайдамацього</a:t>
            </a:r>
            <a:r>
              <a:rPr lang="ru-RU" sz="2400" b="1" dirty="0">
                <a:solidFill>
                  <a:schemeClr val="bg1"/>
                </a:solidFill>
              </a:rPr>
              <a:t> кошу </a:t>
            </a:r>
            <a:r>
              <a:rPr lang="ru-RU" sz="2400" b="1" dirty="0" err="1">
                <a:solidFill>
                  <a:schemeClr val="bg1"/>
                </a:solidFill>
              </a:rPr>
              <a:t>Слобідської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чолі</a:t>
            </a:r>
            <a:r>
              <a:rPr lang="ru-RU" sz="2400" b="1" dirty="0">
                <a:solidFill>
                  <a:schemeClr val="bg1"/>
                </a:solidFill>
              </a:rPr>
              <a:t> з Симоном Петлюрою, але </a:t>
            </a:r>
            <a:r>
              <a:rPr lang="ru-RU" sz="2400" b="1" dirty="0" err="1">
                <a:solidFill>
                  <a:schemeClr val="bg1"/>
                </a:solidFill>
              </a:rPr>
              <a:t>ці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плани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зазнали</a:t>
            </a:r>
            <a:r>
              <a:rPr lang="ru-RU" sz="2400" b="1" dirty="0">
                <a:solidFill>
                  <a:schemeClr val="bg1"/>
                </a:solidFill>
              </a:rPr>
              <a:t> краху через </a:t>
            </a:r>
            <a:r>
              <a:rPr lang="ru-RU" sz="2400" b="1" dirty="0" err="1">
                <a:solidFill>
                  <a:schemeClr val="bg1"/>
                </a:solidFill>
              </a:rPr>
              <a:t>січневі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події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Києві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Трагічна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студентського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куреня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Крутами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символом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патріотизму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жертовності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1918 року,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підписання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більшовиками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Брестської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мирної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угоди і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поверненням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уряду УНР до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1918 року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урочисто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перепоховати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полеглих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Аскольдовій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вояків-студентів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перевезено до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відбулася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жалоба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поховання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виступив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Грушевський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вчинок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героїчним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десятиліть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існували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суперечливі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трактування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перебігу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загиблих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сотень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Аскольдовій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Поховали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Тридцять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мучнів-українців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Славних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молодих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На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Аскольдовій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—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По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кривавій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дорозі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Нам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На кого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посміла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знятись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Зрадницька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рука?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Квітне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—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грає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І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Дніпро-ріка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06084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кого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завзявся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воїн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Боже, покарай!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вони любили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край.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Вмерли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Новім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Заповіті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З славою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святих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На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Аскольдовій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Поховали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Тичина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1918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юнаків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Крутами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кров’ю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окропили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святу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землю в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волю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навічно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залишиться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символ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Вони - </a:t>
            </a:r>
            <a:r>
              <a:rPr lang="ru-RU" sz="2800" b="1" dirty="0" err="1"/>
              <a:t>студенти</a:t>
            </a:r>
            <a:r>
              <a:rPr lang="ru-RU" sz="2800" b="1" dirty="0"/>
              <a:t>, </a:t>
            </a:r>
            <a:r>
              <a:rPr lang="ru-RU" sz="2800" b="1" dirty="0" err="1"/>
              <a:t>курсанти</a:t>
            </a:r>
            <a:r>
              <a:rPr lang="ru-RU" sz="2800" b="1" dirty="0"/>
              <a:t>, </a:t>
            </a:r>
            <a:r>
              <a:rPr lang="ru-RU" sz="2800" b="1" dirty="0" err="1"/>
              <a:t>школярі</a:t>
            </a:r>
            <a:r>
              <a:rPr lang="ru-RU" sz="2800" b="1" dirty="0"/>
              <a:t> - </a:t>
            </a:r>
            <a:r>
              <a:rPr lang="ru-RU" sz="2800" b="1" dirty="0" err="1"/>
              <a:t>виявилися</a:t>
            </a:r>
            <a:r>
              <a:rPr lang="ru-RU" sz="2800" b="1" dirty="0"/>
              <a:t> у </a:t>
            </a:r>
            <a:r>
              <a:rPr lang="ru-RU" sz="2800" b="1" dirty="0" err="1"/>
              <a:t>своєму</a:t>
            </a:r>
            <a:r>
              <a:rPr lang="ru-RU" sz="2800" b="1" dirty="0"/>
              <a:t> </a:t>
            </a:r>
            <a:r>
              <a:rPr lang="ru-RU" sz="2800" b="1" dirty="0" err="1"/>
              <a:t>патріотизмові</a:t>
            </a:r>
            <a:r>
              <a:rPr lang="ru-RU" sz="2800" b="1" dirty="0"/>
              <a:t> </a:t>
            </a:r>
            <a:r>
              <a:rPr lang="ru-RU" sz="2800" b="1" dirty="0" err="1"/>
              <a:t>вище</a:t>
            </a:r>
            <a:r>
              <a:rPr lang="ru-RU" sz="2800" b="1" dirty="0"/>
              <a:t> за </a:t>
            </a:r>
            <a:r>
              <a:rPr lang="ru-RU" sz="2800" b="1" dirty="0" err="1"/>
              <a:t>класові</a:t>
            </a:r>
            <a:r>
              <a:rPr lang="ru-RU" sz="2800" b="1" dirty="0"/>
              <a:t> </a:t>
            </a:r>
            <a:r>
              <a:rPr lang="ru-RU" sz="2800" b="1" dirty="0" err="1"/>
              <a:t>інтереси</a:t>
            </a:r>
            <a:r>
              <a:rPr lang="ru-RU" sz="2800" b="1" dirty="0"/>
              <a:t> і, коли </a:t>
            </a:r>
            <a:r>
              <a:rPr lang="ru-RU" sz="2800" b="1" dirty="0" err="1"/>
              <a:t>постала</a:t>
            </a:r>
            <a:r>
              <a:rPr lang="ru-RU" sz="2800" b="1" dirty="0"/>
              <a:t> потреба, без </a:t>
            </a:r>
            <a:r>
              <a:rPr lang="ru-RU" sz="2800" b="1" dirty="0" err="1"/>
              <a:t>вагань</a:t>
            </a:r>
            <a:r>
              <a:rPr lang="ru-RU" sz="2800" b="1" dirty="0"/>
              <a:t> </a:t>
            </a:r>
            <a:r>
              <a:rPr lang="ru-RU" sz="2800" b="1" dirty="0" err="1"/>
              <a:t>віддали</a:t>
            </a:r>
            <a:r>
              <a:rPr lang="ru-RU" sz="2800" b="1" dirty="0"/>
              <a:t> </a:t>
            </a:r>
            <a:r>
              <a:rPr lang="ru-RU" sz="2800" b="1" dirty="0" err="1"/>
              <a:t>молоде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 в </a:t>
            </a:r>
            <a:r>
              <a:rPr lang="ru-RU" sz="2800" b="1" dirty="0" err="1"/>
              <a:t>ім'я</a:t>
            </a:r>
            <a:r>
              <a:rPr lang="ru-RU" sz="2800" b="1" dirty="0"/>
              <a:t> </a:t>
            </a:r>
            <a:r>
              <a:rPr lang="ru-RU" sz="2800" b="1" dirty="0" err="1"/>
              <a:t>волі</a:t>
            </a:r>
            <a:r>
              <a:rPr lang="ru-RU" sz="2800" b="1" dirty="0"/>
              <a:t> </a:t>
            </a:r>
            <a:r>
              <a:rPr lang="ru-RU" sz="2800" b="1" dirty="0" err="1"/>
              <a:t>свого</a:t>
            </a:r>
            <a:r>
              <a:rPr lang="ru-RU" sz="2800" b="1" dirty="0"/>
              <a:t> народу. 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7008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/>
              <a:t>В масштабах всесвітньої історії ця битва зовсім невеличка. </a:t>
            </a:r>
            <a:r>
              <a:rPr lang="ru-RU" sz="2800" b="1" dirty="0"/>
              <a:t>Вона не є </a:t>
            </a:r>
            <a:r>
              <a:rPr lang="ru-RU" sz="2800" b="1" dirty="0" err="1"/>
              <a:t>зразком</a:t>
            </a:r>
            <a:r>
              <a:rPr lang="ru-RU" sz="2800" b="1" dirty="0"/>
              <a:t> </a:t>
            </a:r>
            <a:r>
              <a:rPr lang="ru-RU" sz="2800" b="1" dirty="0" err="1"/>
              <a:t>військового</a:t>
            </a:r>
            <a:r>
              <a:rPr lang="ru-RU" sz="2800" b="1" dirty="0"/>
              <a:t> </a:t>
            </a:r>
            <a:r>
              <a:rPr lang="ru-RU" sz="2800" b="1" dirty="0" err="1"/>
              <a:t>мистецтва</a:t>
            </a:r>
            <a:r>
              <a:rPr lang="ru-RU" sz="2800" b="1" dirty="0"/>
              <a:t>. Просто </a:t>
            </a:r>
            <a:r>
              <a:rPr lang="ru-RU" sz="2800" b="1" dirty="0" err="1"/>
              <a:t>це</a:t>
            </a:r>
            <a:r>
              <a:rPr lang="ru-RU" sz="2800" b="1" dirty="0"/>
              <a:t> - символ </a:t>
            </a:r>
            <a:r>
              <a:rPr lang="ru-RU" sz="2800" b="1" dirty="0" err="1"/>
              <a:t>нескореного</a:t>
            </a:r>
            <a:r>
              <a:rPr lang="ru-RU" sz="2800" b="1" dirty="0"/>
              <a:t> духу </a:t>
            </a:r>
            <a:r>
              <a:rPr lang="ru-RU" sz="2800" b="1" dirty="0" err="1"/>
              <a:t>нашої</a:t>
            </a:r>
            <a:r>
              <a:rPr lang="ru-RU" sz="2800" b="1" dirty="0"/>
              <a:t> </a:t>
            </a:r>
            <a:r>
              <a:rPr lang="ru-RU" sz="2800" b="1" dirty="0" err="1"/>
              <a:t>нації</a:t>
            </a:r>
            <a:r>
              <a:rPr lang="ru-RU" sz="2800" b="1" dirty="0"/>
              <a:t>. </a:t>
            </a:r>
          </a:p>
          <a:p>
            <a:r>
              <a:rPr lang="uk-UA" sz="2800" b="1" dirty="0"/>
              <a:t> 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Нехай пам'ять про наших героїв, що загинули під Крутами, буде вічною. І нехай їхня смерть буде для нас прикладом, як треба любити свою Батьківщину.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92285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hlinkClick r:id="rId3" action="ppaction://hlinkfile"/>
              </a:rPr>
              <a:t>Відео  «Це було під Крутами»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54538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ЇХ ПЕРШИЙ БІЙ –ОСТАННІЙ БІЙ.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І ВЕЧІР БУВ, І РАНОК ПЛАКАВ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552" y="1628800"/>
            <a:ext cx="4104456" cy="401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59936" cy="4572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Уже після очищення Києва від більшовицьких банд почалися розшуки останків полеглих під </a:t>
            </a:r>
            <a:r>
              <a:rPr lang="uk-UA" dirty="0" err="1" smtClean="0"/>
              <a:t>Крутами</a:t>
            </a:r>
            <a:r>
              <a:rPr lang="uk-UA" dirty="0" smtClean="0"/>
              <a:t>. Кілька понівечених трупів було знайдено й перевезено до Києва. Два дні родичі й батьки розпізнавали своїх близьких у вагонах, що стояли на залізниці. Юні тіла було понівечено й спотворено так, що рідні матері не могли впізнати своїх дітей. Одна мати знайшла свого сина лише по монограмі на вишиванці.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5316"/>
      </p:ext>
    </p:extLst>
  </p:cSld>
  <p:clrMapOvr>
    <a:masterClrMapping/>
  </p:clrMapOvr>
  <p:transition spd="slow" advTm="78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6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4201672" cy="6453336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На Аскольдовій могилі </a:t>
            </a:r>
          </a:p>
          <a:p>
            <a:r>
              <a:rPr lang="uk-UA" sz="1800" b="1" dirty="0" smtClean="0"/>
              <a:t>Поховали їх – </a:t>
            </a:r>
          </a:p>
          <a:p>
            <a:r>
              <a:rPr lang="uk-UA" sz="1800" b="1" dirty="0" smtClean="0"/>
              <a:t>Тридцять </a:t>
            </a:r>
            <a:r>
              <a:rPr lang="uk-UA" sz="1800" b="1" dirty="0" err="1" smtClean="0"/>
              <a:t>мучнів</a:t>
            </a:r>
            <a:r>
              <a:rPr lang="uk-UA" sz="1800" b="1" dirty="0" smtClean="0"/>
              <a:t> українців,</a:t>
            </a:r>
          </a:p>
          <a:p>
            <a:r>
              <a:rPr lang="uk-UA" sz="1800" b="1" dirty="0" smtClean="0"/>
              <a:t>Славних, молодих…</a:t>
            </a:r>
          </a:p>
          <a:p>
            <a:pPr>
              <a:buNone/>
            </a:pPr>
            <a:r>
              <a:rPr lang="uk-UA" sz="1800" b="1" dirty="0" smtClean="0"/>
              <a:t>             На Аскольдовій могилі</a:t>
            </a:r>
          </a:p>
          <a:p>
            <a:r>
              <a:rPr lang="uk-UA" sz="1800" b="1" dirty="0" smtClean="0"/>
              <a:t>Український цвіт!-</a:t>
            </a:r>
          </a:p>
          <a:p>
            <a:r>
              <a:rPr lang="uk-UA" sz="1800" b="1" dirty="0" smtClean="0"/>
              <a:t>По кривавій по дорозі</a:t>
            </a:r>
          </a:p>
          <a:p>
            <a:r>
              <a:rPr lang="uk-UA" sz="1800" b="1" dirty="0" smtClean="0"/>
              <a:t>Нам  іти у світ.</a:t>
            </a:r>
          </a:p>
          <a:p>
            <a:r>
              <a:rPr lang="uk-UA" sz="1800" b="1" dirty="0" smtClean="0"/>
              <a:t>    На кого посміла знятись</a:t>
            </a:r>
          </a:p>
          <a:p>
            <a:r>
              <a:rPr lang="uk-UA" sz="1800" b="1" dirty="0" smtClean="0"/>
              <a:t>Зрадника рука ?-</a:t>
            </a:r>
          </a:p>
          <a:p>
            <a:r>
              <a:rPr lang="uk-UA" sz="1800" b="1" dirty="0" smtClean="0"/>
              <a:t>Квітне сонце, грає вітер</a:t>
            </a:r>
          </a:p>
          <a:p>
            <a:r>
              <a:rPr lang="uk-UA" sz="1800" b="1" dirty="0" smtClean="0"/>
              <a:t>І Дніпро – ріка…</a:t>
            </a:r>
          </a:p>
          <a:p>
            <a:r>
              <a:rPr lang="uk-UA" sz="1800" b="1" dirty="0" smtClean="0"/>
              <a:t>     На кого завзявся Каїн?</a:t>
            </a:r>
          </a:p>
          <a:p>
            <a:r>
              <a:rPr lang="uk-UA" sz="1800" b="1" dirty="0" smtClean="0"/>
              <a:t>Боже, покарай!-</a:t>
            </a:r>
          </a:p>
          <a:p>
            <a:r>
              <a:rPr lang="uk-UA" sz="1800" b="1" dirty="0" smtClean="0"/>
              <a:t>Понад  все вони любили</a:t>
            </a:r>
          </a:p>
          <a:p>
            <a:r>
              <a:rPr lang="uk-UA" sz="1800" b="1" dirty="0" smtClean="0"/>
              <a:t>Свій коханий край.</a:t>
            </a:r>
          </a:p>
          <a:p>
            <a:r>
              <a:rPr lang="uk-UA" sz="1800" b="1" dirty="0" smtClean="0"/>
              <a:t>    Вмерли в Новім Заповіті</a:t>
            </a:r>
          </a:p>
          <a:p>
            <a:r>
              <a:rPr lang="uk-UA" sz="1800" b="1" dirty="0" smtClean="0"/>
              <a:t>З славою святих,-</a:t>
            </a:r>
          </a:p>
          <a:p>
            <a:r>
              <a:rPr lang="uk-UA" sz="1800" b="1" dirty="0" smtClean="0"/>
              <a:t>На  Аскольдовій могилі поховали їх.</a:t>
            </a:r>
          </a:p>
          <a:p>
            <a:r>
              <a:rPr lang="uk-UA" sz="1400" b="1" dirty="0" smtClean="0"/>
              <a:t>      </a:t>
            </a:r>
            <a:endParaRPr lang="uk-UA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Заг</a:t>
            </a:r>
            <a:r>
              <a:rPr lang="uk-UA" sz="2400" b="1" dirty="0" smtClean="0"/>
              <a:t>иблих героїв урочисто на кошт держави було поховано 19 березня 1918р. У братській </a:t>
            </a:r>
            <a:r>
              <a:rPr lang="uk-UA" sz="2400" dirty="0" smtClean="0"/>
              <a:t>могилі на Аскольдовому кладовищі, що над Дніпром</a:t>
            </a:r>
            <a:endParaRPr lang="uk-UA" sz="2400" dirty="0"/>
          </a:p>
        </p:txBody>
      </p:sp>
      <p:pic>
        <p:nvPicPr>
          <p:cNvPr id="8" name="Picture 6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6089"/>
            <a:ext cx="3888432" cy="413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256942"/>
      </p:ext>
    </p:extLst>
  </p:cSld>
  <p:clrMapOvr>
    <a:masterClrMapping/>
  </p:clrMapOvr>
  <p:transition spd="slow" advTm="133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ЇХ СЛАВА БУДЕ ПЛОМЕНІТИ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1285860"/>
            <a:ext cx="5148064" cy="531149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1934 року могили героїв на Аскольдовому цвинтарі були зрівняні з землею. І лише в 1991 році ентузіасти зі Спілки української молоді встановили на станції Крути березовий хрест із терновим вінком. А в 1996 році з’явився земляний пагорб Слави та меморіальна дошка. У 1998 році закладені капсули із землею від областей України, м. Києва, Криму, а 25 серпня 2006 року відкрито меморіал Героям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Крут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Крутами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сніг.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пронизливий вітер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січні  ридає, голосить, гуде;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Шукає могили, де воїни – діти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вічнім спочинку.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Немає ніде.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40768"/>
            <a:ext cx="403244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185457"/>
      </p:ext>
    </p:extLst>
  </p:cSld>
  <p:clrMapOvr>
    <a:masterClrMapping/>
  </p:clrMapOvr>
  <p:transition spd="slow" advTm="1232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6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ТУТ БЕРЕЖЕ УКРАЇНА ВІЧНИЙ СОН МОЛОДИХ СВОЇХ СИНІВ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428736"/>
            <a:ext cx="4464496" cy="5072098"/>
          </a:xfrm>
        </p:spPr>
        <p:txBody>
          <a:bodyPr numCol="1">
            <a:noAutofit/>
          </a:bodyPr>
          <a:lstStyle/>
          <a:p>
            <a:r>
              <a:rPr lang="uk-UA" sz="2000" b="1" dirty="0" smtClean="0"/>
              <a:t>У 2006 році за участі президента В.Ющенка на станції Крути відкрито Меморіал пам’яті героїв </a:t>
            </a:r>
            <a:r>
              <a:rPr lang="uk-UA" sz="2000" b="1" dirty="0" err="1" smtClean="0"/>
              <a:t>Крут</a:t>
            </a:r>
            <a:r>
              <a:rPr lang="uk-UA" sz="2000" b="1" dirty="0" smtClean="0"/>
              <a:t>.</a:t>
            </a:r>
          </a:p>
          <a:p>
            <a:r>
              <a:rPr lang="uk-UA" sz="2000" b="1" dirty="0" smtClean="0"/>
              <a:t>Композиційно пам’ятник – це насипаний пагорб заввишки   7 м, на якому встановлено десятиметрову колону, увінчану хрестом. Біля підніжжя пагорба побудована капличка, а поруч із пам’ятником викопане озеро у формі хреста.</a:t>
            </a:r>
          </a:p>
          <a:p>
            <a:r>
              <a:rPr lang="uk-UA" sz="2000" b="1" dirty="0" smtClean="0"/>
              <a:t>Ця могила буде живим дзвоном, що промовляє до живих.</a:t>
            </a:r>
          </a:p>
          <a:p>
            <a:endParaRPr lang="uk-UA" sz="1800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524000"/>
            <a:ext cx="4606802" cy="492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558461"/>
      </p:ext>
    </p:extLst>
  </p:cSld>
  <p:clrMapOvr>
    <a:masterClrMapping/>
  </p:clrMapOvr>
  <p:transition spd="slow" advTm="4308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5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rc_mi" descr="uTNLcrRq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94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53979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Народе мій, для всіх завжди відкритий,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вір, що воля з'явиться сама,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дай себе підступно обдурити,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Мовляв, дороги іншої нема.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знову йти до старшого нам брата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Просить своє... й на весь світ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працювать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дай себе до нитки обідрати,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Зумів же двічі пута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розірвать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6571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вір невтомним брехунам пихатим.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жаль, такі синочки в тебе є,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все на світі ладні обібрати,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Купити,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перезрадити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продати,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Священну волю навіть розіп'яти,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Покривдить рідну матір, осміяти,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тільки крісло втримати своє.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Народе мій, великий, український,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буде в тебе воленька свята,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буде й коровай, і мед по вінця,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зразу, та на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вічнії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літа.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52911"/>
            <a:ext cx="889248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Крути    ввійшли в історію України як символ національної честі. Ті, хто загинув у битві під Кругами назавжди залишаться в нашій  пам'яті.  Вони полягли,  щоб ми сьогодні жили у вільній  і незалежній Українській державі.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2919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Сьогодні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безкровно</a:t>
            </a:r>
            <a:r>
              <a:rPr lang="ru-RU" sz="3600" b="1" dirty="0">
                <a:solidFill>
                  <a:srgbClr val="FFFF00"/>
                </a:solidFill>
              </a:rPr>
              <a:t> на диво </a:t>
            </a:r>
            <a:r>
              <a:rPr lang="ru-RU" sz="3600" b="1" dirty="0" err="1">
                <a:solidFill>
                  <a:srgbClr val="FFFF00"/>
                </a:solidFill>
              </a:rPr>
              <a:t>вікам</a:t>
            </a:r>
            <a:endParaRPr lang="ru-RU" sz="3600" b="1" dirty="0">
              <a:solidFill>
                <a:srgbClr val="FFFF00"/>
              </a:solidFill>
            </a:endParaRPr>
          </a:p>
          <a:p>
            <a:r>
              <a:rPr lang="ru-RU" sz="3600" b="1" dirty="0" err="1">
                <a:solidFill>
                  <a:srgbClr val="FFFF00"/>
                </a:solidFill>
              </a:rPr>
              <a:t>Будується</a:t>
            </a:r>
            <a:r>
              <a:rPr lang="ru-RU" sz="3600" b="1" dirty="0">
                <a:solidFill>
                  <a:srgbClr val="FFFF00"/>
                </a:solidFill>
              </a:rPr>
              <a:t> наша </a:t>
            </a:r>
            <a:r>
              <a:rPr lang="ru-RU" sz="3600" b="1" dirty="0" err="1">
                <a:solidFill>
                  <a:srgbClr val="FFFF00"/>
                </a:solidFill>
              </a:rPr>
              <a:t>Вкраїнська</a:t>
            </a:r>
            <a:r>
              <a:rPr lang="ru-RU" sz="3600" b="1" dirty="0">
                <a:solidFill>
                  <a:srgbClr val="FFFF00"/>
                </a:solidFill>
              </a:rPr>
              <a:t> держава.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Її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незалежність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потрібна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всім</a:t>
            </a:r>
            <a:r>
              <a:rPr lang="ru-RU" sz="3600" b="1" dirty="0">
                <a:solidFill>
                  <a:srgbClr val="FFFF00"/>
                </a:solidFill>
              </a:rPr>
              <a:t> нам</a:t>
            </a:r>
          </a:p>
          <a:p>
            <a:r>
              <a:rPr lang="uk-UA" sz="3600" b="1" dirty="0">
                <a:solidFill>
                  <a:srgbClr val="FFFF00"/>
                </a:solidFill>
              </a:rPr>
              <a:t>І ми помилятись не маємо права.</a:t>
            </a:r>
            <a:endParaRPr lang="ru-RU" sz="3600" b="1" dirty="0">
              <a:solidFill>
                <a:srgbClr val="FFFF00"/>
              </a:solidFill>
            </a:endParaRPr>
          </a:p>
          <a:p>
            <a:r>
              <a:rPr lang="ru-RU" sz="3600" b="1" dirty="0" err="1">
                <a:solidFill>
                  <a:srgbClr val="FFFF00"/>
                </a:solidFill>
              </a:rPr>
              <a:t>Історія</a:t>
            </a:r>
            <a:r>
              <a:rPr lang="ru-RU" sz="3600" b="1" dirty="0">
                <a:solidFill>
                  <a:srgbClr val="FFFF00"/>
                </a:solidFill>
              </a:rPr>
              <a:t> наша нам </a:t>
            </a:r>
            <a:r>
              <a:rPr lang="ru-RU" sz="3600" b="1" dirty="0" err="1">
                <a:solidFill>
                  <a:srgbClr val="FFFF00"/>
                </a:solidFill>
              </a:rPr>
              <a:t>більш</a:t>
            </a:r>
            <a:r>
              <a:rPr lang="ru-RU" sz="3600" b="1" dirty="0">
                <a:solidFill>
                  <a:srgbClr val="FFFF00"/>
                </a:solidFill>
              </a:rPr>
              <a:t> не простить,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Забудьмо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зловіснії</a:t>
            </a:r>
            <a:r>
              <a:rPr lang="ru-RU" sz="3600" b="1" dirty="0">
                <a:solidFill>
                  <a:srgbClr val="FFFF00"/>
                </a:solidFill>
              </a:rPr>
              <a:t> сварки і </a:t>
            </a:r>
            <a:r>
              <a:rPr lang="ru-RU" sz="3600" b="1" dirty="0" err="1">
                <a:solidFill>
                  <a:srgbClr val="FFFF00"/>
                </a:solidFill>
              </a:rPr>
              <a:t>чвари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3600" b="1" dirty="0"/>
              <a:t>Як </a:t>
            </a:r>
            <a:r>
              <a:rPr lang="ru-RU" sz="3600" b="1" dirty="0" err="1"/>
              <a:t>зрадим</a:t>
            </a:r>
            <a:r>
              <a:rPr lang="ru-RU" sz="3600" b="1" dirty="0"/>
              <a:t> </a:t>
            </a:r>
            <a:r>
              <a:rPr lang="ru-RU" sz="3600" b="1" dirty="0" err="1"/>
              <a:t>Вкраїну</a:t>
            </a:r>
            <a:r>
              <a:rPr lang="ru-RU" sz="3600" b="1" dirty="0"/>
              <a:t> в </a:t>
            </a:r>
            <a:r>
              <a:rPr lang="ru-RU" sz="3600" b="1" dirty="0" err="1"/>
              <a:t>цю</a:t>
            </a:r>
            <a:r>
              <a:rPr lang="ru-RU" sz="3600" b="1" dirty="0"/>
              <a:t> </a:t>
            </a:r>
            <a:r>
              <a:rPr lang="ru-RU" sz="3600" b="1" dirty="0" err="1"/>
              <a:t>жадану</a:t>
            </a:r>
            <a:r>
              <a:rPr lang="ru-RU" sz="3600" b="1" dirty="0"/>
              <a:t> </a:t>
            </a:r>
            <a:r>
              <a:rPr lang="ru-RU" sz="3600" b="1" dirty="0" err="1"/>
              <a:t>мить</a:t>
            </a:r>
            <a:r>
              <a:rPr lang="ru-RU" sz="3600" b="1" dirty="0"/>
              <a:t>,</a:t>
            </a:r>
          </a:p>
          <a:p>
            <a:r>
              <a:rPr lang="ru-RU" sz="3600" b="1" dirty="0"/>
              <a:t>Нам </a:t>
            </a:r>
            <a:r>
              <a:rPr lang="ru-RU" sz="3600" b="1" dirty="0" err="1"/>
              <a:t>знов</a:t>
            </a:r>
            <a:r>
              <a:rPr lang="ru-RU" sz="3600" b="1" dirty="0"/>
              <a:t> не </a:t>
            </a:r>
            <a:r>
              <a:rPr lang="ru-RU" sz="3600" b="1" dirty="0" err="1"/>
              <a:t>минути</a:t>
            </a:r>
            <a:r>
              <a:rPr lang="ru-RU" sz="3600" b="1" dirty="0"/>
              <a:t> </a:t>
            </a:r>
            <a:r>
              <a:rPr lang="ru-RU" sz="3600" b="1" dirty="0" err="1"/>
              <a:t>всім</a:t>
            </a:r>
            <a:r>
              <a:rPr lang="ru-RU" sz="3600" b="1" dirty="0"/>
              <a:t> </a:t>
            </a:r>
            <a:r>
              <a:rPr lang="ru-RU" sz="3600" b="1" dirty="0" err="1"/>
              <a:t>Божої</a:t>
            </a:r>
            <a:r>
              <a:rPr lang="ru-RU" sz="3600" b="1" dirty="0"/>
              <a:t> кари.</a:t>
            </a:r>
          </a:p>
          <a:p>
            <a:r>
              <a:rPr lang="ru-RU" sz="3600" b="1" dirty="0" err="1"/>
              <a:t>Згадаймо</a:t>
            </a:r>
            <a:r>
              <a:rPr lang="ru-RU" sz="3600" b="1" dirty="0"/>
              <a:t>, як предки боролись колись, </a:t>
            </a:r>
          </a:p>
          <a:p>
            <a:r>
              <a:rPr lang="ru-RU" sz="3600" b="1" dirty="0"/>
              <a:t>В боях </a:t>
            </a:r>
            <a:r>
              <a:rPr lang="ru-RU" sz="3600" b="1" dirty="0" err="1"/>
              <a:t>здобували</a:t>
            </a:r>
            <a:r>
              <a:rPr lang="ru-RU" sz="3600" b="1" dirty="0"/>
              <a:t> і волю, і славу;</a:t>
            </a:r>
          </a:p>
          <a:p>
            <a:r>
              <a:rPr lang="ru-RU" sz="3600" b="1" dirty="0"/>
              <a:t>Як </a:t>
            </a:r>
            <a:r>
              <a:rPr lang="ru-RU" sz="3600" b="1" dirty="0" err="1"/>
              <a:t>річеньки</a:t>
            </a:r>
            <a:r>
              <a:rPr lang="ru-RU" sz="3600" b="1" dirty="0"/>
              <a:t> </a:t>
            </a:r>
            <a:r>
              <a:rPr lang="ru-RU" sz="3600" b="1" dirty="0" err="1"/>
              <a:t>крові</a:t>
            </a:r>
            <a:r>
              <a:rPr lang="ru-RU" sz="3600" b="1" dirty="0"/>
              <a:t> за край наш лились, </a:t>
            </a:r>
          </a:p>
          <a:p>
            <a:r>
              <a:rPr lang="ru-RU" sz="3600" b="1" dirty="0"/>
              <a:t>За </a:t>
            </a:r>
            <a:r>
              <a:rPr lang="ru-RU" sz="3600" b="1" dirty="0" err="1"/>
              <a:t>рідну</a:t>
            </a:r>
            <a:r>
              <a:rPr lang="ru-RU" sz="3600" b="1" dirty="0"/>
              <a:t> </a:t>
            </a:r>
            <a:r>
              <a:rPr lang="ru-RU" sz="3600" b="1" dirty="0" err="1"/>
              <a:t>Вітчизну</a:t>
            </a:r>
            <a:r>
              <a:rPr lang="ru-RU" sz="3600" b="1" dirty="0"/>
              <a:t>, </a:t>
            </a:r>
            <a:r>
              <a:rPr lang="ru-RU" sz="3600" b="1" dirty="0" err="1"/>
              <a:t>Вкраїнську</a:t>
            </a:r>
            <a:r>
              <a:rPr lang="ru-RU" sz="3600" b="1" dirty="0"/>
              <a:t> державу.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Багатовікова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історія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українського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народу,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насамперед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літопис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життя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і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смерті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народу-великомученика, на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долі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якого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було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досить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лиха...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Майже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кожне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століття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як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свідчать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давні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джерела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     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розпочате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голодними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роками,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наслідками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епідемій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спустошливими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війнами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чужоземними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навалами.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Людина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має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пам’ятати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звідки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вона родом, де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її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коріння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глибоко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знати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історію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свого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народу,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його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мову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культуру. </a:t>
            </a:r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І знов, у котрий це вже раз, </a:t>
            </a:r>
            <a:endParaRPr lang="ru-RU" sz="4000" b="1" dirty="0"/>
          </a:p>
          <a:p>
            <a:r>
              <a:rPr lang="uk-UA" sz="4000" b="1" dirty="0"/>
              <a:t>Зійшлися ми в одній родині, </a:t>
            </a:r>
            <a:endParaRPr lang="ru-RU" sz="4000" b="1" dirty="0"/>
          </a:p>
          <a:p>
            <a:r>
              <a:rPr lang="uk-UA" sz="4000" b="1" dirty="0"/>
              <a:t>Щоб пом'януть той славний час, </a:t>
            </a:r>
            <a:endParaRPr lang="ru-RU" sz="4000" b="1" dirty="0"/>
          </a:p>
          <a:p>
            <a:r>
              <a:rPr lang="uk-UA" sz="4000" b="1" dirty="0"/>
              <a:t>Коли в офіру батьківщині </a:t>
            </a:r>
            <a:endParaRPr lang="ru-RU" sz="4000" b="1" dirty="0"/>
          </a:p>
          <a:p>
            <a:r>
              <a:rPr lang="uk-UA" sz="4000" b="1" dirty="0"/>
              <a:t>Себе принесли кращі з нас.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Нема любові понад ту, </a:t>
            </a:r>
            <a:endParaRPr lang="ru-RU" sz="4000" b="1" dirty="0"/>
          </a:p>
          <a:p>
            <a:r>
              <a:rPr lang="uk-UA" sz="4000" b="1" dirty="0"/>
              <a:t>Що окропила кров'ю Крути, </a:t>
            </a:r>
            <a:endParaRPr lang="ru-RU" sz="4000" b="1" dirty="0"/>
          </a:p>
          <a:p>
            <a:r>
              <a:rPr lang="uk-UA" sz="4000" b="1" dirty="0"/>
              <a:t>І ту гарячу кров святу </a:t>
            </a:r>
            <a:endParaRPr lang="ru-RU" sz="4000" b="1" dirty="0"/>
          </a:p>
          <a:p>
            <a:r>
              <a:rPr lang="uk-UA" sz="4000" b="1" dirty="0"/>
              <a:t>Повік Вкраїні не забути.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6733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357718" cy="51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4082318" cy="300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643050"/>
            <a:ext cx="3920590" cy="129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049090" cy="11079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Бій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крутами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307181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54891"/>
      </p:ext>
    </p:extLst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0.8|71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|4.7|2.1|2.6|2.4|2.4|3.1|2.2|1.3|2.1|2.1|2.1|2.5|2.3|2.3|2.4|2.3|2.7|5.2|51.4|1.3|0.8|0.9|0.8|0.7|0.7|0.7|0.8|0.8|0.7|0.8|0.7|0.7|0.9|0.9|0.8|0.9|2|0.9|1.2|0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2|1.9|1.4|1.4|1.4|1.4|1.6|5.9|91.1|1|1.2|1|0.8|1|0.8|1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|1.4|1.9|28.1|1.2|1.2|1.4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671</TotalTime>
  <Words>1757</Words>
  <Application>Microsoft Office PowerPoint</Application>
  <PresentationFormat>Экран (4:3)</PresentationFormat>
  <Paragraphs>149</Paragraphs>
  <Slides>43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ЇХ ПЕРШИЙ БІЙ –ОСТАННІЙ БІЙ. І ВЕЧІР БУВ, І РАНОК ПЛАКАВ</vt:lpstr>
      <vt:lpstr>Презентация PowerPoint</vt:lpstr>
      <vt:lpstr>ЇХ СЛАВА БУДЕ ПЛОМЕНІТИ</vt:lpstr>
      <vt:lpstr>ТУТ БЕРЕЖЕ УКРАЇНА ВІЧНИЙ СОН МОЛОДИХ СВОЇХ СИНІВ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27</cp:revision>
  <dcterms:modified xsi:type="dcterms:W3CDTF">2018-01-29T14:07:50Z</dcterms:modified>
</cp:coreProperties>
</file>