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68" r:id="rId12"/>
    <p:sldId id="270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EC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Картинки по запросу фон для презентации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581400" y="457200"/>
            <a:ext cx="464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Мастер - клас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286000" y="2133600"/>
            <a:ext cx="7239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Фізичний кафетерій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Урок узагальнення з тем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«Взаємодія тіл та теплові явища»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429000" y="4985265"/>
            <a:ext cx="556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Підготувала: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читель</a:t>
            </a: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фізики</a:t>
            </a:r>
            <a:r>
              <a:rPr lang="uk-UA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Богданович А. А.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Мелекінської</a:t>
            </a:r>
            <a:r>
              <a:rPr lang="uk-UA" sz="2400" b="1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ЗОШ І- ІІІ ступенів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pic>
        <p:nvPicPr>
          <p:cNvPr id="23554" name="Picture 2" descr="Картинки по запросу картинки взаимодействие молеку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419600"/>
            <a:ext cx="4800600" cy="2133600"/>
          </a:xfrm>
          <a:prstGeom prst="rect">
            <a:avLst/>
          </a:prstGeom>
          <a:noFill/>
        </p:spPr>
      </p:pic>
      <p:pic>
        <p:nvPicPr>
          <p:cNvPr id="23556" name="Picture 4" descr="Картинки по запросу картинка сломанная шоколадк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4477031" cy="2514600"/>
          </a:xfrm>
          <a:prstGeom prst="rect">
            <a:avLst/>
          </a:prstGeom>
          <a:noFill/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1143000" y="638146"/>
            <a:ext cx="69342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dirty="0" smtClean="0">
                <a:solidFill>
                  <a:srgbClr val="170EC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Сила в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ідштовхування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457200" y="485746"/>
            <a:ext cx="8153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4400" b="1" dirty="0" smtClean="0">
                <a:solidFill>
                  <a:srgbClr val="170EC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Сила т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яжіння 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Картинки по запросу картинки притяжение молеку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362200"/>
            <a:ext cx="4133003" cy="2057400"/>
          </a:xfrm>
          <a:prstGeom prst="rect">
            <a:avLst/>
          </a:prstGeom>
          <a:noFill/>
        </p:spPr>
      </p:pic>
      <p:pic>
        <p:nvPicPr>
          <p:cNvPr id="24581" name="Picture 5" descr="Картинки по запросу картинки   вытирание рук салфеткой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905000"/>
            <a:ext cx="3429000" cy="3319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фон для презентации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779" cy="6858000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фото ученого  г. лихтенберг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57200"/>
            <a:ext cx="4235530" cy="5029201"/>
          </a:xfrm>
          <a:prstGeom prst="rect">
            <a:avLst/>
          </a:prstGeom>
          <a:noFill/>
        </p:spPr>
      </p:pic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8600" y="5361801"/>
            <a:ext cx="4267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Георг 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Крістоф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3600" b="1" i="0" u="none" strike="noStrike" cap="none" normalizeH="0" baseline="0" dirty="0" err="1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Ліхтенберг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457200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000" b="1" dirty="0" err="1" smtClean="0">
                <a:solidFill>
                  <a:srgbClr val="170EC2"/>
                </a:solidFill>
                <a:latin typeface="Monotype Corsiva" pitchFamily="66" charset="0"/>
              </a:rPr>
              <a:t>“Те</a:t>
            </a:r>
            <a:r>
              <a:rPr lang="uk-UA" sz="4000" b="1" dirty="0" smtClean="0">
                <a:solidFill>
                  <a:srgbClr val="170EC2"/>
                </a:solidFill>
                <a:latin typeface="Monotype Corsiva" pitchFamily="66" charset="0"/>
              </a:rPr>
              <a:t>, що змушені відкрити самі, залишає в Вашому розумі доріжку, якою Ви зможете знову скористатися, коли в цьому виникає </a:t>
            </a:r>
            <a:r>
              <a:rPr lang="uk-UA" sz="4000" b="1" dirty="0" err="1" smtClean="0">
                <a:solidFill>
                  <a:srgbClr val="170EC2"/>
                </a:solidFill>
                <a:latin typeface="Monotype Corsiva" pitchFamily="66" charset="0"/>
              </a:rPr>
              <a:t>необхідність”</a:t>
            </a:r>
            <a:endParaRPr lang="ru-RU" sz="4000" b="1" dirty="0">
              <a:solidFill>
                <a:srgbClr val="170EC2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Картинки по запросу картинки с сов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4648200" cy="4578940"/>
          </a:xfrm>
          <a:prstGeom prst="rect">
            <a:avLst/>
          </a:prstGeom>
          <a:noFill/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343400" y="849868"/>
            <a:ext cx="4495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Дякую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9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за увагу</a:t>
            </a:r>
            <a:endParaRPr kumimoji="0" lang="uk-UA" sz="9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ртинки по запросу фон для презентации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8483"/>
          </a:xfrm>
          <a:prstGeom prst="rect">
            <a:avLst/>
          </a:prstGeom>
          <a:noFill/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04800" y="377279"/>
            <a:ext cx="7239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uk-UA" sz="4400" b="1" u="sng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</a:t>
            </a:r>
            <a:endParaRPr kumimoji="0" lang="uk-UA" b="1" u="sng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b="1" u="sng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навчитися бачити фізику в оточуючих нас явищах, з якими стикаємося щодня і часом не звертаємо на них увагу;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освоїти уявлення прийоми реалізації компетентності підходу при навчанні фізики.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Похожее изображ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819400" y="838200"/>
            <a:ext cx="63246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Вас я вітаю, друзі!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Сьогодні в світ науки з вами,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Осягнувши мудрість буття,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Увійдемо ми твердими кроками.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Робота думки і прагнення до знань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Допоможемо вам зрозуміти всю сутність світобудови.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картинки чая в чаш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381000"/>
            <a:ext cx="4572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60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«Фізика за чаєм» </a:t>
            </a:r>
            <a:endParaRPr kumimoji="0" lang="uk-UA" sz="60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хожее изображение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фон для презентации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8162"/>
          </a:xfrm>
          <a:prstGeom prst="rect">
            <a:avLst/>
          </a:prstGeom>
          <a:noFill/>
        </p:spPr>
      </p:pic>
      <p:pic>
        <p:nvPicPr>
          <p:cNvPr id="4100" name="Picture 4" descr="Картинки по запросу картинки диффуз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733800"/>
            <a:ext cx="4741333" cy="2667000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457200" y="762000"/>
            <a:ext cx="8001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4400" b="1" i="0" u="sng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Дифузія</a:t>
            </a:r>
            <a:r>
              <a:rPr kumimoji="0" lang="uk-UA" sz="44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це явище взаємного проникнення молекул однієї речовини між молекулами іншого.</a:t>
            </a:r>
            <a:endParaRPr kumimoji="0" lang="uk-UA" sz="44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фон для презентации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09600" y="609600"/>
            <a:ext cx="7772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sng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Конвекція</a:t>
            </a: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це вид теплопередачі, який здійснюється шляхом перенесення теплоти потоками рідини або газу.</a:t>
            </a:r>
            <a:endParaRPr kumimoji="0" lang="uk-UA" sz="36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7" name="Picture 5" descr="Картинки по запросу картинки конвекция в жидкости или газ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724150"/>
            <a:ext cx="2996626" cy="3752850"/>
          </a:xfrm>
          <a:prstGeom prst="rect">
            <a:avLst/>
          </a:prstGeom>
          <a:noFill/>
        </p:spPr>
      </p:pic>
      <p:pic>
        <p:nvPicPr>
          <p:cNvPr id="3079" name="Picture 7" descr="Картинки по запросу картинки конвекция в жидкости или газ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895600"/>
            <a:ext cx="457200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 для презентации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85800" y="732711"/>
            <a:ext cx="76962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sng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Випаровування</a:t>
            </a:r>
            <a:r>
              <a:rPr kumimoji="0" lang="uk-UA" sz="2800" b="1" i="0" u="sng" strike="noStrike" cap="none" normalizeH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uk-UA" sz="2800" b="1" i="0" strike="noStrike" cap="none" normalizeH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 процес пароутворення з вільної поверхні рідини.</a:t>
            </a:r>
            <a:endParaRPr kumimoji="0" lang="uk-UA" sz="2800" b="1" i="0" u="none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Картинки по запросу картинки испар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14600"/>
            <a:ext cx="4114800" cy="2743200"/>
          </a:xfrm>
          <a:prstGeom prst="rect">
            <a:avLst/>
          </a:prstGeom>
          <a:noFill/>
        </p:spPr>
      </p:pic>
      <p:pic>
        <p:nvPicPr>
          <p:cNvPr id="2055" name="Picture 7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3035524" cy="4324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по физик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0471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33400" y="609600"/>
            <a:ext cx="8305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Тиск повітря на поверхню Землі та на всі тіла поблизу неї називають </a:t>
            </a:r>
            <a:r>
              <a:rPr kumimoji="0" lang="uk-UA" sz="3200" b="1" i="0" u="sng" strike="noStrike" cap="none" normalizeH="0" baseline="0" dirty="0" smtClean="0">
                <a:ln>
                  <a:noFill/>
                </a:ln>
                <a:solidFill>
                  <a:srgbClr val="170EC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атмосферним тиском.</a:t>
            </a:r>
            <a:endParaRPr kumimoji="0" lang="uk-UA" sz="3200" b="1" i="0" u="sng" strike="noStrike" cap="none" normalizeH="0" baseline="0" dirty="0" smtClean="0">
              <a:ln>
                <a:noFill/>
              </a:ln>
              <a:solidFill>
                <a:srgbClr val="170EC2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Картинки по запросу картинки стакан с водой накрытый бумаго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5105400" cy="1820926"/>
          </a:xfrm>
          <a:prstGeom prst="rect">
            <a:avLst/>
          </a:prstGeom>
          <a:noFill/>
        </p:spPr>
      </p:pic>
      <p:pic>
        <p:nvPicPr>
          <p:cNvPr id="1031" name="Picture 7" descr="Картинки по запросу картинки воздушный шарик внутри  стакан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191000"/>
            <a:ext cx="5391150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194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20</cp:revision>
  <dcterms:created xsi:type="dcterms:W3CDTF">2017-05-19T17:43:00Z</dcterms:created>
  <dcterms:modified xsi:type="dcterms:W3CDTF">2017-08-30T04:28:46Z</dcterms:modified>
</cp:coreProperties>
</file>