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92" r:id="rId5"/>
    <p:sldId id="268" r:id="rId6"/>
    <p:sldId id="274" r:id="rId7"/>
    <p:sldId id="275" r:id="rId8"/>
    <p:sldId id="276" r:id="rId9"/>
    <p:sldId id="277" r:id="rId10"/>
    <p:sldId id="270" r:id="rId11"/>
    <p:sldId id="293" r:id="rId12"/>
    <p:sldId id="294" r:id="rId13"/>
    <p:sldId id="295" r:id="rId14"/>
    <p:sldId id="296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8" autoAdjust="0"/>
  </p:normalViewPr>
  <p:slideViewPr>
    <p:cSldViewPr>
      <p:cViewPr varScale="1">
        <p:scale>
          <a:sx n="75" d="100"/>
          <a:sy n="75" d="100"/>
        </p:scale>
        <p:origin x="84" y="1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F95FE-48CE-4A9B-AD13-307A7283B17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5F63B6-5B01-4AF9-83DC-F101DC80A2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2448272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>Свято                          </a:t>
            </a:r>
            <a:br>
              <a:rPr lang="ru-RU" sz="9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ru-RU" sz="9600" dirty="0" err="1">
                <a:solidFill>
                  <a:schemeClr val="accent5">
                    <a:lumMod val="75000"/>
                  </a:schemeClr>
                </a:solidFill>
              </a:rPr>
              <a:t>Зошита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3501007"/>
            <a:ext cx="2209800" cy="150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4261194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280920" cy="1152128"/>
          </a:xfrm>
        </p:spPr>
        <p:txBody>
          <a:bodyPr>
            <a:noAutofit/>
          </a:bodyPr>
          <a:lstStyle/>
          <a:p>
            <a:r>
              <a:rPr lang="uk-UA" sz="5400" dirty="0"/>
              <a:t>Малюнок  на  папірусі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папирус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22" r="7422"/>
          <a:stretch>
            <a:fillRect/>
          </a:stretch>
        </p:blipFill>
        <p:spPr>
          <a:xfrm>
            <a:off x="1259632" y="1412776"/>
            <a:ext cx="7136050" cy="5259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8498904" cy="1512168"/>
          </a:xfrm>
        </p:spPr>
        <p:txBody>
          <a:bodyPr>
            <a:normAutofit/>
          </a:bodyPr>
          <a:lstStyle/>
          <a:p>
            <a:r>
              <a:rPr lang="uk-UA" sz="8000" dirty="0"/>
              <a:t>КАЗКОВІ  ГОСТІ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755576" y="1988840"/>
            <a:ext cx="7704856" cy="3931920"/>
          </a:xfrm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4872"/>
            <a:ext cx="1674568" cy="23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30" y="2044872"/>
            <a:ext cx="2773435" cy="208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3264"/>
            <a:ext cx="2112393" cy="19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51990"/>
            <a:ext cx="2047705" cy="271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21087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/>
              <a:t>Хвилинка  відпочинку</a:t>
            </a:r>
            <a:br>
              <a:rPr lang="uk-UA" sz="4800" dirty="0"/>
            </a:br>
            <a:r>
              <a:rPr lang="uk-UA" sz="6600" i="1" dirty="0"/>
              <a:t>Ігри  та конкурси</a:t>
            </a:r>
            <a:endParaRPr lang="ru-RU" sz="6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1648239" y="2154475"/>
            <a:ext cx="6671082" cy="3931920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952">
            <a:off x="2843808" y="2564904"/>
            <a:ext cx="3288575" cy="33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/>
              <a:t>НАГОРОДЖЕННЯ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1044">
            <a:off x="1634387" y="2546307"/>
            <a:ext cx="2498806" cy="36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203">
            <a:off x="5072264" y="2896851"/>
            <a:ext cx="2349134" cy="332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4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453104"/>
          </a:xfrm>
        </p:spPr>
        <p:txBody>
          <a:bodyPr>
            <a:noAutofit/>
          </a:bodyPr>
          <a:lstStyle/>
          <a:p>
            <a:pPr algn="ctr"/>
            <a:r>
              <a:rPr lang="uk-UA" sz="8000" dirty="0">
                <a:solidFill>
                  <a:srgbClr val="FF0000"/>
                </a:solidFill>
              </a:rPr>
              <a:t>ПІСНЯ</a:t>
            </a:r>
            <a:br>
              <a:rPr lang="uk-UA" sz="8000" dirty="0">
                <a:solidFill>
                  <a:srgbClr val="FF0000"/>
                </a:solidFill>
              </a:rPr>
            </a:br>
            <a:r>
              <a:rPr lang="uk-UA" sz="8000" dirty="0">
                <a:solidFill>
                  <a:srgbClr val="FF0000"/>
                </a:solidFill>
              </a:rPr>
              <a:t>«Вчать  у  школі»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-2979712"/>
            <a:ext cx="4038600" cy="443484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4648200" y="1484784"/>
            <a:ext cx="4038600" cy="43530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7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944216"/>
          </a:xfrm>
        </p:spPr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805263"/>
            <a:ext cx="4038600" cy="54966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949279"/>
            <a:ext cx="4038600" cy="40564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9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142" y="1052736"/>
            <a:ext cx="2711896" cy="3955369"/>
          </a:xfrm>
        </p:spPr>
        <p:txBody>
          <a:bodyPr>
            <a:normAutofit/>
          </a:bodyPr>
          <a:lstStyle/>
          <a:p>
            <a:r>
              <a:rPr lang="ru-RU" sz="2800" b="1" dirty="0"/>
              <a:t>ПИСЬ</a:t>
            </a:r>
            <a:r>
              <a:rPr lang="uk-UA" sz="2800" b="1" dirty="0"/>
              <a:t>МО  НА</a:t>
            </a:r>
          </a:p>
          <a:p>
            <a:r>
              <a:rPr lang="uk-UA" sz="2800" b="1" dirty="0"/>
              <a:t>  КАМ’ЯНИХ  СКЕЛЯХ</a:t>
            </a:r>
            <a:endParaRPr lang="ru-RU" sz="2800" b="1" dirty="0"/>
          </a:p>
        </p:txBody>
      </p:sp>
      <p:pic>
        <p:nvPicPr>
          <p:cNvPr id="5" name="Рисунок 4" descr="pomier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2311000" y="781213"/>
            <a:ext cx="6519054" cy="555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ПИСЬМО  НА</a:t>
            </a:r>
            <a:br>
              <a:rPr lang="uk-UA" sz="3600" dirty="0"/>
            </a:br>
            <a:r>
              <a:rPr lang="uk-UA" sz="3600" dirty="0"/>
              <a:t>  ГЛИНІ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глиняное письм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07" r="11107"/>
          <a:stretch>
            <a:fillRect/>
          </a:stretch>
        </p:blipFill>
        <p:spPr>
          <a:xfrm rot="420000">
            <a:off x="2642890" y="768253"/>
            <a:ext cx="6294677" cy="535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Письмо на </a:t>
            </a:r>
            <a:r>
              <a:rPr lang="ru-RU" sz="4000" dirty="0" err="1"/>
              <a:t>телячій</a:t>
            </a:r>
            <a:r>
              <a:rPr lang="ru-RU" sz="4000" dirty="0"/>
              <a:t> </a:t>
            </a:r>
            <a:r>
              <a:rPr lang="ru-RU" sz="4000" dirty="0" err="1"/>
              <a:t>шкірі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675">
            <a:off x="3779913" y="1052736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3240360" cy="1368152"/>
          </a:xfrm>
        </p:spPr>
        <p:txBody>
          <a:bodyPr>
            <a:normAutofit/>
          </a:bodyPr>
          <a:lstStyle/>
          <a:p>
            <a:r>
              <a:rPr lang="uk-UA" sz="6600" dirty="0"/>
              <a:t>папірус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3024336" cy="3744416"/>
          </a:xfrm>
        </p:spPr>
        <p:txBody>
          <a:bodyPr>
            <a:noAutofit/>
          </a:bodyPr>
          <a:lstStyle/>
          <a:p>
            <a:r>
              <a:rPr lang="uk-UA" sz="2800" b="1" dirty="0"/>
              <a:t>Папірус – тростинова рослина, товщиною від десяти сантиметрів,що  росте  вздовж    Африканських  річок.</a:t>
            </a:r>
            <a:endParaRPr lang="ru-RU" sz="2800" b="1" dirty="0"/>
          </a:p>
        </p:txBody>
      </p:sp>
      <p:pic>
        <p:nvPicPr>
          <p:cNvPr id="5" name="Рисунок 4" descr="папирус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>
          <a:xfrm rot="420000">
            <a:off x="3546961" y="1255731"/>
            <a:ext cx="5366355" cy="466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7"/>
            <a:ext cx="8352928" cy="864097"/>
          </a:xfrm>
        </p:spPr>
        <p:txBody>
          <a:bodyPr>
            <a:noAutofit/>
          </a:bodyPr>
          <a:lstStyle/>
          <a:p>
            <a:r>
              <a:rPr lang="uk-UA" sz="5400" dirty="0"/>
              <a:t>Виготовлення папірусу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2952328" cy="5256584"/>
          </a:xfrm>
        </p:spPr>
        <p:txBody>
          <a:bodyPr>
            <a:noAutofit/>
          </a:bodyPr>
          <a:lstStyle/>
          <a:p>
            <a:r>
              <a:rPr lang="uk-UA" sz="2800" b="1" dirty="0"/>
              <a:t>Стовбур рослини, що виростала прямо з води, зрізували на глибині більш ніж півметра, розтинали вздовж на тонкі пластинки, складаючи їх рівно одну побіля одної.</a:t>
            </a:r>
            <a:endParaRPr lang="ru-RU" sz="2800" b="1" dirty="0"/>
          </a:p>
        </p:txBody>
      </p:sp>
      <p:pic>
        <p:nvPicPr>
          <p:cNvPr id="5" name="Рисунок 4" descr="kair5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3430978" y="1563349"/>
            <a:ext cx="5590998" cy="41566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8282880" cy="1008112"/>
          </a:xfrm>
        </p:spPr>
        <p:txBody>
          <a:bodyPr>
            <a:normAutofit/>
          </a:bodyPr>
          <a:lstStyle/>
          <a:p>
            <a:r>
              <a:rPr lang="uk-UA" sz="5400" dirty="0"/>
              <a:t>Виготовлення папірусу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268760"/>
            <a:ext cx="2711896" cy="4752528"/>
          </a:xfrm>
        </p:spPr>
        <p:txBody>
          <a:bodyPr>
            <a:noAutofit/>
          </a:bodyPr>
          <a:lstStyle/>
          <a:p>
            <a:r>
              <a:rPr lang="uk-UA" sz="3600" b="1" dirty="0"/>
              <a:t>Їх на добу замочували у воді і звільняли деревину від крохмалів, солей, смол. </a:t>
            </a:r>
            <a:endParaRPr lang="ru-RU" sz="3600" b="1" dirty="0"/>
          </a:p>
        </p:txBody>
      </p:sp>
      <p:pic>
        <p:nvPicPr>
          <p:cNvPr id="7" name="Рисунок 6" descr="papyrus-egypt-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3380090" y="2161907"/>
            <a:ext cx="5455413" cy="4115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8138864" cy="1152128"/>
          </a:xfrm>
        </p:spPr>
        <p:txBody>
          <a:bodyPr>
            <a:normAutofit/>
          </a:bodyPr>
          <a:lstStyle/>
          <a:p>
            <a:r>
              <a:rPr lang="uk-UA" sz="5400" dirty="0"/>
              <a:t>Виготовлення папірусу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312368" cy="3739345"/>
          </a:xfrm>
        </p:spPr>
        <p:txBody>
          <a:bodyPr>
            <a:noAutofit/>
          </a:bodyPr>
          <a:lstStyle/>
          <a:p>
            <a:r>
              <a:rPr lang="uk-UA" sz="3200" b="1" dirty="0"/>
              <a:t>Ця процедура повторювалася доти, поки розрізані пластинки не ставали прозорими.</a:t>
            </a:r>
            <a:endParaRPr lang="ru-RU" sz="3200" b="1" dirty="0"/>
          </a:p>
        </p:txBody>
      </p:sp>
      <p:pic>
        <p:nvPicPr>
          <p:cNvPr id="5" name="Рисунок 4" descr="1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12" r="22712"/>
          <a:stretch>
            <a:fillRect/>
          </a:stretch>
        </p:blipFill>
        <p:spPr>
          <a:xfrm rot="420000">
            <a:off x="3620511" y="1678523"/>
            <a:ext cx="5335022" cy="422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116633"/>
            <a:ext cx="8208912" cy="864096"/>
          </a:xfrm>
        </p:spPr>
        <p:txBody>
          <a:bodyPr>
            <a:noAutofit/>
          </a:bodyPr>
          <a:lstStyle/>
          <a:p>
            <a:r>
              <a:rPr lang="uk-UA" sz="5400" dirty="0"/>
              <a:t>Виготовлення папірусу</a:t>
            </a:r>
            <a:endParaRPr lang="ru-RU" sz="54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5112568" cy="5472608"/>
          </a:xfrm>
        </p:spPr>
        <p:txBody>
          <a:bodyPr>
            <a:noAutofit/>
          </a:bodyPr>
          <a:lstStyle/>
          <a:p>
            <a:r>
              <a:rPr lang="uk-UA" sz="2400" b="1" dirty="0"/>
              <a:t>Потім їх розкладали тісно одна біля одної на спеціально підготовлених столах. Наступний шар таких же пластин клали на попередній упоперек, потім – знову поздовжній шар. Всі  шари  промащувалися спеціальним клейким розчином і вкладали під масивний кам'яний прес до двох діб. У результаті цих операцій папірус ставав придатним для нанесення на нього текстів.</a:t>
            </a:r>
            <a:endParaRPr lang="ru-RU" sz="2400" b="1" dirty="0"/>
          </a:p>
        </p:txBody>
      </p:sp>
      <p:pic>
        <p:nvPicPr>
          <p:cNvPr id="15" name="Рисунок 14" descr="papyrus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5" b="605"/>
          <a:stretch>
            <a:fillRect/>
          </a:stretch>
        </p:blipFill>
        <p:spPr>
          <a:xfrm rot="420000">
            <a:off x="5491159" y="1203632"/>
            <a:ext cx="3338492" cy="536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Briolin"/>
        <a:ea typeface=""/>
        <a:cs typeface=""/>
      </a:majorFont>
      <a:minorFont>
        <a:latin typeface="Cordeballet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161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Briolin</vt:lpstr>
      <vt:lpstr>Cordeballet</vt:lpstr>
      <vt:lpstr>Wingdings 2</vt:lpstr>
      <vt:lpstr>Поток</vt:lpstr>
      <vt:lpstr>Свято                                      Зошита</vt:lpstr>
      <vt:lpstr>Презентация PowerPoint</vt:lpstr>
      <vt:lpstr>ПИСЬМО  НА   ГЛИНІ</vt:lpstr>
      <vt:lpstr>Письмо на телячій шкірі</vt:lpstr>
      <vt:lpstr>папірус</vt:lpstr>
      <vt:lpstr>Виготовлення папірусу</vt:lpstr>
      <vt:lpstr>Виготовлення папірусу</vt:lpstr>
      <vt:lpstr>Виготовлення папірусу</vt:lpstr>
      <vt:lpstr>Виготовлення папірусу</vt:lpstr>
      <vt:lpstr>Малюнок  на  папірусі </vt:lpstr>
      <vt:lpstr>КАЗКОВІ  ГОСТІ</vt:lpstr>
      <vt:lpstr>Хвилинка  відпочинку Ігри  та конкурси</vt:lpstr>
      <vt:lpstr>НАГОРОДЖЕННЯ</vt:lpstr>
      <vt:lpstr>ПІСНЯ «Вчать  у  школі»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письма  й алфавіту </dc:title>
  <dc:creator>Марина</dc:creator>
  <cp:lastModifiedBy>Лиза Стахмич</cp:lastModifiedBy>
  <cp:revision>28</cp:revision>
  <dcterms:created xsi:type="dcterms:W3CDTF">2009-07-06T16:56:23Z</dcterms:created>
  <dcterms:modified xsi:type="dcterms:W3CDTF">2019-05-12T17:06:38Z</dcterms:modified>
</cp:coreProperties>
</file>