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мое\гра\Новый точечный рисунок (11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"/>
            <a:ext cx="9144000" cy="68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58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мое\гра\Новый точечный рисунок (4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4"/>
            <a:ext cx="8966969" cy="67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3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мое\гра\Новый точечный рисунок (7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36398"/>
            <a:ext cx="9087172" cy="6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мое\гра\Новый точечный рисунок (10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960"/>
            <a:ext cx="9098959" cy="68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42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2019-06-09T16:14:23Z</dcterms:created>
  <dcterms:modified xsi:type="dcterms:W3CDTF">2019-06-09T16:16:55Z</dcterms:modified>
</cp:coreProperties>
</file>