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sldIdLst>
    <p:sldId id="256" r:id="rId2"/>
    <p:sldId id="260" r:id="rId3"/>
    <p:sldId id="257" r:id="rId4"/>
    <p:sldId id="276" r:id="rId5"/>
    <p:sldId id="277" r:id="rId6"/>
    <p:sldId id="279" r:id="rId7"/>
    <p:sldId id="280" r:id="rId8"/>
    <p:sldId id="259" r:id="rId9"/>
    <p:sldId id="272" r:id="rId10"/>
    <p:sldId id="273" r:id="rId11"/>
    <p:sldId id="258" r:id="rId12"/>
    <p:sldId id="261" r:id="rId13"/>
    <p:sldId id="281" r:id="rId14"/>
    <p:sldId id="266" r:id="rId15"/>
    <p:sldId id="283" r:id="rId16"/>
    <p:sldId id="285" r:id="rId17"/>
    <p:sldId id="284" r:id="rId18"/>
    <p:sldId id="263" r:id="rId19"/>
    <p:sldId id="267" r:id="rId20"/>
    <p:sldId id="264" r:id="rId21"/>
    <p:sldId id="265" r:id="rId22"/>
    <p:sldId id="287" r:id="rId23"/>
    <p:sldId id="270" r:id="rId24"/>
    <p:sldId id="288"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68" d="100"/>
          <a:sy n="68" d="100"/>
        </p:scale>
        <p:origin x="-121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FFDFBD7-FAA0-4C0E-88E1-9826E9EFF036}" type="datetimeFigureOut">
              <a:rPr lang="ru-RU" smtClean="0"/>
              <a:pPr/>
              <a:t>21.06.2019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AC3956B-0BB1-4166-AEF4-A22174D9AA3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FFDFBD7-FAA0-4C0E-88E1-9826E9EFF036}" type="datetimeFigureOut">
              <a:rPr lang="ru-RU" smtClean="0"/>
              <a:pPr/>
              <a:t>21.06.2019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AC3956B-0BB1-4166-AEF4-A22174D9AA3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FFDFBD7-FAA0-4C0E-88E1-9826E9EFF036}" type="datetimeFigureOut">
              <a:rPr lang="ru-RU" smtClean="0"/>
              <a:pPr/>
              <a:t>21.06.2019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AC3956B-0BB1-4166-AEF4-A22174D9AA3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FFDFBD7-FAA0-4C0E-88E1-9826E9EFF036}" type="datetimeFigureOut">
              <a:rPr lang="ru-RU" smtClean="0"/>
              <a:pPr/>
              <a:t>21.06.2019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AC3956B-0BB1-4166-AEF4-A22174D9AA3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FFDFBD7-FAA0-4C0E-88E1-9826E9EFF036}" type="datetimeFigureOut">
              <a:rPr lang="ru-RU" smtClean="0"/>
              <a:pPr/>
              <a:t>21.06.2019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AC3956B-0BB1-4166-AEF4-A22174D9AA3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FFDFBD7-FAA0-4C0E-88E1-9826E9EFF036}" type="datetimeFigureOut">
              <a:rPr lang="ru-RU" smtClean="0"/>
              <a:pPr/>
              <a:t>21.06.2019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AC3956B-0BB1-4166-AEF4-A22174D9AA3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FFDFBD7-FAA0-4C0E-88E1-9826E9EFF036}" type="datetimeFigureOut">
              <a:rPr lang="ru-RU" smtClean="0"/>
              <a:pPr/>
              <a:t>21.06.2019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AC3956B-0BB1-4166-AEF4-A22174D9AA3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FFDFBD7-FAA0-4C0E-88E1-9826E9EFF036}" type="datetimeFigureOut">
              <a:rPr lang="ru-RU" smtClean="0"/>
              <a:pPr/>
              <a:t>21.06.2019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AC3956B-0BB1-4166-AEF4-A22174D9AA3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FFDFBD7-FAA0-4C0E-88E1-9826E9EFF036}" type="datetimeFigureOut">
              <a:rPr lang="ru-RU" smtClean="0"/>
              <a:pPr/>
              <a:t>21.06.2019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AC3956B-0BB1-4166-AEF4-A22174D9AA3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FFDFBD7-FAA0-4C0E-88E1-9826E9EFF036}" type="datetimeFigureOut">
              <a:rPr lang="ru-RU" smtClean="0"/>
              <a:pPr/>
              <a:t>21.06.2019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AC3956B-0BB1-4166-AEF4-A22174D9AA3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FFDFBD7-FAA0-4C0E-88E1-9826E9EFF036}" type="datetimeFigureOut">
              <a:rPr lang="ru-RU" smtClean="0"/>
              <a:pPr/>
              <a:t>21.06.2019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AC3956B-0BB1-4166-AEF4-A22174D9AA3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FDFBD7-FAA0-4C0E-88E1-9826E9EFF036}" type="datetimeFigureOut">
              <a:rPr lang="ru-RU" smtClean="0"/>
              <a:pPr/>
              <a:t>21.06.2019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C3956B-0BB1-4166-AEF4-A22174D9AA3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HP\Pictures\images.jp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
        <p:nvSpPr>
          <p:cNvPr id="2" name="Заголовок 1"/>
          <p:cNvSpPr>
            <a:spLocks noGrp="1"/>
          </p:cNvSpPr>
          <p:nvPr>
            <p:ph type="ctrTitle"/>
          </p:nvPr>
        </p:nvSpPr>
        <p:spPr>
          <a:xfrm>
            <a:off x="685800" y="1556792"/>
            <a:ext cx="7772400" cy="936104"/>
          </a:xfrm>
        </p:spPr>
        <p:txBody>
          <a:bodyPr>
            <a:noAutofit/>
          </a:bodyPr>
          <a:lstStyle/>
          <a:p>
            <a:r>
              <a:rPr lang="ru-RU" sz="2400" dirty="0">
                <a:solidFill>
                  <a:srgbClr val="7030A0"/>
                </a:solidFill>
                <a:latin typeface="Times New Roman" pitchFamily="18" charset="0"/>
                <a:cs typeface="Times New Roman" pitchFamily="18" charset="0"/>
              </a:rPr>
              <a:t/>
            </a:r>
            <a:br>
              <a:rPr lang="ru-RU" sz="2400" dirty="0">
                <a:solidFill>
                  <a:srgbClr val="7030A0"/>
                </a:solidFill>
                <a:latin typeface="Times New Roman" pitchFamily="18" charset="0"/>
                <a:cs typeface="Times New Roman" pitchFamily="18" charset="0"/>
              </a:rPr>
            </a:br>
            <a:endParaRPr lang="ru-RU" sz="2400" dirty="0">
              <a:solidFill>
                <a:srgbClr val="7030A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371600" y="2060848"/>
            <a:ext cx="6400800" cy="3816424"/>
          </a:xfrm>
        </p:spPr>
        <p:txBody>
          <a:bodyPr>
            <a:normAutofit fontScale="92500" lnSpcReduction="20000"/>
          </a:bodyPr>
          <a:lstStyle/>
          <a:p>
            <a:endParaRPr lang="ru-RU" dirty="0" smtClean="0"/>
          </a:p>
          <a:p>
            <a:r>
              <a:rPr lang="uk-UA" b="1" dirty="0" smtClean="0">
                <a:solidFill>
                  <a:srgbClr val="FF0000"/>
                </a:solidFill>
                <a:latin typeface="Times New Roman" pitchFamily="18" charset="0"/>
                <a:cs typeface="Times New Roman" pitchFamily="18" charset="0"/>
              </a:rPr>
              <a:t>МОРАЛЬНІ  </a:t>
            </a:r>
            <a:r>
              <a:rPr lang="uk-UA" b="1" dirty="0">
                <a:solidFill>
                  <a:srgbClr val="FF0000"/>
                </a:solidFill>
                <a:latin typeface="Times New Roman" pitchFamily="18" charset="0"/>
                <a:cs typeface="Times New Roman" pitchFamily="18" charset="0"/>
              </a:rPr>
              <a:t>ЦІННОСТІ </a:t>
            </a:r>
            <a:r>
              <a:rPr lang="uk-UA" b="1" dirty="0" smtClean="0">
                <a:solidFill>
                  <a:srgbClr val="FF0000"/>
                </a:solidFill>
                <a:latin typeface="Times New Roman" pitchFamily="18" charset="0"/>
                <a:cs typeface="Times New Roman" pitchFamily="18" charset="0"/>
              </a:rPr>
              <a:t>НАШОГО  </a:t>
            </a:r>
            <a:r>
              <a:rPr lang="uk-UA" b="1" dirty="0">
                <a:solidFill>
                  <a:srgbClr val="FF0000"/>
                </a:solidFill>
                <a:latin typeface="Times New Roman" pitchFamily="18" charset="0"/>
                <a:cs typeface="Times New Roman" pitchFamily="18" charset="0"/>
              </a:rPr>
              <a:t>НАРОДУ. ТРАДИЦІЇ</a:t>
            </a:r>
            <a:r>
              <a:rPr lang="uk-UA" b="1" dirty="0" smtClean="0">
                <a:solidFill>
                  <a:srgbClr val="FF0000"/>
                </a:solidFill>
                <a:latin typeface="Times New Roman" pitchFamily="18" charset="0"/>
                <a:cs typeface="Times New Roman" pitchFamily="18" charset="0"/>
              </a:rPr>
              <a:t>, ПОВАГИ, ТУРБОТИ, СПІВЧУТТЯ</a:t>
            </a:r>
            <a:r>
              <a:rPr lang="uk-UA" b="1" dirty="0" smtClean="0">
                <a:solidFill>
                  <a:srgbClr val="FF0000"/>
                </a:solidFill>
                <a:latin typeface="Times New Roman" pitchFamily="18" charset="0"/>
                <a:cs typeface="Times New Roman" pitchFamily="18" charset="0"/>
              </a:rPr>
              <a:t>.</a:t>
            </a:r>
          </a:p>
          <a:p>
            <a:endParaRPr lang="uk-UA" b="1" dirty="0" smtClean="0">
              <a:solidFill>
                <a:srgbClr val="FF0000"/>
              </a:solidFill>
              <a:latin typeface="Times New Roman" pitchFamily="18" charset="0"/>
              <a:cs typeface="Times New Roman" pitchFamily="18" charset="0"/>
            </a:endParaRPr>
          </a:p>
          <a:p>
            <a:r>
              <a:rPr lang="uk-UA" sz="2600" b="1" dirty="0" smtClean="0">
                <a:solidFill>
                  <a:srgbClr val="002060"/>
                </a:solidFill>
                <a:latin typeface="Times New Roman" pitchFamily="18" charset="0"/>
                <a:cs typeface="Times New Roman" pitchFamily="18" charset="0"/>
              </a:rPr>
              <a:t>Підготувала: вчитель початкових класів</a:t>
            </a:r>
          </a:p>
          <a:p>
            <a:r>
              <a:rPr lang="uk-UA" sz="2600" b="1" dirty="0" smtClean="0">
                <a:solidFill>
                  <a:srgbClr val="002060"/>
                </a:solidFill>
                <a:latin typeface="Times New Roman" pitchFamily="18" charset="0"/>
                <a:cs typeface="Times New Roman" pitchFamily="18" charset="0"/>
              </a:rPr>
              <a:t>                   Ляшенко Інна Петрівна</a:t>
            </a:r>
            <a:endParaRPr lang="ru-RU" sz="2600" b="1" dirty="0">
              <a:solidFill>
                <a:srgbClr val="002060"/>
              </a:solidFill>
              <a:latin typeface="Times New Roman" pitchFamily="18" charset="0"/>
              <a:cs typeface="Times New Roman" pitchFamily="18" charset="0"/>
            </a:endParaRPr>
          </a:p>
          <a:p>
            <a:r>
              <a:rPr lang="uk-UA" b="1" dirty="0"/>
              <a:t> </a:t>
            </a:r>
            <a:endParaRPr lang="ru-RU" dirty="0"/>
          </a:p>
          <a:p>
            <a:endParaRPr lang="ru-RU" sz="2400" b="1" dirty="0">
              <a:solidFill>
                <a:srgbClr val="7030A0"/>
              </a:solidFill>
              <a:latin typeface="Times New Roman" pitchFamily="18" charset="0"/>
              <a:cs typeface="Times New Roman" pitchFamily="18" charset="0"/>
            </a:endParaRPr>
          </a:p>
          <a:p>
            <a:endParaRPr lang="ru-RU" dirty="0"/>
          </a:p>
          <a:p>
            <a:endParaRPr lang="ru-RU" dirty="0" smtClean="0"/>
          </a:p>
          <a:p>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290" name="Picture 2" descr="C:\Users\HP\Pictures\images.jp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
        <p:nvSpPr>
          <p:cNvPr id="49154" name="Rectangle 2"/>
          <p:cNvSpPr>
            <a:spLocks noGrp="1" noChangeArrowheads="1"/>
          </p:cNvSpPr>
          <p:nvPr>
            <p:ph type="title"/>
          </p:nvPr>
        </p:nvSpPr>
        <p:spPr>
          <a:xfrm>
            <a:off x="-304800" y="0"/>
            <a:ext cx="3733800" cy="1143000"/>
          </a:xfrm>
        </p:spPr>
        <p:txBody>
          <a:bodyPr/>
          <a:lstStyle/>
          <a:p>
            <a:r>
              <a:rPr lang="uk-UA" sz="4800" b="1" i="1" smtClean="0">
                <a:solidFill>
                  <a:srgbClr val="FF3300"/>
                </a:solidFill>
                <a:latin typeface="Forte" pitchFamily="66" charset="0"/>
              </a:rPr>
              <a:t>Мораль</a:t>
            </a:r>
            <a:endParaRPr lang="ru-RU" sz="4800" b="1" i="1" smtClean="0">
              <a:solidFill>
                <a:srgbClr val="FF3300"/>
              </a:solidFill>
              <a:latin typeface="Forte" pitchFamily="66" charset="0"/>
            </a:endParaRPr>
          </a:p>
        </p:txBody>
      </p:sp>
      <p:pic>
        <p:nvPicPr>
          <p:cNvPr id="49156" name="Picture 6" descr="page_19"/>
          <p:cNvPicPr>
            <a:picLocks noChangeAspect="1" noChangeArrowheads="1"/>
          </p:cNvPicPr>
          <p:nvPr/>
        </p:nvPicPr>
        <p:blipFill>
          <a:blip r:embed="rId3" cstate="print"/>
          <a:srcRect/>
          <a:stretch>
            <a:fillRect/>
          </a:stretch>
        </p:blipFill>
        <p:spPr bwMode="auto">
          <a:xfrm>
            <a:off x="179512" y="980728"/>
            <a:ext cx="8735888" cy="5516488"/>
          </a:xfrm>
          <a:prstGeom prst="rect">
            <a:avLst/>
          </a:prstGeom>
          <a:noFill/>
          <a:ln w="9525">
            <a:noFill/>
            <a:miter lim="800000"/>
            <a:headEnd/>
            <a:tailEnd/>
          </a:ln>
        </p:spPr>
      </p:pic>
      <p:sp>
        <p:nvSpPr>
          <p:cNvPr id="49158" name="Rectangle 6"/>
          <p:cNvSpPr>
            <a:spLocks noChangeArrowheads="1"/>
          </p:cNvSpPr>
          <p:nvPr/>
        </p:nvSpPr>
        <p:spPr bwMode="auto">
          <a:xfrm>
            <a:off x="1066800" y="685800"/>
            <a:ext cx="5307013" cy="1098550"/>
          </a:xfrm>
          <a:prstGeom prst="rect">
            <a:avLst/>
          </a:prstGeom>
          <a:noFill/>
          <a:ln w="9525">
            <a:noFill/>
            <a:miter lim="800000"/>
            <a:headEnd/>
            <a:tailEnd/>
          </a:ln>
          <a:effectLst/>
        </p:spPr>
        <p:txBody>
          <a:bodyPr anchor="ctr">
            <a:spAutoFit/>
          </a:bodyPr>
          <a:lstStyle/>
          <a:p>
            <a:pPr eaLnBrk="0" hangingPunct="0"/>
            <a:r>
              <a:rPr lang="uk-UA" sz="4800" b="1" i="1" dirty="0">
                <a:solidFill>
                  <a:srgbClr val="7030A0"/>
                </a:solidFill>
                <a:latin typeface="Forte" pitchFamily="66" charset="0"/>
              </a:rPr>
              <a:t>Моральні цінності</a:t>
            </a:r>
            <a:endParaRPr lang="ru-RU" sz="4800" b="1" i="1" dirty="0">
              <a:solidFill>
                <a:srgbClr val="7030A0"/>
              </a:solidFill>
              <a:latin typeface="Forte" pitchFamily="66" charset="0"/>
            </a:endParaRPr>
          </a:p>
          <a:p>
            <a:pPr eaLnBrk="0" hangingPunct="0"/>
            <a:endParaRPr lang="ru-RU" dirty="0">
              <a:solidFill>
                <a:srgbClr val="FFC000"/>
              </a:solidFill>
            </a:endParaRPr>
          </a:p>
        </p:txBody>
      </p:sp>
      <p:sp>
        <p:nvSpPr>
          <p:cNvPr id="49159" name="Rectangle 7"/>
          <p:cNvSpPr>
            <a:spLocks noChangeArrowheads="1"/>
          </p:cNvSpPr>
          <p:nvPr/>
        </p:nvSpPr>
        <p:spPr bwMode="auto">
          <a:xfrm>
            <a:off x="2133600" y="1295400"/>
            <a:ext cx="6407150" cy="1555750"/>
          </a:xfrm>
          <a:prstGeom prst="rect">
            <a:avLst/>
          </a:prstGeom>
          <a:noFill/>
          <a:ln w="9525">
            <a:noFill/>
            <a:miter lim="800000"/>
            <a:headEnd/>
            <a:tailEnd/>
          </a:ln>
          <a:effectLst/>
        </p:spPr>
        <p:txBody>
          <a:bodyPr anchor="ctr">
            <a:spAutoFit/>
          </a:bodyPr>
          <a:lstStyle/>
          <a:p>
            <a:pPr eaLnBrk="0" hangingPunct="0"/>
            <a:r>
              <a:rPr lang="uk-UA" sz="4800" b="1" i="1" dirty="0">
                <a:solidFill>
                  <a:srgbClr val="FF3300"/>
                </a:solidFill>
                <a:latin typeface="Forte" pitchFamily="66" charset="0"/>
              </a:rPr>
              <a:t>Які моральні цінності </a:t>
            </a:r>
          </a:p>
          <a:p>
            <a:pPr eaLnBrk="0" hangingPunct="0"/>
            <a:r>
              <a:rPr lang="uk-UA" sz="4800" b="1" i="1" dirty="0">
                <a:solidFill>
                  <a:srgbClr val="FF3300"/>
                </a:solidFill>
                <a:latin typeface="Forte" pitchFamily="66" charset="0"/>
              </a:rPr>
              <a:t>потрібні людині</a:t>
            </a:r>
          </a:p>
        </p:txBody>
      </p:sp>
      <p:sp>
        <p:nvSpPr>
          <p:cNvPr id="49161" name="WordArt 9"/>
          <p:cNvSpPr>
            <a:spLocks noChangeArrowheads="1" noChangeShapeType="1" noTextEdit="1"/>
          </p:cNvSpPr>
          <p:nvPr/>
        </p:nvSpPr>
        <p:spPr bwMode="auto">
          <a:xfrm>
            <a:off x="2133600" y="4500563"/>
            <a:ext cx="6677025" cy="2357437"/>
          </a:xfrm>
          <a:prstGeom prst="rect">
            <a:avLst/>
          </a:prstGeom>
        </p:spPr>
        <p:txBody>
          <a:bodyPr wrap="none" fromWordArt="1">
            <a:prstTxWarp prst="textWave1">
              <a:avLst>
                <a:gd name="adj1" fmla="val 13005"/>
                <a:gd name="adj2" fmla="val 0"/>
              </a:avLst>
            </a:prstTxWarp>
          </a:bodyPr>
          <a:lstStyle/>
          <a:p>
            <a:pPr algn="ctr"/>
            <a:r>
              <a:rPr lang="ru-RU" sz="3600" kern="10">
                <a:ln w="9525">
                  <a:solidFill>
                    <a:srgbClr val="FF0000"/>
                  </a:solidFill>
                  <a:round/>
                  <a:headEnd/>
                  <a:tailEnd/>
                </a:ln>
                <a:solidFill>
                  <a:srgbClr val="000000"/>
                </a:solidFill>
                <a:latin typeface="Arial"/>
                <a:cs typeface="Arial"/>
              </a:rPr>
              <a:t>А в житті найголовніше,</a:t>
            </a:r>
          </a:p>
          <a:p>
            <a:pPr algn="ctr"/>
            <a:r>
              <a:rPr lang="ru-RU" sz="3600" kern="10">
                <a:ln w="9525">
                  <a:solidFill>
                    <a:srgbClr val="FF0000"/>
                  </a:solidFill>
                  <a:round/>
                  <a:headEnd/>
                  <a:tailEnd/>
                </a:ln>
                <a:solidFill>
                  <a:srgbClr val="000000"/>
                </a:solidFill>
                <a:latin typeface="Arial"/>
                <a:cs typeface="Arial"/>
              </a:rPr>
              <a:t>мабуть, саме життя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9154"/>
                                        </p:tgtEl>
                                        <p:attrNameLst>
                                          <p:attrName>style.visibility</p:attrName>
                                        </p:attrNameLst>
                                      </p:cBhvr>
                                      <p:to>
                                        <p:strVal val="visible"/>
                                      </p:to>
                                    </p:set>
                                    <p:anim by="(-#ppt_w*2)" calcmode="lin" valueType="num">
                                      <p:cBhvr rctx="PPT">
                                        <p:cTn id="7" dur="250" autoRev="1" fill="hold">
                                          <p:stCondLst>
                                            <p:cond delay="0"/>
                                          </p:stCondLst>
                                        </p:cTn>
                                        <p:tgtEl>
                                          <p:spTgt spid="49154"/>
                                        </p:tgtEl>
                                        <p:attrNameLst>
                                          <p:attrName>ppt_w</p:attrName>
                                        </p:attrNameLst>
                                      </p:cBhvr>
                                    </p:anim>
                                    <p:anim by="(#ppt_w*0.50)" calcmode="lin" valueType="num">
                                      <p:cBhvr>
                                        <p:cTn id="8" dur="250" decel="50000" autoRev="1" fill="hold">
                                          <p:stCondLst>
                                            <p:cond delay="0"/>
                                          </p:stCondLst>
                                        </p:cTn>
                                        <p:tgtEl>
                                          <p:spTgt spid="49154"/>
                                        </p:tgtEl>
                                        <p:attrNameLst>
                                          <p:attrName>ppt_x</p:attrName>
                                        </p:attrNameLst>
                                      </p:cBhvr>
                                    </p:anim>
                                    <p:anim from="(-#ppt_h/2)" to="(#ppt_y)" calcmode="lin" valueType="num">
                                      <p:cBhvr>
                                        <p:cTn id="9" dur="500" fill="hold">
                                          <p:stCondLst>
                                            <p:cond delay="0"/>
                                          </p:stCondLst>
                                        </p:cTn>
                                        <p:tgtEl>
                                          <p:spTgt spid="49154"/>
                                        </p:tgtEl>
                                        <p:attrNameLst>
                                          <p:attrName>ppt_y</p:attrName>
                                        </p:attrNameLst>
                                      </p:cBhvr>
                                    </p:anim>
                                    <p:animRot by="21600000">
                                      <p:cBhvr>
                                        <p:cTn id="10" dur="500" fill="hold">
                                          <p:stCondLst>
                                            <p:cond delay="0"/>
                                          </p:stCondLst>
                                        </p:cTn>
                                        <p:tgtEl>
                                          <p:spTgt spid="4915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49158"/>
                                        </p:tgtEl>
                                        <p:attrNameLst>
                                          <p:attrName>style.visibility</p:attrName>
                                        </p:attrNameLst>
                                      </p:cBhvr>
                                      <p:to>
                                        <p:strVal val="visible"/>
                                      </p:to>
                                    </p:set>
                                    <p:anim by="(-#ppt_w*2)" calcmode="lin" valueType="num">
                                      <p:cBhvr rctx="PPT">
                                        <p:cTn id="15" dur="250" autoRev="1" fill="hold">
                                          <p:stCondLst>
                                            <p:cond delay="0"/>
                                          </p:stCondLst>
                                        </p:cTn>
                                        <p:tgtEl>
                                          <p:spTgt spid="49158"/>
                                        </p:tgtEl>
                                        <p:attrNameLst>
                                          <p:attrName>ppt_w</p:attrName>
                                        </p:attrNameLst>
                                      </p:cBhvr>
                                    </p:anim>
                                    <p:anim by="(#ppt_w*0.50)" calcmode="lin" valueType="num">
                                      <p:cBhvr>
                                        <p:cTn id="16" dur="250" decel="50000" autoRev="1" fill="hold">
                                          <p:stCondLst>
                                            <p:cond delay="0"/>
                                          </p:stCondLst>
                                        </p:cTn>
                                        <p:tgtEl>
                                          <p:spTgt spid="49158"/>
                                        </p:tgtEl>
                                        <p:attrNameLst>
                                          <p:attrName>ppt_x</p:attrName>
                                        </p:attrNameLst>
                                      </p:cBhvr>
                                    </p:anim>
                                    <p:anim from="(-#ppt_h/2)" to="(#ppt_y)" calcmode="lin" valueType="num">
                                      <p:cBhvr>
                                        <p:cTn id="17" dur="500" fill="hold">
                                          <p:stCondLst>
                                            <p:cond delay="0"/>
                                          </p:stCondLst>
                                        </p:cTn>
                                        <p:tgtEl>
                                          <p:spTgt spid="49158"/>
                                        </p:tgtEl>
                                        <p:attrNameLst>
                                          <p:attrName>ppt_y</p:attrName>
                                        </p:attrNameLst>
                                      </p:cBhvr>
                                    </p:anim>
                                    <p:animRot by="21600000">
                                      <p:cBhvr>
                                        <p:cTn id="18" dur="500" fill="hold">
                                          <p:stCondLst>
                                            <p:cond delay="0"/>
                                          </p:stCondLst>
                                        </p:cTn>
                                        <p:tgtEl>
                                          <p:spTgt spid="49158"/>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49159"/>
                                        </p:tgtEl>
                                        <p:attrNameLst>
                                          <p:attrName>style.visibility</p:attrName>
                                        </p:attrNameLst>
                                      </p:cBhvr>
                                      <p:to>
                                        <p:strVal val="visible"/>
                                      </p:to>
                                    </p:set>
                                    <p:anim by="(-#ppt_w*2)" calcmode="lin" valueType="num">
                                      <p:cBhvr rctx="PPT">
                                        <p:cTn id="23" dur="250" autoRev="1" fill="hold">
                                          <p:stCondLst>
                                            <p:cond delay="0"/>
                                          </p:stCondLst>
                                        </p:cTn>
                                        <p:tgtEl>
                                          <p:spTgt spid="49159"/>
                                        </p:tgtEl>
                                        <p:attrNameLst>
                                          <p:attrName>ppt_w</p:attrName>
                                        </p:attrNameLst>
                                      </p:cBhvr>
                                    </p:anim>
                                    <p:anim by="(#ppt_w*0.50)" calcmode="lin" valueType="num">
                                      <p:cBhvr>
                                        <p:cTn id="24" dur="250" decel="50000" autoRev="1" fill="hold">
                                          <p:stCondLst>
                                            <p:cond delay="0"/>
                                          </p:stCondLst>
                                        </p:cTn>
                                        <p:tgtEl>
                                          <p:spTgt spid="49159"/>
                                        </p:tgtEl>
                                        <p:attrNameLst>
                                          <p:attrName>ppt_x</p:attrName>
                                        </p:attrNameLst>
                                      </p:cBhvr>
                                    </p:anim>
                                    <p:anim from="(-#ppt_h/2)" to="(#ppt_y)" calcmode="lin" valueType="num">
                                      <p:cBhvr>
                                        <p:cTn id="25" dur="500" fill="hold">
                                          <p:stCondLst>
                                            <p:cond delay="0"/>
                                          </p:stCondLst>
                                        </p:cTn>
                                        <p:tgtEl>
                                          <p:spTgt spid="49159"/>
                                        </p:tgtEl>
                                        <p:attrNameLst>
                                          <p:attrName>ppt_y</p:attrName>
                                        </p:attrNameLst>
                                      </p:cBhvr>
                                    </p:anim>
                                    <p:animRot by="21600000">
                                      <p:cBhvr>
                                        <p:cTn id="26" dur="500" fill="hold">
                                          <p:stCondLst>
                                            <p:cond delay="0"/>
                                          </p:stCondLst>
                                        </p:cTn>
                                        <p:tgtEl>
                                          <p:spTgt spid="49159"/>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35" presetClass="entr" presetSubtype="0" fill="hold" grpId="0" nodeType="clickEffect">
                                  <p:stCondLst>
                                    <p:cond delay="0"/>
                                  </p:stCondLst>
                                  <p:childTnLst>
                                    <p:set>
                                      <p:cBhvr>
                                        <p:cTn id="30" dur="1" fill="hold">
                                          <p:stCondLst>
                                            <p:cond delay="0"/>
                                          </p:stCondLst>
                                        </p:cTn>
                                        <p:tgtEl>
                                          <p:spTgt spid="49161"/>
                                        </p:tgtEl>
                                        <p:attrNameLst>
                                          <p:attrName>style.visibility</p:attrName>
                                        </p:attrNameLst>
                                      </p:cBhvr>
                                      <p:to>
                                        <p:strVal val="visible"/>
                                      </p:to>
                                    </p:set>
                                    <p:animEffect transition="in" filter="fade">
                                      <p:cBhvr>
                                        <p:cTn id="31" dur="2000"/>
                                        <p:tgtEl>
                                          <p:spTgt spid="49161"/>
                                        </p:tgtEl>
                                      </p:cBhvr>
                                    </p:animEffect>
                                    <p:anim calcmode="lin" valueType="num">
                                      <p:cBhvr>
                                        <p:cTn id="32" dur="2000" fill="hold"/>
                                        <p:tgtEl>
                                          <p:spTgt spid="49161"/>
                                        </p:tgtEl>
                                        <p:attrNameLst>
                                          <p:attrName>style.rotation</p:attrName>
                                        </p:attrNameLst>
                                      </p:cBhvr>
                                      <p:tavLst>
                                        <p:tav tm="0">
                                          <p:val>
                                            <p:fltVal val="720"/>
                                          </p:val>
                                        </p:tav>
                                        <p:tav tm="100000">
                                          <p:val>
                                            <p:fltVal val="0"/>
                                          </p:val>
                                        </p:tav>
                                      </p:tavLst>
                                    </p:anim>
                                    <p:anim calcmode="lin" valueType="num">
                                      <p:cBhvr>
                                        <p:cTn id="33" dur="2000" fill="hold"/>
                                        <p:tgtEl>
                                          <p:spTgt spid="49161"/>
                                        </p:tgtEl>
                                        <p:attrNameLst>
                                          <p:attrName>ppt_h</p:attrName>
                                        </p:attrNameLst>
                                      </p:cBhvr>
                                      <p:tavLst>
                                        <p:tav tm="0">
                                          <p:val>
                                            <p:fltVal val="0"/>
                                          </p:val>
                                        </p:tav>
                                        <p:tav tm="100000">
                                          <p:val>
                                            <p:strVal val="#ppt_h"/>
                                          </p:val>
                                        </p:tav>
                                      </p:tavLst>
                                    </p:anim>
                                    <p:anim calcmode="lin" valueType="num">
                                      <p:cBhvr>
                                        <p:cTn id="34" dur="2000" fill="hold"/>
                                        <p:tgtEl>
                                          <p:spTgt spid="49161"/>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P spid="49158" grpId="0"/>
      <p:bldP spid="49159" grpId="0"/>
      <p:bldP spid="4916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HP\Pictures\images.jp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
        <p:nvSpPr>
          <p:cNvPr id="2" name="Заголовок 1"/>
          <p:cNvSpPr>
            <a:spLocks noGrp="1"/>
          </p:cNvSpPr>
          <p:nvPr>
            <p:ph type="title"/>
          </p:nvPr>
        </p:nvSpPr>
        <p:spPr>
          <a:xfrm>
            <a:off x="457200" y="274638"/>
            <a:ext cx="8229600" cy="6250706"/>
          </a:xfrm>
        </p:spPr>
        <p:txBody>
          <a:bodyPr>
            <a:normAutofit fontScale="90000"/>
          </a:bodyPr>
          <a:lstStyle/>
          <a:p>
            <a:pPr algn="l"/>
            <a:r>
              <a:rPr lang="ru-RU" sz="2700" b="1" dirty="0" smtClean="0">
                <a:solidFill>
                  <a:srgbClr val="FF0000"/>
                </a:solidFill>
                <a:latin typeface="Times New Roman" pitchFamily="18" charset="0"/>
                <a:cs typeface="Times New Roman" pitchFamily="18" charset="0"/>
              </a:rPr>
              <a:t>                                     ЗАКОН </a:t>
            </a:r>
            <a:r>
              <a:rPr lang="ru-RU" sz="2700" b="1" dirty="0">
                <a:solidFill>
                  <a:srgbClr val="FF0000"/>
                </a:solidFill>
                <a:latin typeface="Times New Roman" pitchFamily="18" charset="0"/>
                <a:cs typeface="Times New Roman" pitchFamily="18" charset="0"/>
              </a:rPr>
              <a:t>РОДУ </a:t>
            </a:r>
            <a:r>
              <a:rPr lang="ru-RU" sz="1400" dirty="0">
                <a:latin typeface="Times New Roman" pitchFamily="18" charset="0"/>
                <a:cs typeface="Times New Roman" pitchFamily="18" charset="0"/>
              </a:rPr>
              <a:t/>
            </a:r>
            <a:br>
              <a:rPr lang="ru-RU" sz="1400" dirty="0">
                <a:latin typeface="Times New Roman" pitchFamily="18" charset="0"/>
                <a:cs typeface="Times New Roman" pitchFamily="18" charset="0"/>
              </a:rPr>
            </a:br>
            <a:r>
              <a:rPr lang="uk-UA" sz="2000" b="1" dirty="0">
                <a:solidFill>
                  <a:srgbClr val="7030A0"/>
                </a:solidFill>
                <a:latin typeface="Times New Roman" pitchFamily="18" charset="0"/>
                <a:cs typeface="Times New Roman" pitchFamily="18" charset="0"/>
              </a:rPr>
              <a:t>     </a:t>
            </a:r>
            <a:r>
              <a:rPr lang="uk-UA" sz="2000" b="1" dirty="0" smtClean="0">
                <a:solidFill>
                  <a:srgbClr val="7030A0"/>
                </a:solidFill>
                <a:latin typeface="Times New Roman" pitchFamily="18" charset="0"/>
                <a:cs typeface="Times New Roman" pitchFamily="18" charset="0"/>
              </a:rPr>
              <a:t> </a:t>
            </a:r>
            <a:r>
              <a:rPr lang="ru-RU" sz="2000" b="1" dirty="0" err="1" smtClean="0">
                <a:solidFill>
                  <a:srgbClr val="7030A0"/>
                </a:solidFill>
                <a:latin typeface="Times New Roman" pitchFamily="18" charset="0"/>
                <a:cs typeface="Times New Roman" pitchFamily="18" charset="0"/>
              </a:rPr>
              <a:t>Був</a:t>
            </a:r>
            <a:r>
              <a:rPr lang="ru-RU" sz="2000" b="1" dirty="0" smtClean="0">
                <a:solidFill>
                  <a:srgbClr val="7030A0"/>
                </a:solidFill>
                <a:latin typeface="Times New Roman" pitchFamily="18" charset="0"/>
                <a:cs typeface="Times New Roman" pitchFamily="18" charset="0"/>
              </a:rPr>
              <a:t> </a:t>
            </a:r>
            <a:r>
              <a:rPr lang="ru-RU" sz="2000" b="1" dirty="0">
                <a:solidFill>
                  <a:srgbClr val="7030A0"/>
                </a:solidFill>
                <a:latin typeface="Times New Roman" pitchFamily="18" charset="0"/>
                <a:cs typeface="Times New Roman" pitchFamily="18" charset="0"/>
              </a:rPr>
              <a:t>колись </a:t>
            </a:r>
            <a:r>
              <a:rPr lang="ru-RU" sz="2000" b="1" dirty="0" err="1">
                <a:solidFill>
                  <a:srgbClr val="7030A0"/>
                </a:solidFill>
                <a:latin typeface="Times New Roman" pitchFamily="18" charset="0"/>
                <a:cs typeface="Times New Roman" pitchFamily="18" charset="0"/>
              </a:rPr>
              <a:t>такий</a:t>
            </a:r>
            <a:r>
              <a:rPr lang="ru-RU" sz="2000" b="1" dirty="0">
                <a:solidFill>
                  <a:srgbClr val="7030A0"/>
                </a:solidFill>
                <a:latin typeface="Times New Roman" pitchFamily="18" charset="0"/>
                <a:cs typeface="Times New Roman" pitchFamily="18" charset="0"/>
              </a:rPr>
              <a:t> закон — </a:t>
            </a:r>
            <a:r>
              <a:rPr lang="ru-RU" sz="2000" b="1" dirty="0" err="1">
                <a:solidFill>
                  <a:srgbClr val="7030A0"/>
                </a:solidFill>
                <a:latin typeface="Times New Roman" pitchFamily="18" charset="0"/>
                <a:cs typeface="Times New Roman" pitchFamily="18" charset="0"/>
              </a:rPr>
              <a:t>виганяти</a:t>
            </a:r>
            <a:r>
              <a:rPr lang="ru-RU" sz="2000" b="1" dirty="0">
                <a:solidFill>
                  <a:srgbClr val="7030A0"/>
                </a:solidFill>
                <a:latin typeface="Times New Roman" pitchFamily="18" charset="0"/>
                <a:cs typeface="Times New Roman" pitchFamily="18" charset="0"/>
              </a:rPr>
              <a:t> </a:t>
            </a:r>
            <a:r>
              <a:rPr lang="ru-RU" sz="2000" b="1" dirty="0" err="1">
                <a:solidFill>
                  <a:srgbClr val="7030A0"/>
                </a:solidFill>
                <a:latin typeface="Times New Roman" pitchFamily="18" charset="0"/>
                <a:cs typeface="Times New Roman" pitchFamily="18" charset="0"/>
              </a:rPr>
              <a:t>старих</a:t>
            </a:r>
            <a:r>
              <a:rPr lang="ru-RU" sz="2000" b="1" dirty="0">
                <a:solidFill>
                  <a:srgbClr val="7030A0"/>
                </a:solidFill>
                <a:latin typeface="Times New Roman" pitchFamily="18" charset="0"/>
                <a:cs typeface="Times New Roman" pitchFamily="18" charset="0"/>
              </a:rPr>
              <a:t> людей, </a:t>
            </a:r>
            <a:r>
              <a:rPr lang="ru-RU" sz="2000" b="1" dirty="0" err="1">
                <a:solidFill>
                  <a:srgbClr val="7030A0"/>
                </a:solidFill>
                <a:latin typeface="Times New Roman" pitchFamily="18" charset="0"/>
                <a:cs typeface="Times New Roman" pitchFamily="18" charset="0"/>
              </a:rPr>
              <a:t>якi</a:t>
            </a:r>
            <a:r>
              <a:rPr lang="ru-RU" sz="2000" b="1" dirty="0">
                <a:solidFill>
                  <a:srgbClr val="7030A0"/>
                </a:solidFill>
                <a:latin typeface="Times New Roman" pitchFamily="18" charset="0"/>
                <a:cs typeface="Times New Roman" pitchFamily="18" charset="0"/>
              </a:rPr>
              <a:t> </a:t>
            </a:r>
            <a:r>
              <a:rPr lang="ru-RU" sz="2000" b="1" dirty="0" err="1">
                <a:solidFill>
                  <a:srgbClr val="7030A0"/>
                </a:solidFill>
                <a:latin typeface="Times New Roman" pitchFamily="18" charset="0"/>
                <a:cs typeface="Times New Roman" pitchFamily="18" charset="0"/>
              </a:rPr>
              <a:t>вже</a:t>
            </a:r>
            <a:r>
              <a:rPr lang="ru-RU" sz="2000" b="1" dirty="0">
                <a:solidFill>
                  <a:srgbClr val="7030A0"/>
                </a:solidFill>
                <a:latin typeface="Times New Roman" pitchFamily="18" charset="0"/>
                <a:cs typeface="Times New Roman" pitchFamily="18" charset="0"/>
              </a:rPr>
              <a:t> не могли роботу </a:t>
            </a:r>
            <a:r>
              <a:rPr lang="ru-RU" sz="2000" b="1" dirty="0" err="1">
                <a:solidFill>
                  <a:srgbClr val="7030A0"/>
                </a:solidFill>
                <a:latin typeface="Times New Roman" pitchFamily="18" charset="0"/>
                <a:cs typeface="Times New Roman" pitchFamily="18" charset="0"/>
              </a:rPr>
              <a:t>робити</a:t>
            </a:r>
            <a:r>
              <a:rPr lang="ru-RU" sz="2000" b="1" dirty="0">
                <a:solidFill>
                  <a:srgbClr val="7030A0"/>
                </a:solidFill>
                <a:latin typeface="Times New Roman" pitchFamily="18" charset="0"/>
                <a:cs typeface="Times New Roman" pitchFamily="18" charset="0"/>
              </a:rPr>
              <a:t>. Старший </a:t>
            </a:r>
            <a:r>
              <a:rPr lang="ru-RU" sz="2000" b="1" dirty="0" err="1">
                <a:solidFill>
                  <a:srgbClr val="7030A0"/>
                </a:solidFill>
                <a:latin typeface="Times New Roman" pitchFamily="18" charset="0"/>
                <a:cs typeface="Times New Roman" pitchFamily="18" charset="0"/>
              </a:rPr>
              <a:t>син</a:t>
            </a:r>
            <a:r>
              <a:rPr lang="ru-RU" sz="2000" b="1" dirty="0">
                <a:solidFill>
                  <a:srgbClr val="7030A0"/>
                </a:solidFill>
                <a:latin typeface="Times New Roman" pitchFamily="18" charset="0"/>
                <a:cs typeface="Times New Roman" pitchFamily="18" charset="0"/>
              </a:rPr>
              <a:t> </a:t>
            </a:r>
            <a:r>
              <a:rPr lang="ru-RU" sz="2000" b="1" dirty="0" err="1">
                <a:solidFill>
                  <a:srgbClr val="7030A0"/>
                </a:solidFill>
                <a:latin typeface="Times New Roman" pitchFamily="18" charset="0"/>
                <a:cs typeface="Times New Roman" pitchFamily="18" charset="0"/>
              </a:rPr>
              <a:t>виводив</a:t>
            </a:r>
            <a:r>
              <a:rPr lang="ru-RU" sz="2000" b="1" dirty="0">
                <a:solidFill>
                  <a:srgbClr val="7030A0"/>
                </a:solidFill>
                <a:latin typeface="Times New Roman" pitchFamily="18" charset="0"/>
                <a:cs typeface="Times New Roman" pitchFamily="18" charset="0"/>
              </a:rPr>
              <a:t> батька </a:t>
            </a:r>
            <a:r>
              <a:rPr lang="ru-RU" sz="2000" b="1" dirty="0" err="1">
                <a:solidFill>
                  <a:srgbClr val="7030A0"/>
                </a:solidFill>
                <a:latin typeface="Times New Roman" pitchFamily="18" charset="0"/>
                <a:cs typeface="Times New Roman" pitchFamily="18" charset="0"/>
              </a:rPr>
              <a:t>чи</a:t>
            </a:r>
            <a:r>
              <a:rPr lang="ru-RU" sz="2000" b="1" dirty="0">
                <a:solidFill>
                  <a:srgbClr val="7030A0"/>
                </a:solidFill>
                <a:latin typeface="Times New Roman" pitchFamily="18" charset="0"/>
                <a:cs typeface="Times New Roman" pitchFamily="18" charset="0"/>
              </a:rPr>
              <a:t> </a:t>
            </a:r>
            <a:r>
              <a:rPr lang="ru-RU" sz="2000" b="1" dirty="0" err="1">
                <a:solidFill>
                  <a:srgbClr val="7030A0"/>
                </a:solidFill>
                <a:latin typeface="Times New Roman" pitchFamily="18" charset="0"/>
                <a:cs typeface="Times New Roman" pitchFamily="18" charset="0"/>
              </a:rPr>
              <a:t>матiр</a:t>
            </a:r>
            <a:r>
              <a:rPr lang="ru-RU" sz="2000" b="1" dirty="0">
                <a:solidFill>
                  <a:srgbClr val="7030A0"/>
                </a:solidFill>
                <a:latin typeface="Times New Roman" pitchFamily="18" charset="0"/>
                <a:cs typeface="Times New Roman" pitchFamily="18" charset="0"/>
              </a:rPr>
              <a:t> у </a:t>
            </a:r>
            <a:r>
              <a:rPr lang="ru-RU" sz="2000" b="1" dirty="0" err="1">
                <a:solidFill>
                  <a:srgbClr val="7030A0"/>
                </a:solidFill>
                <a:latin typeface="Times New Roman" pitchFamily="18" charset="0"/>
                <a:cs typeface="Times New Roman" pitchFamily="18" charset="0"/>
              </a:rPr>
              <a:t>глухий</a:t>
            </a:r>
            <a:r>
              <a:rPr lang="ru-RU" sz="2000" b="1" dirty="0">
                <a:solidFill>
                  <a:srgbClr val="7030A0"/>
                </a:solidFill>
                <a:latin typeface="Times New Roman" pitchFamily="18" charset="0"/>
                <a:cs typeface="Times New Roman" pitchFamily="18" charset="0"/>
              </a:rPr>
              <a:t> </a:t>
            </a:r>
            <a:r>
              <a:rPr lang="ru-RU" sz="2000" b="1" dirty="0" err="1">
                <a:solidFill>
                  <a:srgbClr val="7030A0"/>
                </a:solidFill>
                <a:latin typeface="Times New Roman" pitchFamily="18" charset="0"/>
                <a:cs typeface="Times New Roman" pitchFamily="18" charset="0"/>
              </a:rPr>
              <a:t>лiс</a:t>
            </a:r>
            <a:r>
              <a:rPr lang="ru-RU" sz="2000" b="1" dirty="0">
                <a:solidFill>
                  <a:srgbClr val="7030A0"/>
                </a:solidFill>
                <a:latin typeface="Times New Roman" pitchFamily="18" charset="0"/>
                <a:cs typeface="Times New Roman" pitchFamily="18" charset="0"/>
              </a:rPr>
              <a:t> </a:t>
            </a:r>
            <a:r>
              <a:rPr lang="ru-RU" sz="2000" b="1" dirty="0" err="1">
                <a:solidFill>
                  <a:srgbClr val="7030A0"/>
                </a:solidFill>
                <a:latin typeface="Times New Roman" pitchFamily="18" charset="0"/>
                <a:cs typeface="Times New Roman" pitchFamily="18" charset="0"/>
              </a:rPr>
              <a:t>i</a:t>
            </a:r>
            <a:r>
              <a:rPr lang="ru-RU" sz="2000" b="1" dirty="0">
                <a:solidFill>
                  <a:srgbClr val="7030A0"/>
                </a:solidFill>
                <a:latin typeface="Times New Roman" pitchFamily="18" charset="0"/>
                <a:cs typeface="Times New Roman" pitchFamily="18" charset="0"/>
              </a:rPr>
              <a:t> там кидав. А один </a:t>
            </a:r>
            <a:r>
              <a:rPr lang="ru-RU" sz="2000" b="1" dirty="0" err="1">
                <a:solidFill>
                  <a:srgbClr val="7030A0"/>
                </a:solidFill>
                <a:latin typeface="Times New Roman" pitchFamily="18" charset="0"/>
                <a:cs typeface="Times New Roman" pitchFamily="18" charset="0"/>
              </a:rPr>
              <a:t>чоловiк</a:t>
            </a:r>
            <a:r>
              <a:rPr lang="ru-RU" sz="2000" b="1" dirty="0">
                <a:solidFill>
                  <a:srgbClr val="7030A0"/>
                </a:solidFill>
                <a:latin typeface="Times New Roman" pitchFamily="18" charset="0"/>
                <a:cs typeface="Times New Roman" pitchFamily="18" charset="0"/>
              </a:rPr>
              <a:t> </a:t>
            </a:r>
            <a:r>
              <a:rPr lang="ru-RU" sz="2000" b="1" dirty="0" err="1">
                <a:solidFill>
                  <a:srgbClr val="7030A0"/>
                </a:solidFill>
                <a:latin typeface="Times New Roman" pitchFamily="18" charset="0"/>
                <a:cs typeface="Times New Roman" pitchFamily="18" charset="0"/>
              </a:rPr>
              <a:t>пiшов</a:t>
            </a:r>
            <a:r>
              <a:rPr lang="ru-RU" sz="2000" b="1" dirty="0">
                <a:solidFill>
                  <a:srgbClr val="7030A0"/>
                </a:solidFill>
                <a:latin typeface="Times New Roman" pitchFamily="18" charset="0"/>
                <a:cs typeface="Times New Roman" pitchFamily="18" charset="0"/>
              </a:rPr>
              <a:t> </a:t>
            </a:r>
            <a:r>
              <a:rPr lang="ru-RU" sz="2000" b="1" dirty="0" err="1">
                <a:solidFill>
                  <a:srgbClr val="7030A0"/>
                </a:solidFill>
                <a:latin typeface="Times New Roman" pitchFamily="18" charset="0"/>
                <a:cs typeface="Times New Roman" pitchFamily="18" charset="0"/>
              </a:rPr>
              <a:t>проти</a:t>
            </a:r>
            <a:r>
              <a:rPr lang="ru-RU" sz="2000" b="1" dirty="0">
                <a:solidFill>
                  <a:srgbClr val="7030A0"/>
                </a:solidFill>
                <a:latin typeface="Times New Roman" pitchFamily="18" charset="0"/>
                <a:cs typeface="Times New Roman" pitchFamily="18" charset="0"/>
              </a:rPr>
              <a:t> закону: </a:t>
            </a:r>
            <a:r>
              <a:rPr lang="ru-RU" sz="2000" b="1" dirty="0" err="1">
                <a:solidFill>
                  <a:srgbClr val="7030A0"/>
                </a:solidFill>
                <a:latin typeface="Times New Roman" pitchFamily="18" charset="0"/>
                <a:cs typeface="Times New Roman" pitchFamily="18" charset="0"/>
              </a:rPr>
              <a:t>пожалiв</a:t>
            </a:r>
            <a:r>
              <a:rPr lang="ru-RU" sz="2000" b="1" dirty="0">
                <a:solidFill>
                  <a:srgbClr val="7030A0"/>
                </a:solidFill>
                <a:latin typeface="Times New Roman" pitchFamily="18" charset="0"/>
                <a:cs typeface="Times New Roman" pitchFamily="18" charset="0"/>
              </a:rPr>
              <a:t> </a:t>
            </a:r>
            <a:r>
              <a:rPr lang="ru-RU" sz="2000" b="1" dirty="0" err="1">
                <a:solidFill>
                  <a:srgbClr val="7030A0"/>
                </a:solidFill>
                <a:latin typeface="Times New Roman" pitchFamily="18" charset="0"/>
                <a:cs typeface="Times New Roman" pitchFamily="18" charset="0"/>
              </a:rPr>
              <a:t>свого</a:t>
            </a:r>
            <a:r>
              <a:rPr lang="ru-RU" sz="2000" b="1" dirty="0">
                <a:solidFill>
                  <a:srgbClr val="7030A0"/>
                </a:solidFill>
                <a:latin typeface="Times New Roman" pitchFamily="18" charset="0"/>
                <a:cs typeface="Times New Roman" pitchFamily="18" charset="0"/>
              </a:rPr>
              <a:t> батька, </a:t>
            </a:r>
            <a:r>
              <a:rPr lang="ru-RU" sz="2000" b="1" dirty="0" err="1">
                <a:solidFill>
                  <a:srgbClr val="7030A0"/>
                </a:solidFill>
                <a:latin typeface="Times New Roman" pitchFamily="18" charset="0"/>
                <a:cs typeface="Times New Roman" pitchFamily="18" charset="0"/>
              </a:rPr>
              <a:t>заховав</a:t>
            </a:r>
            <a:r>
              <a:rPr lang="ru-RU" sz="2000" b="1" dirty="0">
                <a:solidFill>
                  <a:srgbClr val="7030A0"/>
                </a:solidFill>
                <a:latin typeface="Times New Roman" pitchFamily="18" charset="0"/>
                <a:cs typeface="Times New Roman" pitchFamily="18" charset="0"/>
              </a:rPr>
              <a:t> </a:t>
            </a:r>
            <a:r>
              <a:rPr lang="ru-RU" sz="2000" b="1" dirty="0" err="1">
                <a:solidFill>
                  <a:srgbClr val="7030A0"/>
                </a:solidFill>
                <a:latin typeface="Times New Roman" pitchFamily="18" charset="0"/>
                <a:cs typeface="Times New Roman" pitchFamily="18" charset="0"/>
              </a:rPr>
              <a:t>його</a:t>
            </a:r>
            <a:r>
              <a:rPr lang="ru-RU" sz="2000" b="1" dirty="0">
                <a:solidFill>
                  <a:srgbClr val="7030A0"/>
                </a:solidFill>
                <a:latin typeface="Times New Roman" pitchFamily="18" charset="0"/>
                <a:cs typeface="Times New Roman" pitchFamily="18" charset="0"/>
              </a:rPr>
              <a:t> в </a:t>
            </a:r>
            <a:r>
              <a:rPr lang="ru-RU" sz="2000" b="1" dirty="0" err="1">
                <a:solidFill>
                  <a:srgbClr val="7030A0"/>
                </a:solidFill>
                <a:latin typeface="Times New Roman" pitchFamily="18" charset="0"/>
                <a:cs typeface="Times New Roman" pitchFamily="18" charset="0"/>
              </a:rPr>
              <a:t>землянцi</a:t>
            </a:r>
            <a:r>
              <a:rPr lang="ru-RU" sz="2000" b="1" dirty="0">
                <a:solidFill>
                  <a:srgbClr val="7030A0"/>
                </a:solidFill>
                <a:latin typeface="Times New Roman" pitchFamily="18" charset="0"/>
                <a:cs typeface="Times New Roman" pitchFamily="18" charset="0"/>
              </a:rPr>
              <a:t> </a:t>
            </a:r>
            <a:r>
              <a:rPr lang="ru-RU" sz="2000" b="1" dirty="0" err="1">
                <a:solidFill>
                  <a:srgbClr val="7030A0"/>
                </a:solidFill>
                <a:latin typeface="Times New Roman" pitchFamily="18" charset="0"/>
                <a:cs typeface="Times New Roman" pitchFamily="18" charset="0"/>
              </a:rPr>
              <a:t>глибоко</a:t>
            </a:r>
            <a:r>
              <a:rPr lang="ru-RU" sz="2000" b="1" dirty="0">
                <a:solidFill>
                  <a:srgbClr val="7030A0"/>
                </a:solidFill>
                <a:latin typeface="Times New Roman" pitchFamily="18" charset="0"/>
                <a:cs typeface="Times New Roman" pitchFamily="18" charset="0"/>
              </a:rPr>
              <a:t> </a:t>
            </a:r>
            <a:r>
              <a:rPr lang="ru-RU" sz="2000" b="1" dirty="0" err="1">
                <a:solidFill>
                  <a:srgbClr val="7030A0"/>
                </a:solidFill>
                <a:latin typeface="Times New Roman" pitchFamily="18" charset="0"/>
                <a:cs typeface="Times New Roman" pitchFamily="18" charset="0"/>
              </a:rPr>
              <a:t>в</a:t>
            </a:r>
            <a:r>
              <a:rPr lang="ru-RU" sz="2000" b="1" dirty="0">
                <a:solidFill>
                  <a:srgbClr val="7030A0"/>
                </a:solidFill>
                <a:latin typeface="Times New Roman" pitchFamily="18" charset="0"/>
                <a:cs typeface="Times New Roman" pitchFamily="18" charset="0"/>
              </a:rPr>
              <a:t> </a:t>
            </a:r>
            <a:r>
              <a:rPr lang="ru-RU" sz="2000" b="1" dirty="0" err="1">
                <a:solidFill>
                  <a:srgbClr val="7030A0"/>
                </a:solidFill>
                <a:latin typeface="Times New Roman" pitchFamily="18" charset="0"/>
                <a:cs typeface="Times New Roman" pitchFamily="18" charset="0"/>
              </a:rPr>
              <a:t>лісi</a:t>
            </a:r>
            <a:r>
              <a:rPr lang="ru-RU" sz="2000" b="1" dirty="0">
                <a:solidFill>
                  <a:srgbClr val="7030A0"/>
                </a:solidFill>
                <a:latin typeface="Times New Roman" pitchFamily="18" charset="0"/>
                <a:cs typeface="Times New Roman" pitchFamily="18" charset="0"/>
              </a:rPr>
              <a:t>. </a:t>
            </a:r>
            <a:br>
              <a:rPr lang="ru-RU" sz="2000" b="1" dirty="0">
                <a:solidFill>
                  <a:srgbClr val="7030A0"/>
                </a:solidFill>
                <a:latin typeface="Times New Roman" pitchFamily="18" charset="0"/>
                <a:cs typeface="Times New Roman" pitchFamily="18" charset="0"/>
              </a:rPr>
            </a:br>
            <a:r>
              <a:rPr lang="ru-RU" sz="2000" b="1" dirty="0" err="1">
                <a:solidFill>
                  <a:srgbClr val="7030A0"/>
                </a:solidFill>
                <a:latin typeface="Times New Roman" pitchFamily="18" charset="0"/>
                <a:cs typeface="Times New Roman" pitchFamily="18" charset="0"/>
              </a:rPr>
              <a:t>Рiк</a:t>
            </a:r>
            <a:r>
              <a:rPr lang="ru-RU" sz="2000" b="1" dirty="0">
                <a:solidFill>
                  <a:srgbClr val="7030A0"/>
                </a:solidFill>
                <a:latin typeface="Times New Roman" pitchFamily="18" charset="0"/>
                <a:cs typeface="Times New Roman" pitchFamily="18" charset="0"/>
              </a:rPr>
              <a:t> </a:t>
            </a:r>
            <a:r>
              <a:rPr lang="ru-RU" sz="2000" b="1" dirty="0" err="1">
                <a:solidFill>
                  <a:srgbClr val="7030A0"/>
                </a:solidFill>
                <a:latin typeface="Times New Roman" pitchFamily="18" charset="0"/>
                <a:cs typeface="Times New Roman" pitchFamily="18" charset="0"/>
              </a:rPr>
              <a:t>живе</a:t>
            </a:r>
            <a:r>
              <a:rPr lang="ru-RU" sz="2000" b="1" dirty="0">
                <a:solidFill>
                  <a:srgbClr val="7030A0"/>
                </a:solidFill>
                <a:latin typeface="Times New Roman" pitchFamily="18" charset="0"/>
                <a:cs typeface="Times New Roman" pitchFamily="18" charset="0"/>
              </a:rPr>
              <a:t> </a:t>
            </a:r>
            <a:r>
              <a:rPr lang="ru-RU" sz="2000" b="1" dirty="0" err="1">
                <a:solidFill>
                  <a:srgbClr val="7030A0"/>
                </a:solidFill>
                <a:latin typeface="Times New Roman" pitchFamily="18" charset="0"/>
                <a:cs typeface="Times New Roman" pitchFamily="18" charset="0"/>
              </a:rPr>
              <a:t>старий</a:t>
            </a:r>
            <a:r>
              <a:rPr lang="ru-RU" sz="2000" b="1" dirty="0">
                <a:solidFill>
                  <a:srgbClr val="7030A0"/>
                </a:solidFill>
                <a:latin typeface="Times New Roman" pitchFamily="18" charset="0"/>
                <a:cs typeface="Times New Roman" pitchFamily="18" charset="0"/>
              </a:rPr>
              <a:t>, </a:t>
            </a:r>
            <a:r>
              <a:rPr lang="ru-RU" sz="2000" b="1" dirty="0" err="1">
                <a:solidFill>
                  <a:srgbClr val="7030A0"/>
                </a:solidFill>
                <a:latin typeface="Times New Roman" pitchFamily="18" charset="0"/>
                <a:cs typeface="Times New Roman" pitchFamily="18" charset="0"/>
              </a:rPr>
              <a:t>другий</a:t>
            </a:r>
            <a:r>
              <a:rPr lang="ru-RU" sz="2000" b="1" dirty="0">
                <a:solidFill>
                  <a:srgbClr val="7030A0"/>
                </a:solidFill>
                <a:latin typeface="Times New Roman" pitchFamily="18" charset="0"/>
                <a:cs typeface="Times New Roman" pitchFamily="18" charset="0"/>
              </a:rPr>
              <a:t>. </a:t>
            </a:r>
            <a:r>
              <a:rPr lang="ru-RU" sz="2000" b="1" dirty="0" err="1">
                <a:solidFill>
                  <a:srgbClr val="7030A0"/>
                </a:solidFill>
                <a:latin typeface="Times New Roman" pitchFamily="18" charset="0"/>
                <a:cs typeface="Times New Roman" pitchFamily="18" charset="0"/>
              </a:rPr>
              <a:t>Нiхто</a:t>
            </a:r>
            <a:r>
              <a:rPr lang="ru-RU" sz="2000" b="1" dirty="0">
                <a:solidFill>
                  <a:srgbClr val="7030A0"/>
                </a:solidFill>
                <a:latin typeface="Times New Roman" pitchFamily="18" charset="0"/>
                <a:cs typeface="Times New Roman" pitchFamily="18" charset="0"/>
              </a:rPr>
              <a:t> про те не </a:t>
            </a:r>
            <a:r>
              <a:rPr lang="ru-RU" sz="2000" b="1" dirty="0" err="1">
                <a:solidFill>
                  <a:srgbClr val="7030A0"/>
                </a:solidFill>
                <a:latin typeface="Times New Roman" pitchFamily="18" charset="0"/>
                <a:cs typeface="Times New Roman" pitchFamily="18" charset="0"/>
              </a:rPr>
              <a:t>знає</a:t>
            </a:r>
            <a:r>
              <a:rPr lang="ru-RU" sz="2000" b="1" dirty="0">
                <a:solidFill>
                  <a:srgbClr val="7030A0"/>
                </a:solidFill>
                <a:latin typeface="Times New Roman" pitchFamily="18" charset="0"/>
                <a:cs typeface="Times New Roman" pitchFamily="18" charset="0"/>
              </a:rPr>
              <a:t>. І впав на </a:t>
            </a:r>
            <a:r>
              <a:rPr lang="ru-RU" sz="2000" b="1" dirty="0" err="1">
                <a:solidFill>
                  <a:srgbClr val="7030A0"/>
                </a:solidFill>
                <a:latin typeface="Times New Roman" pitchFamily="18" charset="0"/>
                <a:cs typeface="Times New Roman" pitchFamily="18" charset="0"/>
              </a:rPr>
              <a:t>їхню</a:t>
            </a:r>
            <a:r>
              <a:rPr lang="ru-RU" sz="2000" b="1" dirty="0">
                <a:solidFill>
                  <a:srgbClr val="7030A0"/>
                </a:solidFill>
                <a:latin typeface="Times New Roman" pitchFamily="18" charset="0"/>
                <a:cs typeface="Times New Roman" pitchFamily="18" charset="0"/>
              </a:rPr>
              <a:t> землю </a:t>
            </a:r>
            <a:r>
              <a:rPr lang="ru-RU" sz="2000" b="1" dirty="0" err="1">
                <a:solidFill>
                  <a:srgbClr val="7030A0"/>
                </a:solidFill>
                <a:latin typeface="Times New Roman" pitchFamily="18" charset="0"/>
                <a:cs typeface="Times New Roman" pitchFamily="18" charset="0"/>
              </a:rPr>
              <a:t>неврожай</a:t>
            </a:r>
            <a:r>
              <a:rPr lang="ru-RU" sz="2000" b="1" dirty="0">
                <a:solidFill>
                  <a:srgbClr val="7030A0"/>
                </a:solidFill>
                <a:latin typeface="Times New Roman" pitchFamily="18" charset="0"/>
                <a:cs typeface="Times New Roman" pitchFamily="18" charset="0"/>
              </a:rPr>
              <a:t> </a:t>
            </a:r>
            <a:r>
              <a:rPr lang="ru-RU" sz="2000" b="1" dirty="0" err="1">
                <a:solidFill>
                  <a:srgbClr val="7030A0"/>
                </a:solidFill>
                <a:latin typeface="Times New Roman" pitchFamily="18" charset="0"/>
                <a:cs typeface="Times New Roman" pitchFamily="18" charset="0"/>
              </a:rPr>
              <a:t>лютий</a:t>
            </a:r>
            <a:r>
              <a:rPr lang="ru-RU" sz="2000" b="1" dirty="0">
                <a:solidFill>
                  <a:srgbClr val="7030A0"/>
                </a:solidFill>
                <a:latin typeface="Times New Roman" pitchFamily="18" charset="0"/>
                <a:cs typeface="Times New Roman" pitchFamily="18" charset="0"/>
              </a:rPr>
              <a:t>, а за ним — холодна, </a:t>
            </a:r>
            <a:r>
              <a:rPr lang="ru-RU" sz="2000" b="1" dirty="0" err="1">
                <a:solidFill>
                  <a:srgbClr val="7030A0"/>
                </a:solidFill>
                <a:latin typeface="Times New Roman" pitchFamily="18" charset="0"/>
                <a:cs typeface="Times New Roman" pitchFamily="18" charset="0"/>
              </a:rPr>
              <a:t>затяжна</a:t>
            </a:r>
            <a:r>
              <a:rPr lang="ru-RU" sz="2000" b="1" dirty="0">
                <a:solidFill>
                  <a:srgbClr val="7030A0"/>
                </a:solidFill>
                <a:latin typeface="Times New Roman" pitchFamily="18" charset="0"/>
                <a:cs typeface="Times New Roman" pitchFamily="18" charset="0"/>
              </a:rPr>
              <a:t> зима. Все </a:t>
            </a:r>
            <a:r>
              <a:rPr lang="ru-RU" sz="2000" b="1" dirty="0" err="1">
                <a:solidFill>
                  <a:srgbClr val="7030A0"/>
                </a:solidFill>
                <a:latin typeface="Times New Roman" pitchFamily="18" charset="0"/>
                <a:cs typeface="Times New Roman" pitchFamily="18" charset="0"/>
              </a:rPr>
              <a:t>поїли</a:t>
            </a:r>
            <a:r>
              <a:rPr lang="ru-RU" sz="2000" b="1" dirty="0">
                <a:solidFill>
                  <a:srgbClr val="7030A0"/>
                </a:solidFill>
                <a:latin typeface="Times New Roman" pitchFamily="18" charset="0"/>
                <a:cs typeface="Times New Roman" pitchFamily="18" charset="0"/>
              </a:rPr>
              <a:t> люди, </a:t>
            </a:r>
            <a:r>
              <a:rPr lang="ru-RU" sz="2000" b="1" dirty="0" err="1">
                <a:solidFill>
                  <a:srgbClr val="7030A0"/>
                </a:solidFill>
                <a:latin typeface="Times New Roman" pitchFamily="18" charset="0"/>
                <a:cs typeface="Times New Roman" pitchFamily="18" charset="0"/>
              </a:rPr>
              <a:t>навiть</a:t>
            </a:r>
            <a:r>
              <a:rPr lang="ru-RU" sz="2000" b="1" dirty="0">
                <a:solidFill>
                  <a:srgbClr val="7030A0"/>
                </a:solidFill>
                <a:latin typeface="Times New Roman" pitchFamily="18" charset="0"/>
                <a:cs typeface="Times New Roman" pitchFamily="18" charset="0"/>
              </a:rPr>
              <a:t> те, </a:t>
            </a:r>
            <a:r>
              <a:rPr lang="ru-RU" sz="2000" b="1" dirty="0" err="1">
                <a:solidFill>
                  <a:srgbClr val="7030A0"/>
                </a:solidFill>
                <a:latin typeface="Times New Roman" pitchFamily="18" charset="0"/>
                <a:cs typeface="Times New Roman" pitchFamily="18" charset="0"/>
              </a:rPr>
              <a:t>що</a:t>
            </a:r>
            <a:r>
              <a:rPr lang="ru-RU" sz="2000" b="1" dirty="0">
                <a:solidFill>
                  <a:srgbClr val="7030A0"/>
                </a:solidFill>
                <a:latin typeface="Times New Roman" pitchFamily="18" charset="0"/>
                <a:cs typeface="Times New Roman" pitchFamily="18" charset="0"/>
              </a:rPr>
              <a:t> на </a:t>
            </a:r>
            <a:r>
              <a:rPr lang="ru-RU" sz="2000" b="1" dirty="0" err="1">
                <a:solidFill>
                  <a:srgbClr val="7030A0"/>
                </a:solidFill>
                <a:latin typeface="Times New Roman" pitchFamily="18" charset="0"/>
                <a:cs typeface="Times New Roman" pitchFamily="18" charset="0"/>
              </a:rPr>
              <a:t>насiння</a:t>
            </a:r>
            <a:r>
              <a:rPr lang="ru-RU" sz="2000" b="1" dirty="0">
                <a:solidFill>
                  <a:srgbClr val="7030A0"/>
                </a:solidFill>
                <a:latin typeface="Times New Roman" pitchFamily="18" charset="0"/>
                <a:cs typeface="Times New Roman" pitchFamily="18" charset="0"/>
              </a:rPr>
              <a:t> лишали. </a:t>
            </a:r>
            <a:r>
              <a:rPr lang="ru-RU" sz="2000" b="1" dirty="0" err="1">
                <a:solidFill>
                  <a:srgbClr val="7030A0"/>
                </a:solidFill>
                <a:latin typeface="Times New Roman" pitchFamily="18" charset="0"/>
                <a:cs typeface="Times New Roman" pitchFamily="18" charset="0"/>
              </a:rPr>
              <a:t>Розмерзлась</a:t>
            </a:r>
            <a:r>
              <a:rPr lang="ru-RU" sz="2000" b="1" dirty="0">
                <a:solidFill>
                  <a:srgbClr val="7030A0"/>
                </a:solidFill>
                <a:latin typeface="Times New Roman" pitchFamily="18" charset="0"/>
                <a:cs typeface="Times New Roman" pitchFamily="18" charset="0"/>
              </a:rPr>
              <a:t> земля, а </a:t>
            </a:r>
            <a:r>
              <a:rPr lang="ru-RU" sz="2000" b="1" dirty="0" err="1">
                <a:solidFill>
                  <a:srgbClr val="7030A0"/>
                </a:solidFill>
                <a:latin typeface="Times New Roman" pitchFamily="18" charset="0"/>
                <a:cs typeface="Times New Roman" pitchFamily="18" charset="0"/>
              </a:rPr>
              <a:t>сiяти</a:t>
            </a:r>
            <a:r>
              <a:rPr lang="ru-RU" sz="2000" b="1" dirty="0">
                <a:solidFill>
                  <a:srgbClr val="7030A0"/>
                </a:solidFill>
                <a:latin typeface="Times New Roman" pitchFamily="18" charset="0"/>
                <a:cs typeface="Times New Roman" pitchFamily="18" charset="0"/>
              </a:rPr>
              <a:t> </a:t>
            </a:r>
            <a:r>
              <a:rPr lang="ru-RU" sz="2000" b="1" dirty="0" err="1">
                <a:solidFill>
                  <a:srgbClr val="7030A0"/>
                </a:solidFill>
                <a:latin typeface="Times New Roman" pitchFamily="18" charset="0"/>
                <a:cs typeface="Times New Roman" pitchFamily="18" charset="0"/>
              </a:rPr>
              <a:t>немає</a:t>
            </a:r>
            <a:r>
              <a:rPr lang="ru-RU" sz="2000" b="1" dirty="0">
                <a:solidFill>
                  <a:srgbClr val="7030A0"/>
                </a:solidFill>
                <a:latin typeface="Times New Roman" pitchFamily="18" charset="0"/>
                <a:cs typeface="Times New Roman" pitchFamily="18" charset="0"/>
              </a:rPr>
              <a:t> </a:t>
            </a:r>
            <a:r>
              <a:rPr lang="ru-RU" sz="2000" b="1" dirty="0" err="1">
                <a:solidFill>
                  <a:srgbClr val="7030A0"/>
                </a:solidFill>
                <a:latin typeface="Times New Roman" pitchFamily="18" charset="0"/>
                <a:cs typeface="Times New Roman" pitchFamily="18" charset="0"/>
              </a:rPr>
              <a:t>що</a:t>
            </a:r>
            <a:r>
              <a:rPr lang="ru-RU" sz="2000" b="1" dirty="0">
                <a:solidFill>
                  <a:srgbClr val="7030A0"/>
                </a:solidFill>
                <a:latin typeface="Times New Roman" pitchFamily="18" charset="0"/>
                <a:cs typeface="Times New Roman" pitchFamily="18" charset="0"/>
              </a:rPr>
              <a:t>. </a:t>
            </a:r>
            <a:r>
              <a:rPr lang="ru-RU" sz="2000" b="1" dirty="0" err="1">
                <a:solidFill>
                  <a:srgbClr val="7030A0"/>
                </a:solidFill>
                <a:latin typeface="Times New Roman" pitchFamily="18" charset="0"/>
                <a:cs typeface="Times New Roman" pitchFamily="18" charset="0"/>
              </a:rPr>
              <a:t>Пiшов</a:t>
            </a:r>
            <a:r>
              <a:rPr lang="ru-RU" sz="2000" b="1" dirty="0">
                <a:solidFill>
                  <a:srgbClr val="7030A0"/>
                </a:solidFill>
                <a:latin typeface="Times New Roman" pitchFamily="18" charset="0"/>
                <a:cs typeface="Times New Roman" pitchFamily="18" charset="0"/>
              </a:rPr>
              <a:t> </a:t>
            </a:r>
            <a:r>
              <a:rPr lang="ru-RU" sz="2000" b="1" dirty="0" err="1">
                <a:solidFill>
                  <a:srgbClr val="7030A0"/>
                </a:solidFill>
                <a:latin typeface="Times New Roman" pitchFamily="18" charset="0"/>
                <a:cs typeface="Times New Roman" pitchFamily="18" charset="0"/>
              </a:rPr>
              <a:t>тодi</a:t>
            </a:r>
            <a:r>
              <a:rPr lang="ru-RU" sz="2000" b="1" dirty="0">
                <a:solidFill>
                  <a:srgbClr val="7030A0"/>
                </a:solidFill>
                <a:latin typeface="Times New Roman" pitchFamily="18" charset="0"/>
                <a:cs typeface="Times New Roman" pitchFamily="18" charset="0"/>
              </a:rPr>
              <a:t> </a:t>
            </a:r>
            <a:r>
              <a:rPr lang="ru-RU" sz="2000" b="1" dirty="0" err="1">
                <a:solidFill>
                  <a:srgbClr val="7030A0"/>
                </a:solidFill>
                <a:latin typeface="Times New Roman" pitchFamily="18" charset="0"/>
                <a:cs typeface="Times New Roman" pitchFamily="18" charset="0"/>
              </a:rPr>
              <a:t>син</a:t>
            </a:r>
            <a:r>
              <a:rPr lang="ru-RU" sz="2000" b="1" dirty="0">
                <a:solidFill>
                  <a:srgbClr val="7030A0"/>
                </a:solidFill>
                <a:latin typeface="Times New Roman" pitchFamily="18" charset="0"/>
                <a:cs typeface="Times New Roman" pitchFamily="18" charset="0"/>
              </a:rPr>
              <a:t> до батька та </a:t>
            </a:r>
            <a:r>
              <a:rPr lang="ru-RU" sz="2000" b="1" dirty="0" err="1">
                <a:solidFill>
                  <a:srgbClr val="7030A0"/>
                </a:solidFill>
                <a:latin typeface="Times New Roman" pitchFamily="18" charset="0"/>
                <a:cs typeface="Times New Roman" pitchFamily="18" charset="0"/>
              </a:rPr>
              <a:t>й</a:t>
            </a:r>
            <a:r>
              <a:rPr lang="ru-RU" sz="2000" b="1" dirty="0">
                <a:solidFill>
                  <a:srgbClr val="7030A0"/>
                </a:solidFill>
                <a:latin typeface="Times New Roman" pitchFamily="18" charset="0"/>
                <a:cs typeface="Times New Roman" pitchFamily="18" charset="0"/>
              </a:rPr>
              <a:t> </a:t>
            </a:r>
            <a:r>
              <a:rPr lang="ru-RU" sz="2000" b="1" dirty="0" err="1">
                <a:solidFill>
                  <a:srgbClr val="7030A0"/>
                </a:solidFill>
                <a:latin typeface="Times New Roman" pitchFamily="18" charset="0"/>
                <a:cs typeface="Times New Roman" pitchFamily="18" charset="0"/>
              </a:rPr>
              <a:t>каже</a:t>
            </a:r>
            <a:r>
              <a:rPr lang="ru-RU" sz="2000" b="1" dirty="0">
                <a:solidFill>
                  <a:srgbClr val="7030A0"/>
                </a:solidFill>
                <a:latin typeface="Times New Roman" pitchFamily="18" charset="0"/>
                <a:cs typeface="Times New Roman" pitchFamily="18" charset="0"/>
              </a:rPr>
              <a:t>: «</a:t>
            </a:r>
            <a:r>
              <a:rPr lang="ru-RU" sz="2000" b="1" dirty="0" err="1">
                <a:solidFill>
                  <a:srgbClr val="7030A0"/>
                </a:solidFill>
                <a:latin typeface="Times New Roman" pitchFamily="18" charset="0"/>
                <a:cs typeface="Times New Roman" pitchFamily="18" charset="0"/>
              </a:rPr>
              <a:t>Будемо</a:t>
            </a:r>
            <a:r>
              <a:rPr lang="ru-RU" sz="2000" b="1" dirty="0">
                <a:solidFill>
                  <a:srgbClr val="7030A0"/>
                </a:solidFill>
                <a:latin typeface="Times New Roman" pitchFamily="18" charset="0"/>
                <a:cs typeface="Times New Roman" pitchFamily="18" charset="0"/>
              </a:rPr>
              <a:t> </a:t>
            </a:r>
            <a:r>
              <a:rPr lang="ru-RU" sz="2000" b="1" dirty="0" err="1">
                <a:solidFill>
                  <a:srgbClr val="7030A0"/>
                </a:solidFill>
                <a:latin typeface="Times New Roman" pitchFamily="18" charset="0"/>
                <a:cs typeface="Times New Roman" pitchFamily="18" charset="0"/>
              </a:rPr>
              <a:t>гинути</a:t>
            </a:r>
            <a:r>
              <a:rPr lang="ru-RU" sz="2000" b="1" dirty="0">
                <a:solidFill>
                  <a:srgbClr val="7030A0"/>
                </a:solidFill>
                <a:latin typeface="Times New Roman" pitchFamily="18" charset="0"/>
                <a:cs typeface="Times New Roman" pitchFamily="18" charset="0"/>
              </a:rPr>
              <a:t>, тату. </a:t>
            </a:r>
            <a:r>
              <a:rPr lang="ru-RU" sz="2000" b="1" dirty="0" err="1">
                <a:solidFill>
                  <a:srgbClr val="7030A0"/>
                </a:solidFill>
                <a:latin typeface="Times New Roman" pitchFamily="18" charset="0"/>
                <a:cs typeface="Times New Roman" pitchFamily="18" charset="0"/>
              </a:rPr>
              <a:t>Усi</a:t>
            </a:r>
            <a:r>
              <a:rPr lang="ru-RU" sz="2000" b="1" dirty="0">
                <a:solidFill>
                  <a:srgbClr val="7030A0"/>
                </a:solidFill>
                <a:latin typeface="Times New Roman" pitchFamily="18" charset="0"/>
                <a:cs typeface="Times New Roman" pitchFamily="18" charset="0"/>
              </a:rPr>
              <a:t> разом». І заплакав. «Не плач, </a:t>
            </a:r>
            <a:r>
              <a:rPr lang="ru-RU" sz="2000" b="1" dirty="0" err="1">
                <a:solidFill>
                  <a:srgbClr val="7030A0"/>
                </a:solidFill>
                <a:latin typeface="Times New Roman" pitchFamily="18" charset="0"/>
                <a:cs typeface="Times New Roman" pitchFamily="18" charset="0"/>
              </a:rPr>
              <a:t>сину</a:t>
            </a:r>
            <a:r>
              <a:rPr lang="ru-RU" sz="2000" b="1" dirty="0">
                <a:solidFill>
                  <a:srgbClr val="7030A0"/>
                </a:solidFill>
                <a:latin typeface="Times New Roman" pitchFamily="18" charset="0"/>
                <a:cs typeface="Times New Roman" pitchFamily="18" charset="0"/>
              </a:rPr>
              <a:t>, </a:t>
            </a:r>
            <a:r>
              <a:rPr lang="ru-RU" sz="2000" b="1" dirty="0" err="1">
                <a:solidFill>
                  <a:srgbClr val="7030A0"/>
                </a:solidFill>
                <a:latin typeface="Times New Roman" pitchFamily="18" charset="0"/>
                <a:cs typeface="Times New Roman" pitchFamily="18" charset="0"/>
              </a:rPr>
              <a:t>каже</a:t>
            </a:r>
            <a:r>
              <a:rPr lang="ru-RU" sz="2000" b="1" dirty="0">
                <a:solidFill>
                  <a:srgbClr val="7030A0"/>
                </a:solidFill>
                <a:latin typeface="Times New Roman" pitchFamily="18" charset="0"/>
                <a:cs typeface="Times New Roman" pitchFamily="18" charset="0"/>
              </a:rPr>
              <a:t> </a:t>
            </a:r>
            <a:r>
              <a:rPr lang="ru-RU" sz="2000" b="1" dirty="0" err="1">
                <a:solidFill>
                  <a:srgbClr val="7030A0"/>
                </a:solidFill>
                <a:latin typeface="Times New Roman" pitchFamily="18" charset="0"/>
                <a:cs typeface="Times New Roman" pitchFamily="18" charset="0"/>
              </a:rPr>
              <a:t>батько</a:t>
            </a:r>
            <a:r>
              <a:rPr lang="ru-RU" sz="2000" b="1" dirty="0">
                <a:solidFill>
                  <a:srgbClr val="7030A0"/>
                </a:solidFill>
                <a:latin typeface="Times New Roman" pitchFamily="18" charset="0"/>
                <a:cs typeface="Times New Roman" pitchFamily="18" charset="0"/>
              </a:rPr>
              <a:t>. — Є </a:t>
            </a:r>
            <a:r>
              <a:rPr lang="ru-RU" sz="2000" b="1" dirty="0" err="1">
                <a:solidFill>
                  <a:srgbClr val="7030A0"/>
                </a:solidFill>
                <a:latin typeface="Times New Roman" pitchFamily="18" charset="0"/>
                <a:cs typeface="Times New Roman" pitchFamily="18" charset="0"/>
              </a:rPr>
              <a:t>порятунок</a:t>
            </a:r>
            <a:r>
              <a:rPr lang="ru-RU" sz="2000" b="1" dirty="0">
                <a:solidFill>
                  <a:srgbClr val="7030A0"/>
                </a:solidFill>
                <a:latin typeface="Times New Roman" pitchFamily="18" charset="0"/>
                <a:cs typeface="Times New Roman" pitchFamily="18" charset="0"/>
              </a:rPr>
              <a:t>. </a:t>
            </a:r>
            <a:r>
              <a:rPr lang="ru-RU" sz="2000" b="1" dirty="0" err="1">
                <a:solidFill>
                  <a:srgbClr val="7030A0"/>
                </a:solidFill>
                <a:latin typeface="Times New Roman" pitchFamily="18" charset="0"/>
                <a:cs typeface="Times New Roman" pitchFamily="18" charset="0"/>
              </a:rPr>
              <a:t>Розбери</a:t>
            </a:r>
            <a:r>
              <a:rPr lang="ru-RU" sz="2000" b="1" dirty="0">
                <a:solidFill>
                  <a:srgbClr val="7030A0"/>
                </a:solidFill>
                <a:latin typeface="Times New Roman" pitchFamily="18" charset="0"/>
                <a:cs typeface="Times New Roman" pitchFamily="18" charset="0"/>
              </a:rPr>
              <a:t> </a:t>
            </a:r>
            <a:r>
              <a:rPr lang="ru-RU" sz="2000" b="1" dirty="0" err="1">
                <a:solidFill>
                  <a:srgbClr val="7030A0"/>
                </a:solidFill>
                <a:latin typeface="Times New Roman" pitchFamily="18" charset="0"/>
                <a:cs typeface="Times New Roman" pitchFamily="18" charset="0"/>
              </a:rPr>
              <a:t>стрiху</a:t>
            </a:r>
            <a:r>
              <a:rPr lang="ru-RU" sz="2000" b="1" dirty="0">
                <a:solidFill>
                  <a:srgbClr val="7030A0"/>
                </a:solidFill>
                <a:latin typeface="Times New Roman" pitchFamily="18" charset="0"/>
                <a:cs typeface="Times New Roman" pitchFamily="18" charset="0"/>
              </a:rPr>
              <a:t> на </a:t>
            </a:r>
            <a:r>
              <a:rPr lang="ru-RU" sz="2000" b="1" dirty="0" err="1">
                <a:solidFill>
                  <a:srgbClr val="7030A0"/>
                </a:solidFill>
                <a:latin typeface="Times New Roman" pitchFamily="18" charset="0"/>
                <a:cs typeface="Times New Roman" pitchFamily="18" charset="0"/>
              </a:rPr>
              <a:t>хатi</a:t>
            </a:r>
            <a:r>
              <a:rPr lang="ru-RU" sz="2000" b="1" dirty="0">
                <a:solidFill>
                  <a:srgbClr val="7030A0"/>
                </a:solidFill>
                <a:latin typeface="Times New Roman" pitchFamily="18" charset="0"/>
                <a:cs typeface="Times New Roman" pitchFamily="18" charset="0"/>
              </a:rPr>
              <a:t>, </a:t>
            </a:r>
            <a:r>
              <a:rPr lang="ru-RU" sz="2000" b="1" dirty="0" err="1">
                <a:solidFill>
                  <a:srgbClr val="7030A0"/>
                </a:solidFill>
                <a:latin typeface="Times New Roman" pitchFamily="18" charset="0"/>
                <a:cs typeface="Times New Roman" pitchFamily="18" charset="0"/>
              </a:rPr>
              <a:t>розтрус</a:t>
            </a:r>
            <a:r>
              <a:rPr lang="uk-UA" sz="2000" b="1" dirty="0">
                <a:solidFill>
                  <a:srgbClr val="7030A0"/>
                </a:solidFill>
                <a:latin typeface="Times New Roman" pitchFamily="18" charset="0"/>
                <a:cs typeface="Times New Roman" pitchFamily="18" charset="0"/>
              </a:rPr>
              <a:t>и </a:t>
            </a:r>
            <a:r>
              <a:rPr lang="ru-RU" sz="2000" b="1" dirty="0" smtClean="0">
                <a:solidFill>
                  <a:srgbClr val="7030A0"/>
                </a:solidFill>
                <a:latin typeface="Times New Roman" pitchFamily="18" charset="0"/>
                <a:cs typeface="Times New Roman" pitchFamily="18" charset="0"/>
              </a:rPr>
              <a:t>по полю</a:t>
            </a:r>
            <a:r>
              <a:rPr lang="ru-RU" sz="2000" b="1" dirty="0">
                <a:solidFill>
                  <a:srgbClr val="7030A0"/>
                </a:solidFill>
                <a:latin typeface="Times New Roman" pitchFamily="18" charset="0"/>
                <a:cs typeface="Times New Roman" pitchFamily="18" charset="0"/>
              </a:rPr>
              <a:t>, </a:t>
            </a:r>
            <a:r>
              <a:rPr lang="ru-RU" sz="2000" b="1" dirty="0" err="1">
                <a:solidFill>
                  <a:srgbClr val="7030A0"/>
                </a:solidFill>
                <a:latin typeface="Times New Roman" pitchFamily="18" charset="0"/>
                <a:cs typeface="Times New Roman" pitchFamily="18" charset="0"/>
              </a:rPr>
              <a:t>i</a:t>
            </a:r>
            <a:r>
              <a:rPr lang="ru-RU" sz="2000" b="1" dirty="0">
                <a:solidFill>
                  <a:srgbClr val="7030A0"/>
                </a:solidFill>
                <a:latin typeface="Times New Roman" pitchFamily="18" charset="0"/>
                <a:cs typeface="Times New Roman" pitchFamily="18" charset="0"/>
              </a:rPr>
              <a:t> </a:t>
            </a:r>
            <a:r>
              <a:rPr lang="ru-RU" sz="2000" b="1" dirty="0" err="1">
                <a:solidFill>
                  <a:srgbClr val="7030A0"/>
                </a:solidFill>
                <a:latin typeface="Times New Roman" pitchFamily="18" charset="0"/>
                <a:cs typeface="Times New Roman" pitchFamily="18" charset="0"/>
              </a:rPr>
              <a:t>зiйде</a:t>
            </a:r>
            <a:r>
              <a:rPr lang="ru-RU" sz="2000" b="1" dirty="0">
                <a:solidFill>
                  <a:srgbClr val="7030A0"/>
                </a:solidFill>
                <a:latin typeface="Times New Roman" pitchFamily="18" charset="0"/>
                <a:cs typeface="Times New Roman" pitchFamily="18" charset="0"/>
              </a:rPr>
              <a:t> те зерно, </a:t>
            </a:r>
            <a:r>
              <a:rPr lang="ru-RU" sz="2000" b="1" dirty="0" err="1">
                <a:solidFill>
                  <a:srgbClr val="7030A0"/>
                </a:solidFill>
                <a:latin typeface="Times New Roman" pitchFamily="18" charset="0"/>
                <a:cs typeface="Times New Roman" pitchFamily="18" charset="0"/>
              </a:rPr>
              <a:t>що</a:t>
            </a:r>
            <a:r>
              <a:rPr lang="ru-RU" sz="2000" b="1" dirty="0">
                <a:solidFill>
                  <a:srgbClr val="7030A0"/>
                </a:solidFill>
                <a:latin typeface="Times New Roman" pitchFamily="18" charset="0"/>
                <a:cs typeface="Times New Roman" pitchFamily="18" charset="0"/>
              </a:rPr>
              <a:t> в колосках </a:t>
            </a:r>
            <a:r>
              <a:rPr lang="ru-RU" sz="2000" b="1" dirty="0" err="1">
                <a:solidFill>
                  <a:srgbClr val="7030A0"/>
                </a:solidFill>
                <a:latin typeface="Times New Roman" pitchFamily="18" charset="0"/>
                <a:cs typeface="Times New Roman" pitchFamily="18" charset="0"/>
              </a:rPr>
              <a:t>невимолочене</a:t>
            </a:r>
            <a:r>
              <a:rPr lang="ru-RU" sz="2000" b="1" dirty="0">
                <a:solidFill>
                  <a:srgbClr val="7030A0"/>
                </a:solidFill>
                <a:latin typeface="Times New Roman" pitchFamily="18" charset="0"/>
                <a:cs typeface="Times New Roman" pitchFamily="18" charset="0"/>
              </a:rPr>
              <a:t> </a:t>
            </a:r>
            <a:r>
              <a:rPr lang="ru-RU" sz="2000" b="1" dirty="0" err="1">
                <a:solidFill>
                  <a:srgbClr val="7030A0"/>
                </a:solidFill>
                <a:latin typeface="Times New Roman" pitchFamily="18" charset="0"/>
                <a:cs typeface="Times New Roman" pitchFamily="18" charset="0"/>
              </a:rPr>
              <a:t>залишилось</a:t>
            </a:r>
            <a:r>
              <a:rPr lang="ru-RU" sz="2000" b="1" dirty="0">
                <a:solidFill>
                  <a:srgbClr val="7030A0"/>
                </a:solidFill>
                <a:latin typeface="Times New Roman" pitchFamily="18" charset="0"/>
                <a:cs typeface="Times New Roman" pitchFamily="18" charset="0"/>
              </a:rPr>
              <a:t>» </a:t>
            </a:r>
            <a:br>
              <a:rPr lang="ru-RU" sz="2000" b="1" dirty="0">
                <a:solidFill>
                  <a:srgbClr val="7030A0"/>
                </a:solidFill>
                <a:latin typeface="Times New Roman" pitchFamily="18" charset="0"/>
                <a:cs typeface="Times New Roman" pitchFamily="18" charset="0"/>
              </a:rPr>
            </a:br>
            <a:r>
              <a:rPr lang="ru-RU" sz="2000" b="1" dirty="0" err="1">
                <a:solidFill>
                  <a:srgbClr val="7030A0"/>
                </a:solidFill>
                <a:latin typeface="Times New Roman" pitchFamily="18" charset="0"/>
                <a:cs typeface="Times New Roman" pitchFamily="18" charset="0"/>
              </a:rPr>
              <a:t>Зробив</a:t>
            </a:r>
            <a:r>
              <a:rPr lang="ru-RU" sz="2000" b="1" dirty="0">
                <a:solidFill>
                  <a:srgbClr val="7030A0"/>
                </a:solidFill>
                <a:latin typeface="Times New Roman" pitchFamily="18" charset="0"/>
                <a:cs typeface="Times New Roman" pitchFamily="18" charset="0"/>
              </a:rPr>
              <a:t> </a:t>
            </a:r>
            <a:r>
              <a:rPr lang="ru-RU" sz="2000" b="1" dirty="0" err="1">
                <a:solidFill>
                  <a:srgbClr val="7030A0"/>
                </a:solidFill>
                <a:latin typeface="Times New Roman" pitchFamily="18" charset="0"/>
                <a:cs typeface="Times New Roman" pitchFamily="18" charset="0"/>
              </a:rPr>
              <a:t>син</a:t>
            </a:r>
            <a:r>
              <a:rPr lang="ru-RU" sz="2000" b="1" dirty="0">
                <a:solidFill>
                  <a:srgbClr val="7030A0"/>
                </a:solidFill>
                <a:latin typeface="Times New Roman" pitchFamily="18" charset="0"/>
                <a:cs typeface="Times New Roman" pitchFamily="18" charset="0"/>
              </a:rPr>
              <a:t> так, як </a:t>
            </a:r>
            <a:r>
              <a:rPr lang="ru-RU" sz="2000" b="1" dirty="0" err="1">
                <a:solidFill>
                  <a:srgbClr val="7030A0"/>
                </a:solidFill>
                <a:latin typeface="Times New Roman" pitchFamily="18" charset="0"/>
                <a:cs typeface="Times New Roman" pitchFamily="18" charset="0"/>
              </a:rPr>
              <a:t>батько</a:t>
            </a:r>
            <a:r>
              <a:rPr lang="ru-RU" sz="2000" b="1" dirty="0">
                <a:solidFill>
                  <a:srgbClr val="7030A0"/>
                </a:solidFill>
                <a:latin typeface="Times New Roman" pitchFamily="18" charset="0"/>
                <a:cs typeface="Times New Roman" pitchFamily="18" charset="0"/>
              </a:rPr>
              <a:t> </a:t>
            </a:r>
            <a:r>
              <a:rPr lang="ru-RU" sz="2000" b="1" dirty="0" err="1">
                <a:solidFill>
                  <a:srgbClr val="7030A0"/>
                </a:solidFill>
                <a:latin typeface="Times New Roman" pitchFamily="18" charset="0"/>
                <a:cs typeface="Times New Roman" pitchFamily="18" charset="0"/>
              </a:rPr>
              <a:t>велiв</a:t>
            </a:r>
            <a:r>
              <a:rPr lang="ru-RU" sz="2000" b="1" dirty="0">
                <a:solidFill>
                  <a:srgbClr val="7030A0"/>
                </a:solidFill>
                <a:latin typeface="Times New Roman" pitchFamily="18" charset="0"/>
                <a:cs typeface="Times New Roman" pitchFamily="18" charset="0"/>
              </a:rPr>
              <a:t>. А за ним </a:t>
            </a:r>
            <a:r>
              <a:rPr lang="ru-RU" sz="2000" b="1" dirty="0" err="1">
                <a:solidFill>
                  <a:srgbClr val="7030A0"/>
                </a:solidFill>
                <a:latin typeface="Times New Roman" pitchFamily="18" charset="0"/>
                <a:cs typeface="Times New Roman" pitchFamily="18" charset="0"/>
              </a:rPr>
              <a:t>i</a:t>
            </a:r>
            <a:r>
              <a:rPr lang="ru-RU" sz="2000" b="1" dirty="0">
                <a:solidFill>
                  <a:srgbClr val="7030A0"/>
                </a:solidFill>
                <a:latin typeface="Times New Roman" pitchFamily="18" charset="0"/>
                <a:cs typeface="Times New Roman" pitchFamily="18" charset="0"/>
              </a:rPr>
              <a:t> все село </a:t>
            </a:r>
            <a:r>
              <a:rPr lang="ru-RU" sz="2000" b="1" dirty="0" err="1">
                <a:solidFill>
                  <a:srgbClr val="7030A0"/>
                </a:solidFill>
                <a:latin typeface="Times New Roman" pitchFamily="18" charset="0"/>
                <a:cs typeface="Times New Roman" pitchFamily="18" charset="0"/>
              </a:rPr>
              <a:t>порозкривало</a:t>
            </a:r>
            <a:r>
              <a:rPr lang="ru-RU" sz="2000" b="1" dirty="0">
                <a:solidFill>
                  <a:srgbClr val="7030A0"/>
                </a:solidFill>
                <a:latin typeface="Times New Roman" pitchFamily="18" charset="0"/>
                <a:cs typeface="Times New Roman" pitchFamily="18" charset="0"/>
              </a:rPr>
              <a:t> </a:t>
            </a:r>
            <a:r>
              <a:rPr lang="ru-RU" sz="2000" b="1" dirty="0" err="1">
                <a:solidFill>
                  <a:srgbClr val="7030A0"/>
                </a:solidFill>
                <a:latin typeface="Times New Roman" pitchFamily="18" charset="0"/>
                <a:cs typeface="Times New Roman" pitchFamily="18" charset="0"/>
              </a:rPr>
              <a:t>свої</a:t>
            </a:r>
            <a:r>
              <a:rPr lang="ru-RU" sz="2000" b="1" dirty="0">
                <a:solidFill>
                  <a:srgbClr val="7030A0"/>
                </a:solidFill>
                <a:latin typeface="Times New Roman" pitchFamily="18" charset="0"/>
                <a:cs typeface="Times New Roman" pitchFamily="18" charset="0"/>
              </a:rPr>
              <a:t> </a:t>
            </a:r>
            <a:r>
              <a:rPr lang="ru-RU" sz="2000" b="1" dirty="0" err="1">
                <a:solidFill>
                  <a:srgbClr val="7030A0"/>
                </a:solidFill>
                <a:latin typeface="Times New Roman" pitchFamily="18" charset="0"/>
                <a:cs typeface="Times New Roman" pitchFamily="18" charset="0"/>
              </a:rPr>
              <a:t>хати</a:t>
            </a:r>
            <a:r>
              <a:rPr lang="ru-RU" sz="2000" b="1" dirty="0">
                <a:solidFill>
                  <a:srgbClr val="7030A0"/>
                </a:solidFill>
                <a:latin typeface="Times New Roman" pitchFamily="18" charset="0"/>
                <a:cs typeface="Times New Roman" pitchFamily="18" charset="0"/>
              </a:rPr>
              <a:t>. І </a:t>
            </a:r>
            <a:r>
              <a:rPr lang="ru-RU" sz="2000" b="1" dirty="0" err="1">
                <a:solidFill>
                  <a:srgbClr val="7030A0"/>
                </a:solidFill>
                <a:latin typeface="Times New Roman" pitchFamily="18" charset="0"/>
                <a:cs typeface="Times New Roman" pitchFamily="18" charset="0"/>
              </a:rPr>
              <a:t>зiйшло</a:t>
            </a:r>
            <a:r>
              <a:rPr lang="ru-RU" sz="2000" b="1" dirty="0">
                <a:solidFill>
                  <a:srgbClr val="7030A0"/>
                </a:solidFill>
                <a:latin typeface="Times New Roman" pitchFamily="18" charset="0"/>
                <a:cs typeface="Times New Roman" pitchFamily="18" charset="0"/>
              </a:rPr>
              <a:t> жито</a:t>
            </a:r>
            <a:r>
              <a:rPr lang="ru-RU" sz="2000" b="1" i="1" dirty="0">
                <a:solidFill>
                  <a:srgbClr val="7030A0"/>
                </a:solidFill>
                <a:latin typeface="Times New Roman" pitchFamily="18" charset="0"/>
                <a:cs typeface="Times New Roman" pitchFamily="18" charset="0"/>
              </a:rPr>
              <a:t>, </a:t>
            </a:r>
            <a:r>
              <a:rPr lang="ru-RU" sz="2000" b="1" dirty="0" err="1">
                <a:solidFill>
                  <a:srgbClr val="7030A0"/>
                </a:solidFill>
                <a:latin typeface="Times New Roman" pitchFamily="18" charset="0"/>
                <a:cs typeface="Times New Roman" pitchFamily="18" charset="0"/>
              </a:rPr>
              <a:t>густе</a:t>
            </a:r>
            <a:r>
              <a:rPr lang="ru-RU" sz="2000" b="1" dirty="0">
                <a:solidFill>
                  <a:srgbClr val="7030A0"/>
                </a:solidFill>
                <a:latin typeface="Times New Roman" pitchFamily="18" charset="0"/>
                <a:cs typeface="Times New Roman" pitchFamily="18" charset="0"/>
              </a:rPr>
              <a:t> </a:t>
            </a:r>
            <a:r>
              <a:rPr lang="ru-RU" sz="2000" b="1" dirty="0" err="1">
                <a:solidFill>
                  <a:srgbClr val="7030A0"/>
                </a:solidFill>
                <a:latin typeface="Times New Roman" pitchFamily="18" charset="0"/>
                <a:cs typeface="Times New Roman" pitchFamily="18" charset="0"/>
              </a:rPr>
              <a:t>й</a:t>
            </a:r>
            <a:r>
              <a:rPr lang="ru-RU" sz="2000" b="1" dirty="0">
                <a:solidFill>
                  <a:srgbClr val="7030A0"/>
                </a:solidFill>
                <a:latin typeface="Times New Roman" pitchFamily="18" charset="0"/>
                <a:cs typeface="Times New Roman" pitchFamily="18" charset="0"/>
              </a:rPr>
              <a:t> </a:t>
            </a:r>
            <a:r>
              <a:rPr lang="ru-RU" sz="2000" b="1" dirty="0" err="1">
                <a:solidFill>
                  <a:srgbClr val="7030A0"/>
                </a:solidFill>
                <a:latin typeface="Times New Roman" pitchFamily="18" charset="0"/>
                <a:cs typeface="Times New Roman" pitchFamily="18" charset="0"/>
              </a:rPr>
              <a:t>могутнє</a:t>
            </a:r>
            <a:r>
              <a:rPr lang="ru-RU" sz="2000" b="1" dirty="0">
                <a:solidFill>
                  <a:srgbClr val="7030A0"/>
                </a:solidFill>
                <a:latin typeface="Times New Roman" pitchFamily="18" charset="0"/>
                <a:cs typeface="Times New Roman" pitchFamily="18" charset="0"/>
              </a:rPr>
              <a:t>, </a:t>
            </a:r>
            <a:r>
              <a:rPr lang="ru-RU" sz="2000" b="1" dirty="0" err="1">
                <a:solidFill>
                  <a:srgbClr val="7030A0"/>
                </a:solidFill>
                <a:latin typeface="Times New Roman" pitchFamily="18" charset="0"/>
                <a:cs typeface="Times New Roman" pitchFamily="18" charset="0"/>
              </a:rPr>
              <a:t>i</a:t>
            </a:r>
            <a:r>
              <a:rPr lang="ru-RU" sz="2000" b="1" dirty="0">
                <a:solidFill>
                  <a:srgbClr val="7030A0"/>
                </a:solidFill>
                <a:latin typeface="Times New Roman" pitchFamily="18" charset="0"/>
                <a:cs typeface="Times New Roman" pitchFamily="18" charset="0"/>
              </a:rPr>
              <a:t> </a:t>
            </a:r>
            <a:r>
              <a:rPr lang="ru-RU" sz="2000" b="1" dirty="0" err="1">
                <a:solidFill>
                  <a:srgbClr val="7030A0"/>
                </a:solidFill>
                <a:latin typeface="Times New Roman" pitchFamily="18" charset="0"/>
                <a:cs typeface="Times New Roman" pitchFamily="18" charset="0"/>
              </a:rPr>
              <a:t>був</a:t>
            </a:r>
            <a:r>
              <a:rPr lang="ru-RU" sz="2000" b="1" dirty="0">
                <a:solidFill>
                  <a:srgbClr val="7030A0"/>
                </a:solidFill>
                <a:latin typeface="Times New Roman" pitchFamily="18" charset="0"/>
                <a:cs typeface="Times New Roman" pitchFamily="18" charset="0"/>
              </a:rPr>
              <a:t> урожай </a:t>
            </a:r>
            <a:r>
              <a:rPr lang="ru-RU" sz="2000" b="1" dirty="0" err="1">
                <a:solidFill>
                  <a:srgbClr val="7030A0"/>
                </a:solidFill>
                <a:latin typeface="Times New Roman" pitchFamily="18" charset="0"/>
                <a:cs typeface="Times New Roman" pitchFamily="18" charset="0"/>
              </a:rPr>
              <a:t>невиданий</a:t>
            </a:r>
            <a:r>
              <a:rPr lang="ru-RU" sz="2000" b="1" dirty="0">
                <a:solidFill>
                  <a:srgbClr val="7030A0"/>
                </a:solidFill>
                <a:latin typeface="Times New Roman" pitchFamily="18" charset="0"/>
                <a:cs typeface="Times New Roman" pitchFamily="18" charset="0"/>
              </a:rPr>
              <a:t>. І </a:t>
            </a:r>
            <a:r>
              <a:rPr lang="ru-RU" sz="2000" b="1" dirty="0" err="1">
                <a:solidFill>
                  <a:srgbClr val="7030A0"/>
                </a:solidFill>
                <a:latin typeface="Times New Roman" pitchFamily="18" charset="0"/>
                <a:cs typeface="Times New Roman" pitchFamily="18" charset="0"/>
              </a:rPr>
              <a:t>прийшли</a:t>
            </a:r>
            <a:r>
              <a:rPr lang="ru-RU" sz="2000" b="1" dirty="0">
                <a:solidFill>
                  <a:srgbClr val="7030A0"/>
                </a:solidFill>
                <a:latin typeface="Times New Roman" pitchFamily="18" charset="0"/>
                <a:cs typeface="Times New Roman" pitchFamily="18" charset="0"/>
              </a:rPr>
              <a:t> до того </a:t>
            </a:r>
            <a:r>
              <a:rPr lang="ru-RU" sz="2000" b="1" dirty="0" err="1">
                <a:solidFill>
                  <a:srgbClr val="7030A0"/>
                </a:solidFill>
                <a:latin typeface="Times New Roman" pitchFamily="18" charset="0"/>
                <a:cs typeface="Times New Roman" pitchFamily="18" charset="0"/>
              </a:rPr>
              <a:t>чоловiка</a:t>
            </a:r>
            <a:r>
              <a:rPr lang="ru-RU" sz="2000" b="1" dirty="0">
                <a:solidFill>
                  <a:srgbClr val="7030A0"/>
                </a:solidFill>
                <a:latin typeface="Times New Roman" pitchFamily="18" charset="0"/>
                <a:cs typeface="Times New Roman" pitchFamily="18" charset="0"/>
              </a:rPr>
              <a:t> люди, </a:t>
            </a:r>
            <a:r>
              <a:rPr lang="ru-RU" sz="2000" b="1" dirty="0" err="1">
                <a:solidFill>
                  <a:srgbClr val="7030A0"/>
                </a:solidFill>
                <a:latin typeface="Times New Roman" pitchFamily="18" charset="0"/>
                <a:cs typeface="Times New Roman" pitchFamily="18" charset="0"/>
              </a:rPr>
              <a:t>i</a:t>
            </a:r>
            <a:r>
              <a:rPr lang="ru-RU" sz="2000" b="1" dirty="0">
                <a:solidFill>
                  <a:srgbClr val="7030A0"/>
                </a:solidFill>
                <a:latin typeface="Times New Roman" pitchFamily="18" charset="0"/>
                <a:cs typeface="Times New Roman" pitchFamily="18" charset="0"/>
              </a:rPr>
              <a:t> питали, </a:t>
            </a:r>
            <a:r>
              <a:rPr lang="ru-RU" sz="2000" b="1" dirty="0" err="1">
                <a:solidFill>
                  <a:srgbClr val="7030A0"/>
                </a:solidFill>
                <a:latin typeface="Times New Roman" pitchFamily="18" charset="0"/>
                <a:cs typeface="Times New Roman" pitchFamily="18" charset="0"/>
              </a:rPr>
              <a:t>хто</a:t>
            </a:r>
            <a:r>
              <a:rPr lang="ru-RU" sz="2000" b="1" dirty="0">
                <a:solidFill>
                  <a:srgbClr val="7030A0"/>
                </a:solidFill>
                <a:latin typeface="Times New Roman" pitchFamily="18" charset="0"/>
                <a:cs typeface="Times New Roman" pitchFamily="18" charset="0"/>
              </a:rPr>
              <a:t> </a:t>
            </a:r>
            <a:r>
              <a:rPr lang="ru-RU" sz="2000" b="1" dirty="0" err="1">
                <a:solidFill>
                  <a:srgbClr val="7030A0"/>
                </a:solidFill>
                <a:latin typeface="Times New Roman" pitchFamily="18" charset="0"/>
                <a:cs typeface="Times New Roman" pitchFamily="18" charset="0"/>
              </a:rPr>
              <a:t>навчив</a:t>
            </a:r>
            <a:r>
              <a:rPr lang="ru-RU" sz="2000" b="1" dirty="0">
                <a:solidFill>
                  <a:srgbClr val="7030A0"/>
                </a:solidFill>
                <a:latin typeface="Times New Roman" pitchFamily="18" charset="0"/>
                <a:cs typeface="Times New Roman" pitchFamily="18" charset="0"/>
              </a:rPr>
              <a:t> </a:t>
            </a:r>
            <a:r>
              <a:rPr lang="ru-RU" sz="2000" b="1" dirty="0" err="1">
                <a:solidFill>
                  <a:srgbClr val="7030A0"/>
                </a:solidFill>
                <a:latin typeface="Times New Roman" pitchFamily="18" charset="0"/>
                <a:cs typeface="Times New Roman" pitchFamily="18" charset="0"/>
              </a:rPr>
              <a:t>його</a:t>
            </a:r>
            <a:r>
              <a:rPr lang="ru-RU" sz="2000" b="1" dirty="0">
                <a:solidFill>
                  <a:srgbClr val="7030A0"/>
                </a:solidFill>
                <a:latin typeface="Times New Roman" pitchFamily="18" charset="0"/>
                <a:cs typeface="Times New Roman" pitchFamily="18" charset="0"/>
              </a:rPr>
              <a:t> так </a:t>
            </a:r>
            <a:r>
              <a:rPr lang="ru-RU" sz="2000" b="1" dirty="0" err="1">
                <a:solidFill>
                  <a:srgbClr val="7030A0"/>
                </a:solidFill>
                <a:latin typeface="Times New Roman" pitchFamily="18" charset="0"/>
                <a:cs typeface="Times New Roman" pitchFamily="18" charset="0"/>
              </a:rPr>
              <a:t>чинити</a:t>
            </a:r>
            <a:r>
              <a:rPr lang="ru-RU" sz="2000" b="1" dirty="0">
                <a:solidFill>
                  <a:srgbClr val="7030A0"/>
                </a:solidFill>
                <a:latin typeface="Times New Roman" pitchFamily="18" charset="0"/>
                <a:cs typeface="Times New Roman" pitchFamily="18" charset="0"/>
              </a:rPr>
              <a:t>. </a:t>
            </a:r>
            <a:r>
              <a:rPr lang="ru-RU" sz="2000" b="1" dirty="0" err="1">
                <a:solidFill>
                  <a:srgbClr val="7030A0"/>
                </a:solidFill>
                <a:latin typeface="Times New Roman" pitchFamily="18" charset="0"/>
                <a:cs typeface="Times New Roman" pitchFamily="18" charset="0"/>
              </a:rPr>
              <a:t>Чоловiк</a:t>
            </a:r>
            <a:r>
              <a:rPr lang="ru-RU" sz="2000" b="1" dirty="0">
                <a:solidFill>
                  <a:srgbClr val="7030A0"/>
                </a:solidFill>
                <a:latin typeface="Times New Roman" pitchFamily="18" charset="0"/>
                <a:cs typeface="Times New Roman" pitchFamily="18" charset="0"/>
              </a:rPr>
              <a:t> </a:t>
            </a:r>
            <a:r>
              <a:rPr lang="ru-RU" sz="2000" b="1" dirty="0" err="1">
                <a:solidFill>
                  <a:srgbClr val="7030A0"/>
                </a:solidFill>
                <a:latin typeface="Times New Roman" pitchFamily="18" charset="0"/>
                <a:cs typeface="Times New Roman" pitchFamily="18" charset="0"/>
              </a:rPr>
              <a:t>i</a:t>
            </a:r>
            <a:r>
              <a:rPr lang="ru-RU" sz="2000" b="1" dirty="0">
                <a:solidFill>
                  <a:srgbClr val="7030A0"/>
                </a:solidFill>
                <a:latin typeface="Times New Roman" pitchFamily="18" charset="0"/>
                <a:cs typeface="Times New Roman" pitchFamily="18" charset="0"/>
              </a:rPr>
              <a:t> </a:t>
            </a:r>
            <a:r>
              <a:rPr lang="ru-RU" sz="2000" b="1" dirty="0" err="1">
                <a:solidFill>
                  <a:srgbClr val="7030A0"/>
                </a:solidFill>
                <a:latin typeface="Times New Roman" pitchFamily="18" charset="0"/>
                <a:cs typeface="Times New Roman" pitchFamily="18" charset="0"/>
              </a:rPr>
              <a:t>признався</a:t>
            </a:r>
            <a:r>
              <a:rPr lang="ru-RU" sz="2000" b="1" dirty="0">
                <a:solidFill>
                  <a:srgbClr val="7030A0"/>
                </a:solidFill>
                <a:latin typeface="Times New Roman" pitchFamily="18" charset="0"/>
                <a:cs typeface="Times New Roman" pitchFamily="18" charset="0"/>
              </a:rPr>
              <a:t>, </a:t>
            </a:r>
            <a:r>
              <a:rPr lang="ru-RU" sz="2000" b="1" dirty="0" err="1">
                <a:solidFill>
                  <a:srgbClr val="7030A0"/>
                </a:solidFill>
                <a:latin typeface="Times New Roman" pitchFamily="18" charset="0"/>
                <a:cs typeface="Times New Roman" pitchFamily="18" charset="0"/>
              </a:rPr>
              <a:t>що</a:t>
            </a:r>
            <a:r>
              <a:rPr lang="ru-RU" sz="2000" b="1" dirty="0">
                <a:solidFill>
                  <a:srgbClr val="7030A0"/>
                </a:solidFill>
                <a:latin typeface="Times New Roman" pitchFamily="18" charset="0"/>
                <a:cs typeface="Times New Roman" pitchFamily="18" charset="0"/>
              </a:rPr>
              <a:t> порушив закон, не </a:t>
            </a:r>
            <a:r>
              <a:rPr lang="ru-RU" sz="2000" b="1" dirty="0" err="1">
                <a:solidFill>
                  <a:srgbClr val="7030A0"/>
                </a:solidFill>
                <a:latin typeface="Times New Roman" pitchFamily="18" charset="0"/>
                <a:cs typeface="Times New Roman" pitchFamily="18" charset="0"/>
              </a:rPr>
              <a:t>вигнав</a:t>
            </a:r>
            <a:r>
              <a:rPr lang="ru-RU" sz="2000" b="1" dirty="0">
                <a:solidFill>
                  <a:srgbClr val="7030A0"/>
                </a:solidFill>
                <a:latin typeface="Times New Roman" pitchFamily="18" charset="0"/>
                <a:cs typeface="Times New Roman" pitchFamily="18" charset="0"/>
              </a:rPr>
              <a:t> батька. </a:t>
            </a:r>
            <a:r>
              <a:rPr lang="ru-RU" sz="2000" b="1" dirty="0" err="1">
                <a:solidFill>
                  <a:srgbClr val="7030A0"/>
                </a:solidFill>
                <a:latin typeface="Times New Roman" pitchFamily="18" charset="0"/>
                <a:cs typeface="Times New Roman" pitchFamily="18" charset="0"/>
              </a:rPr>
              <a:t>Зажадали</a:t>
            </a:r>
            <a:r>
              <a:rPr lang="ru-RU" sz="2000" b="1" dirty="0">
                <a:solidFill>
                  <a:srgbClr val="7030A0"/>
                </a:solidFill>
                <a:latin typeface="Times New Roman" pitchFamily="18" charset="0"/>
                <a:cs typeface="Times New Roman" pitchFamily="18" charset="0"/>
              </a:rPr>
              <a:t> люди </a:t>
            </a:r>
            <a:r>
              <a:rPr lang="ru-RU" sz="2000" b="1" dirty="0" err="1">
                <a:solidFill>
                  <a:srgbClr val="7030A0"/>
                </a:solidFill>
                <a:latin typeface="Times New Roman" pitchFamily="18" charset="0"/>
                <a:cs typeface="Times New Roman" pitchFamily="18" charset="0"/>
              </a:rPr>
              <a:t>побачити</a:t>
            </a:r>
            <a:r>
              <a:rPr lang="ru-RU" sz="2000" b="1" dirty="0">
                <a:solidFill>
                  <a:srgbClr val="7030A0"/>
                </a:solidFill>
                <a:latin typeface="Times New Roman" pitchFamily="18" charset="0"/>
                <a:cs typeface="Times New Roman" pitchFamily="18" charset="0"/>
              </a:rPr>
              <a:t> того </a:t>
            </a:r>
            <a:r>
              <a:rPr lang="ru-RU" sz="2000" b="1" dirty="0" err="1">
                <a:solidFill>
                  <a:srgbClr val="7030A0"/>
                </a:solidFill>
                <a:latin typeface="Times New Roman" pitchFamily="18" charset="0"/>
                <a:cs typeface="Times New Roman" pitchFamily="18" charset="0"/>
              </a:rPr>
              <a:t>дiда</a:t>
            </a:r>
            <a:r>
              <a:rPr lang="ru-RU" sz="2000" b="1" dirty="0">
                <a:solidFill>
                  <a:srgbClr val="7030A0"/>
                </a:solidFill>
                <a:latin typeface="Times New Roman" pitchFamily="18" charset="0"/>
                <a:cs typeface="Times New Roman" pitchFamily="18" charset="0"/>
              </a:rPr>
              <a:t>. </a:t>
            </a:r>
            <a:r>
              <a:rPr lang="ru-RU" sz="2000" b="1" dirty="0" err="1">
                <a:solidFill>
                  <a:srgbClr val="7030A0"/>
                </a:solidFill>
                <a:latin typeface="Times New Roman" pitchFamily="18" charset="0"/>
                <a:cs typeface="Times New Roman" pitchFamily="18" charset="0"/>
              </a:rPr>
              <a:t>Вiн</a:t>
            </a:r>
            <a:r>
              <a:rPr lang="ru-RU" sz="2000" b="1" dirty="0">
                <a:solidFill>
                  <a:srgbClr val="7030A0"/>
                </a:solidFill>
                <a:latin typeface="Times New Roman" pitchFamily="18" charset="0"/>
                <a:cs typeface="Times New Roman" pitchFamily="18" charset="0"/>
              </a:rPr>
              <a:t> </a:t>
            </a:r>
            <a:r>
              <a:rPr lang="ru-RU" sz="2000" b="1" dirty="0" err="1">
                <a:solidFill>
                  <a:srgbClr val="7030A0"/>
                </a:solidFill>
                <a:latin typeface="Times New Roman" pitchFamily="18" charset="0"/>
                <a:cs typeface="Times New Roman" pitchFamily="18" charset="0"/>
              </a:rPr>
              <a:t>вийшов</a:t>
            </a:r>
            <a:r>
              <a:rPr lang="ru-RU" sz="2000" b="1" dirty="0">
                <a:solidFill>
                  <a:srgbClr val="7030A0"/>
                </a:solidFill>
                <a:latin typeface="Times New Roman" pitchFamily="18" charset="0"/>
                <a:cs typeface="Times New Roman" pitchFamily="18" charset="0"/>
              </a:rPr>
              <a:t> до них, </a:t>
            </a:r>
            <a:r>
              <a:rPr lang="ru-RU" sz="2000" b="1" dirty="0" err="1">
                <a:solidFill>
                  <a:srgbClr val="7030A0"/>
                </a:solidFill>
                <a:latin typeface="Times New Roman" pitchFamily="18" charset="0"/>
                <a:cs typeface="Times New Roman" pitchFamily="18" charset="0"/>
              </a:rPr>
              <a:t>сивий</a:t>
            </a:r>
            <a:r>
              <a:rPr lang="ru-RU" sz="2000" b="1" dirty="0">
                <a:solidFill>
                  <a:srgbClr val="7030A0"/>
                </a:solidFill>
                <a:latin typeface="Times New Roman" pitchFamily="18" charset="0"/>
                <a:cs typeface="Times New Roman" pitchFamily="18" charset="0"/>
              </a:rPr>
              <a:t> </a:t>
            </a:r>
            <a:r>
              <a:rPr lang="ru-RU" sz="2000" b="1" dirty="0" err="1">
                <a:solidFill>
                  <a:srgbClr val="7030A0"/>
                </a:solidFill>
                <a:latin typeface="Times New Roman" pitchFamily="18" charset="0"/>
                <a:cs typeface="Times New Roman" pitchFamily="18" charset="0"/>
              </a:rPr>
              <a:t>i</a:t>
            </a:r>
            <a:r>
              <a:rPr lang="ru-RU" sz="2000" b="1" dirty="0">
                <a:solidFill>
                  <a:srgbClr val="7030A0"/>
                </a:solidFill>
                <a:latin typeface="Times New Roman" pitchFamily="18" charset="0"/>
                <a:cs typeface="Times New Roman" pitchFamily="18" charset="0"/>
              </a:rPr>
              <a:t> </a:t>
            </a:r>
            <a:r>
              <a:rPr lang="ru-RU" sz="2000" b="1" dirty="0" err="1">
                <a:solidFill>
                  <a:srgbClr val="7030A0"/>
                </a:solidFill>
                <a:latin typeface="Times New Roman" pitchFamily="18" charset="0"/>
                <a:cs typeface="Times New Roman" pitchFamily="18" charset="0"/>
              </a:rPr>
              <a:t>згорблений</a:t>
            </a:r>
            <a:r>
              <a:rPr lang="ru-RU" sz="2000" b="1" dirty="0">
                <a:solidFill>
                  <a:srgbClr val="7030A0"/>
                </a:solidFill>
                <a:latin typeface="Times New Roman" pitchFamily="18" charset="0"/>
                <a:cs typeface="Times New Roman" pitchFamily="18" charset="0"/>
              </a:rPr>
              <a:t>, </a:t>
            </a:r>
            <a:r>
              <a:rPr lang="ru-RU" sz="2000" b="1" dirty="0" err="1">
                <a:solidFill>
                  <a:srgbClr val="7030A0"/>
                </a:solidFill>
                <a:latin typeface="Times New Roman" pitchFamily="18" charset="0"/>
                <a:cs typeface="Times New Roman" pitchFamily="18" charset="0"/>
              </a:rPr>
              <a:t>зiперся</a:t>
            </a:r>
            <a:r>
              <a:rPr lang="ru-RU" sz="2000" b="1" dirty="0">
                <a:solidFill>
                  <a:srgbClr val="7030A0"/>
                </a:solidFill>
                <a:latin typeface="Times New Roman" pitchFamily="18" charset="0"/>
                <a:cs typeface="Times New Roman" pitchFamily="18" charset="0"/>
              </a:rPr>
              <a:t> на </a:t>
            </a:r>
            <a:r>
              <a:rPr lang="ru-RU" sz="2000" b="1" dirty="0" err="1">
                <a:solidFill>
                  <a:srgbClr val="7030A0"/>
                </a:solidFill>
                <a:latin typeface="Times New Roman" pitchFamily="18" charset="0"/>
                <a:cs typeface="Times New Roman" pitchFamily="18" charset="0"/>
              </a:rPr>
              <a:t>костур</a:t>
            </a:r>
            <a:r>
              <a:rPr lang="ru-RU" sz="2000" b="1" dirty="0">
                <a:solidFill>
                  <a:srgbClr val="7030A0"/>
                </a:solidFill>
                <a:latin typeface="Times New Roman" pitchFamily="18" charset="0"/>
                <a:cs typeface="Times New Roman" pitchFamily="18" charset="0"/>
              </a:rPr>
              <a:t> </a:t>
            </a:r>
            <a:r>
              <a:rPr lang="ru-RU" sz="2000" b="1" dirty="0" err="1">
                <a:solidFill>
                  <a:srgbClr val="7030A0"/>
                </a:solidFill>
                <a:latin typeface="Times New Roman" pitchFamily="18" charset="0"/>
                <a:cs typeface="Times New Roman" pitchFamily="18" charset="0"/>
              </a:rPr>
              <a:t>i</a:t>
            </a:r>
            <a:r>
              <a:rPr lang="ru-RU" sz="2000" b="1" dirty="0">
                <a:solidFill>
                  <a:srgbClr val="7030A0"/>
                </a:solidFill>
                <a:latin typeface="Times New Roman" pitchFamily="18" charset="0"/>
                <a:cs typeface="Times New Roman" pitchFamily="18" charset="0"/>
              </a:rPr>
              <a:t> сказав: «Я </a:t>
            </a:r>
            <a:r>
              <a:rPr lang="ru-RU" sz="2000" b="1" dirty="0" err="1">
                <a:solidFill>
                  <a:srgbClr val="7030A0"/>
                </a:solidFill>
                <a:latin typeface="Times New Roman" pitchFamily="18" charset="0"/>
                <a:cs typeface="Times New Roman" pitchFamily="18" charset="0"/>
              </a:rPr>
              <a:t>смертi</a:t>
            </a:r>
            <a:r>
              <a:rPr lang="ru-RU" sz="2000" b="1" dirty="0">
                <a:solidFill>
                  <a:srgbClr val="7030A0"/>
                </a:solidFill>
                <a:latin typeface="Times New Roman" pitchFamily="18" charset="0"/>
                <a:cs typeface="Times New Roman" pitchFamily="18" charset="0"/>
              </a:rPr>
              <a:t> не </a:t>
            </a:r>
            <a:r>
              <a:rPr lang="ru-RU" sz="2000" b="1" dirty="0" err="1">
                <a:solidFill>
                  <a:srgbClr val="7030A0"/>
                </a:solidFill>
                <a:latin typeface="Times New Roman" pitchFamily="18" charset="0"/>
                <a:cs typeface="Times New Roman" pitchFamily="18" charset="0"/>
              </a:rPr>
              <a:t>боюся</a:t>
            </a:r>
            <a:r>
              <a:rPr lang="ru-RU" sz="2000" b="1" dirty="0">
                <a:solidFill>
                  <a:srgbClr val="7030A0"/>
                </a:solidFill>
                <a:latin typeface="Times New Roman" pitchFamily="18" charset="0"/>
                <a:cs typeface="Times New Roman" pitchFamily="18" charset="0"/>
              </a:rPr>
              <a:t>, давно </a:t>
            </a:r>
            <a:r>
              <a:rPr lang="ru-RU" sz="2000" b="1" dirty="0" err="1">
                <a:solidFill>
                  <a:srgbClr val="7030A0"/>
                </a:solidFill>
                <a:latin typeface="Times New Roman" pitchFamily="18" charset="0"/>
                <a:cs typeface="Times New Roman" pitchFamily="18" charset="0"/>
              </a:rPr>
              <a:t>готовий</a:t>
            </a:r>
            <a:r>
              <a:rPr lang="ru-RU" sz="2000" b="1" dirty="0">
                <a:solidFill>
                  <a:srgbClr val="7030A0"/>
                </a:solidFill>
                <a:latin typeface="Times New Roman" pitchFamily="18" charset="0"/>
                <a:cs typeface="Times New Roman" pitchFamily="18" charset="0"/>
              </a:rPr>
              <a:t> до </a:t>
            </a:r>
            <a:r>
              <a:rPr lang="ru-RU" sz="2000" b="1" dirty="0" err="1">
                <a:solidFill>
                  <a:srgbClr val="7030A0"/>
                </a:solidFill>
                <a:latin typeface="Times New Roman" pitchFamily="18" charset="0"/>
                <a:cs typeface="Times New Roman" pitchFamily="18" charset="0"/>
              </a:rPr>
              <a:t>неї</a:t>
            </a:r>
            <a:r>
              <a:rPr lang="ru-RU" sz="2000" b="1" dirty="0">
                <a:solidFill>
                  <a:srgbClr val="7030A0"/>
                </a:solidFill>
                <a:latin typeface="Times New Roman" pitchFamily="18" charset="0"/>
                <a:cs typeface="Times New Roman" pitchFamily="18" charset="0"/>
              </a:rPr>
              <a:t>. Можете </a:t>
            </a:r>
            <a:r>
              <a:rPr lang="ru-RU" sz="2000" b="1" dirty="0" err="1">
                <a:solidFill>
                  <a:srgbClr val="7030A0"/>
                </a:solidFill>
                <a:latin typeface="Times New Roman" pitchFamily="18" charset="0"/>
                <a:cs typeface="Times New Roman" pitchFamily="18" charset="0"/>
              </a:rPr>
              <a:t>вбити</a:t>
            </a:r>
            <a:r>
              <a:rPr lang="ru-RU" sz="2000" b="1" dirty="0">
                <a:solidFill>
                  <a:srgbClr val="7030A0"/>
                </a:solidFill>
                <a:latin typeface="Times New Roman" pitchFamily="18" charset="0"/>
                <a:cs typeface="Times New Roman" pitchFamily="18" charset="0"/>
              </a:rPr>
              <a:t> мене, </a:t>
            </a:r>
            <a:r>
              <a:rPr lang="ru-RU" sz="2000" b="1" dirty="0" err="1">
                <a:solidFill>
                  <a:srgbClr val="7030A0"/>
                </a:solidFill>
                <a:latin typeface="Times New Roman" pitchFamily="18" charset="0"/>
                <a:cs typeface="Times New Roman" pitchFamily="18" charset="0"/>
              </a:rPr>
              <a:t>але</a:t>
            </a:r>
            <a:r>
              <a:rPr lang="ru-RU" sz="2000" b="1" dirty="0">
                <a:solidFill>
                  <a:srgbClr val="7030A0"/>
                </a:solidFill>
                <a:latin typeface="Times New Roman" pitchFamily="18" charset="0"/>
                <a:cs typeface="Times New Roman" pitchFamily="18" charset="0"/>
              </a:rPr>
              <a:t> </a:t>
            </a:r>
            <a:r>
              <a:rPr lang="ru-RU" sz="2000" b="1" dirty="0" err="1">
                <a:solidFill>
                  <a:srgbClr val="7030A0"/>
                </a:solidFill>
                <a:latin typeface="Times New Roman" pitchFamily="18" charset="0"/>
                <a:cs typeface="Times New Roman" pitchFamily="18" charset="0"/>
              </a:rPr>
              <a:t>сина</a:t>
            </a:r>
            <a:r>
              <a:rPr lang="ru-RU" sz="2000" b="1" dirty="0">
                <a:solidFill>
                  <a:srgbClr val="7030A0"/>
                </a:solidFill>
                <a:latin typeface="Times New Roman" pitchFamily="18" charset="0"/>
                <a:cs typeface="Times New Roman" pitchFamily="18" charset="0"/>
              </a:rPr>
              <a:t> </a:t>
            </a:r>
            <a:r>
              <a:rPr lang="ru-RU" sz="2000" b="1" dirty="0" err="1">
                <a:solidFill>
                  <a:srgbClr val="7030A0"/>
                </a:solidFill>
                <a:latin typeface="Times New Roman" pitchFamily="18" charset="0"/>
                <a:cs typeface="Times New Roman" pitchFamily="18" charset="0"/>
              </a:rPr>
              <a:t>пожалiйте</a:t>
            </a:r>
            <a:r>
              <a:rPr lang="ru-RU" sz="2000" b="1" dirty="0">
                <a:solidFill>
                  <a:srgbClr val="7030A0"/>
                </a:solidFill>
                <a:latin typeface="Times New Roman" pitchFamily="18" charset="0"/>
                <a:cs typeface="Times New Roman" pitchFamily="18" charset="0"/>
              </a:rPr>
              <a:t>, як </a:t>
            </a:r>
            <a:r>
              <a:rPr lang="ru-RU" sz="2000" b="1" dirty="0" err="1">
                <a:solidFill>
                  <a:srgbClr val="7030A0"/>
                </a:solidFill>
                <a:latin typeface="Times New Roman" pitchFamily="18" charset="0"/>
                <a:cs typeface="Times New Roman" pitchFamily="18" charset="0"/>
              </a:rPr>
              <a:t>вiн</a:t>
            </a:r>
            <a:r>
              <a:rPr lang="ru-RU" sz="2000" b="1" dirty="0">
                <a:solidFill>
                  <a:srgbClr val="7030A0"/>
                </a:solidFill>
                <a:latin typeface="Times New Roman" pitchFamily="18" charset="0"/>
                <a:cs typeface="Times New Roman" pitchFamily="18" charset="0"/>
              </a:rPr>
              <a:t> мене </a:t>
            </a:r>
            <a:r>
              <a:rPr lang="ru-RU" sz="2000" b="1" dirty="0" err="1">
                <a:solidFill>
                  <a:srgbClr val="7030A0"/>
                </a:solidFill>
                <a:latin typeface="Times New Roman" pitchFamily="18" charset="0"/>
                <a:cs typeface="Times New Roman" pitchFamily="18" charset="0"/>
              </a:rPr>
              <a:t>пожалiв</a:t>
            </a:r>
            <a:r>
              <a:rPr lang="ru-RU" sz="2000" b="1" dirty="0">
                <a:solidFill>
                  <a:srgbClr val="7030A0"/>
                </a:solidFill>
                <a:latin typeface="Times New Roman" pitchFamily="18" charset="0"/>
                <a:cs typeface="Times New Roman" pitchFamily="18" charset="0"/>
              </a:rPr>
              <a:t>». </a:t>
            </a:r>
            <a:br>
              <a:rPr lang="ru-RU" sz="2000" b="1" dirty="0">
                <a:solidFill>
                  <a:srgbClr val="7030A0"/>
                </a:solidFill>
                <a:latin typeface="Times New Roman" pitchFamily="18" charset="0"/>
                <a:cs typeface="Times New Roman" pitchFamily="18" charset="0"/>
              </a:rPr>
            </a:br>
            <a:r>
              <a:rPr lang="ru-RU" sz="2000" b="1" dirty="0" smtClean="0">
                <a:solidFill>
                  <a:srgbClr val="7030A0"/>
                </a:solidFill>
                <a:latin typeface="Times New Roman" pitchFamily="18" charset="0"/>
                <a:cs typeface="Times New Roman" pitchFamily="18" charset="0"/>
              </a:rPr>
              <a:t>       </a:t>
            </a:r>
            <a:r>
              <a:rPr lang="ru-RU" sz="2000" b="1" dirty="0" err="1" smtClean="0">
                <a:solidFill>
                  <a:srgbClr val="7030A0"/>
                </a:solidFill>
                <a:latin typeface="Times New Roman" pitchFamily="18" charset="0"/>
                <a:cs typeface="Times New Roman" pitchFamily="18" charset="0"/>
              </a:rPr>
              <a:t>Заспокоїла</a:t>
            </a:r>
            <a:r>
              <a:rPr lang="ru-RU" sz="2000" b="1" dirty="0" smtClean="0">
                <a:solidFill>
                  <a:srgbClr val="7030A0"/>
                </a:solidFill>
                <a:latin typeface="Times New Roman" pitchFamily="18" charset="0"/>
                <a:cs typeface="Times New Roman" pitchFamily="18" charset="0"/>
              </a:rPr>
              <a:t> </a:t>
            </a:r>
            <a:r>
              <a:rPr lang="ru-RU" sz="2000" b="1" dirty="0" err="1">
                <a:solidFill>
                  <a:srgbClr val="7030A0"/>
                </a:solidFill>
                <a:latin typeface="Times New Roman" pitchFamily="18" charset="0"/>
                <a:cs typeface="Times New Roman" pitchFamily="18" charset="0"/>
              </a:rPr>
              <a:t>дiда</a:t>
            </a:r>
            <a:r>
              <a:rPr lang="ru-RU" sz="2000" b="1" dirty="0">
                <a:solidFill>
                  <a:srgbClr val="7030A0"/>
                </a:solidFill>
                <a:latin typeface="Times New Roman" pitchFamily="18" charset="0"/>
                <a:cs typeface="Times New Roman" pitchFamily="18" charset="0"/>
              </a:rPr>
              <a:t> громада, </a:t>
            </a:r>
            <a:r>
              <a:rPr lang="ru-RU" sz="2000" b="1" dirty="0" err="1">
                <a:solidFill>
                  <a:srgbClr val="7030A0"/>
                </a:solidFill>
                <a:latin typeface="Times New Roman" pitchFamily="18" charset="0"/>
                <a:cs typeface="Times New Roman" pitchFamily="18" charset="0"/>
              </a:rPr>
              <a:t>i</a:t>
            </a:r>
            <a:r>
              <a:rPr lang="ru-RU" sz="2000" b="1" dirty="0">
                <a:solidFill>
                  <a:srgbClr val="7030A0"/>
                </a:solidFill>
                <a:latin typeface="Times New Roman" pitchFamily="18" charset="0"/>
                <a:cs typeface="Times New Roman" pitchFamily="18" charset="0"/>
              </a:rPr>
              <a:t> </a:t>
            </a:r>
            <a:r>
              <a:rPr lang="ru-RU" sz="2000" b="1" dirty="0" err="1">
                <a:solidFill>
                  <a:srgbClr val="7030A0"/>
                </a:solidFill>
                <a:latin typeface="Times New Roman" pitchFamily="18" charset="0"/>
                <a:cs typeface="Times New Roman" pitchFamily="18" charset="0"/>
              </a:rPr>
              <a:t>прийняли</a:t>
            </a:r>
            <a:r>
              <a:rPr lang="ru-RU" sz="2000" b="1" dirty="0">
                <a:solidFill>
                  <a:srgbClr val="7030A0"/>
                </a:solidFill>
                <a:latin typeface="Times New Roman" pitchFamily="18" charset="0"/>
                <a:cs typeface="Times New Roman" pitchFamily="18" charset="0"/>
              </a:rPr>
              <a:t> </a:t>
            </a:r>
            <a:r>
              <a:rPr lang="ru-RU" sz="2000" b="1" dirty="0" err="1">
                <a:solidFill>
                  <a:srgbClr val="7030A0"/>
                </a:solidFill>
                <a:latin typeface="Times New Roman" pitchFamily="18" charset="0"/>
                <a:cs typeface="Times New Roman" pitchFamily="18" charset="0"/>
              </a:rPr>
              <a:t>тодi</a:t>
            </a:r>
            <a:r>
              <a:rPr lang="ru-RU" sz="2000" b="1" dirty="0">
                <a:solidFill>
                  <a:srgbClr val="7030A0"/>
                </a:solidFill>
                <a:latin typeface="Times New Roman" pitchFamily="18" charset="0"/>
                <a:cs typeface="Times New Roman" pitchFamily="18" charset="0"/>
              </a:rPr>
              <a:t> </a:t>
            </a:r>
            <a:r>
              <a:rPr lang="ru-RU" sz="2000" b="1" dirty="0" err="1">
                <a:solidFill>
                  <a:srgbClr val="7030A0"/>
                </a:solidFill>
                <a:latin typeface="Times New Roman" pitchFamily="18" charset="0"/>
                <a:cs typeface="Times New Roman" pitchFamily="18" charset="0"/>
              </a:rPr>
              <a:t>новий</a:t>
            </a:r>
            <a:r>
              <a:rPr lang="ru-RU" sz="2000" b="1" dirty="0">
                <a:solidFill>
                  <a:srgbClr val="7030A0"/>
                </a:solidFill>
                <a:latin typeface="Times New Roman" pitchFamily="18" charset="0"/>
                <a:cs typeface="Times New Roman" pitchFamily="18" charset="0"/>
              </a:rPr>
              <a:t> закон роду — </a:t>
            </a:r>
            <a:r>
              <a:rPr lang="ru-RU" sz="2000" b="1" dirty="0" err="1">
                <a:solidFill>
                  <a:srgbClr val="7030A0"/>
                </a:solidFill>
                <a:latin typeface="Times New Roman" pitchFamily="18" charset="0"/>
                <a:cs typeface="Times New Roman" pitchFamily="18" charset="0"/>
              </a:rPr>
              <a:t>берегти</a:t>
            </a:r>
            <a:r>
              <a:rPr lang="ru-RU" sz="2000" b="1" dirty="0">
                <a:solidFill>
                  <a:srgbClr val="7030A0"/>
                </a:solidFill>
                <a:latin typeface="Times New Roman" pitchFamily="18" charset="0"/>
                <a:cs typeface="Times New Roman" pitchFamily="18" charset="0"/>
              </a:rPr>
              <a:t> </a:t>
            </a:r>
            <a:r>
              <a:rPr lang="ru-RU" sz="2000" b="1" dirty="0" err="1">
                <a:solidFill>
                  <a:srgbClr val="7030A0"/>
                </a:solidFill>
                <a:latin typeface="Times New Roman" pitchFamily="18" charset="0"/>
                <a:cs typeface="Times New Roman" pitchFamily="18" charset="0"/>
              </a:rPr>
              <a:t>й</a:t>
            </a:r>
            <a:r>
              <a:rPr lang="ru-RU" sz="2000" b="1" dirty="0">
                <a:solidFill>
                  <a:srgbClr val="7030A0"/>
                </a:solidFill>
                <a:latin typeface="Times New Roman" pitchFamily="18" charset="0"/>
                <a:cs typeface="Times New Roman" pitchFamily="18" charset="0"/>
              </a:rPr>
              <a:t> </a:t>
            </a:r>
            <a:r>
              <a:rPr lang="ru-RU" sz="2000" b="1" dirty="0" err="1">
                <a:solidFill>
                  <a:srgbClr val="7030A0"/>
                </a:solidFill>
                <a:latin typeface="Times New Roman" pitchFamily="18" charset="0"/>
                <a:cs typeface="Times New Roman" pitchFamily="18" charset="0"/>
              </a:rPr>
              <a:t>шанувати</a:t>
            </a:r>
            <a:r>
              <a:rPr lang="ru-RU" sz="2000" b="1" dirty="0">
                <a:solidFill>
                  <a:srgbClr val="7030A0"/>
                </a:solidFill>
                <a:latin typeface="Times New Roman" pitchFamily="18" charset="0"/>
                <a:cs typeface="Times New Roman" pitchFamily="18" charset="0"/>
              </a:rPr>
              <a:t> </a:t>
            </a:r>
            <a:r>
              <a:rPr lang="ru-RU" sz="2000" b="1" dirty="0" err="1">
                <a:solidFill>
                  <a:srgbClr val="7030A0"/>
                </a:solidFill>
                <a:latin typeface="Times New Roman" pitchFamily="18" charset="0"/>
                <a:cs typeface="Times New Roman" pitchFamily="18" charset="0"/>
              </a:rPr>
              <a:t>старих</a:t>
            </a:r>
            <a:r>
              <a:rPr lang="ru-RU" sz="2000" b="1" dirty="0">
                <a:solidFill>
                  <a:srgbClr val="7030A0"/>
                </a:solidFill>
                <a:latin typeface="Times New Roman" pitchFamily="18" charset="0"/>
                <a:cs typeface="Times New Roman" pitchFamily="18" charset="0"/>
              </a:rPr>
              <a:t> людей за роки, за </a:t>
            </a:r>
            <a:r>
              <a:rPr lang="ru-RU" sz="2000" b="1" dirty="0" err="1">
                <a:solidFill>
                  <a:srgbClr val="7030A0"/>
                </a:solidFill>
                <a:latin typeface="Times New Roman" pitchFamily="18" charset="0"/>
                <a:cs typeface="Times New Roman" pitchFamily="18" charset="0"/>
              </a:rPr>
              <a:t>мудрiсть</a:t>
            </a:r>
            <a:r>
              <a:rPr lang="ru-RU" sz="2000" b="1" dirty="0">
                <a:solidFill>
                  <a:srgbClr val="7030A0"/>
                </a:solidFill>
                <a:latin typeface="Times New Roman" pitchFamily="18" charset="0"/>
                <a:cs typeface="Times New Roman" pitchFamily="18" charset="0"/>
              </a:rPr>
              <a:t>, </a:t>
            </a:r>
            <a:r>
              <a:rPr lang="ru-RU" sz="2000" b="1" dirty="0" err="1">
                <a:solidFill>
                  <a:srgbClr val="7030A0"/>
                </a:solidFill>
                <a:latin typeface="Times New Roman" pitchFamily="18" charset="0"/>
                <a:cs typeface="Times New Roman" pitchFamily="18" charset="0"/>
              </a:rPr>
              <a:t>слухати</a:t>
            </a:r>
            <a:r>
              <a:rPr lang="ru-RU" sz="2000" b="1" dirty="0">
                <a:solidFill>
                  <a:srgbClr val="7030A0"/>
                </a:solidFill>
                <a:latin typeface="Times New Roman" pitchFamily="18" charset="0"/>
                <a:cs typeface="Times New Roman" pitchFamily="18" charset="0"/>
              </a:rPr>
              <a:t> </a:t>
            </a:r>
            <a:r>
              <a:rPr lang="ru-RU" sz="2000" b="1" dirty="0" err="1">
                <a:solidFill>
                  <a:srgbClr val="7030A0"/>
                </a:solidFill>
                <a:latin typeface="Times New Roman" pitchFamily="18" charset="0"/>
                <a:cs typeface="Times New Roman" pitchFamily="18" charset="0"/>
              </a:rPr>
              <a:t>їхню</a:t>
            </a:r>
            <a:r>
              <a:rPr lang="ru-RU" sz="2000" b="1" dirty="0">
                <a:solidFill>
                  <a:srgbClr val="7030A0"/>
                </a:solidFill>
                <a:latin typeface="Times New Roman" pitchFamily="18" charset="0"/>
                <a:cs typeface="Times New Roman" pitchFamily="18" charset="0"/>
              </a:rPr>
              <a:t> раду </a:t>
            </a:r>
            <a:r>
              <a:rPr lang="ru-RU" sz="2000" b="1" dirty="0" err="1">
                <a:solidFill>
                  <a:srgbClr val="7030A0"/>
                </a:solidFill>
                <a:latin typeface="Times New Roman" pitchFamily="18" charset="0"/>
                <a:cs typeface="Times New Roman" pitchFamily="18" charset="0"/>
              </a:rPr>
              <a:t>й</a:t>
            </a:r>
            <a:r>
              <a:rPr lang="ru-RU" sz="2000" b="1" dirty="0">
                <a:solidFill>
                  <a:srgbClr val="7030A0"/>
                </a:solidFill>
                <a:latin typeface="Times New Roman" pitchFamily="18" charset="0"/>
                <a:cs typeface="Times New Roman" pitchFamily="18" charset="0"/>
              </a:rPr>
              <a:t> </a:t>
            </a:r>
            <a:r>
              <a:rPr lang="ru-RU" sz="2000" b="1" dirty="0" err="1">
                <a:solidFill>
                  <a:srgbClr val="7030A0"/>
                </a:solidFill>
                <a:latin typeface="Times New Roman" pitchFamily="18" charset="0"/>
                <a:cs typeface="Times New Roman" pitchFamily="18" charset="0"/>
              </a:rPr>
              <a:t>чинити</a:t>
            </a:r>
            <a:r>
              <a:rPr lang="ru-RU" sz="2000" b="1" dirty="0">
                <a:solidFill>
                  <a:srgbClr val="7030A0"/>
                </a:solidFill>
                <a:latin typeface="Times New Roman" pitchFamily="18" charset="0"/>
                <a:cs typeface="Times New Roman" pitchFamily="18" charset="0"/>
              </a:rPr>
              <a:t> так, як </a:t>
            </a:r>
            <a:r>
              <a:rPr lang="ru-RU" sz="2000" b="1" dirty="0" err="1">
                <a:solidFill>
                  <a:srgbClr val="7030A0"/>
                </a:solidFill>
                <a:latin typeface="Times New Roman" pitchFamily="18" charset="0"/>
                <a:cs typeface="Times New Roman" pitchFamily="18" charset="0"/>
              </a:rPr>
              <a:t>скажуть</a:t>
            </a:r>
            <a:r>
              <a:rPr lang="ru-RU" sz="2000" b="1" dirty="0">
                <a:solidFill>
                  <a:srgbClr val="7030A0"/>
                </a:solidFill>
                <a:latin typeface="Times New Roman" pitchFamily="18" charset="0"/>
                <a:cs typeface="Times New Roman" pitchFamily="18" charset="0"/>
              </a:rPr>
              <a:t> вони. І </a:t>
            </a:r>
            <a:r>
              <a:rPr lang="ru-RU" sz="2000" b="1" dirty="0" err="1">
                <a:solidFill>
                  <a:srgbClr val="7030A0"/>
                </a:solidFill>
                <a:latin typeface="Times New Roman" pitchFamily="18" charset="0"/>
                <a:cs typeface="Times New Roman" pitchFamily="18" charset="0"/>
              </a:rPr>
              <a:t>доглядати</a:t>
            </a:r>
            <a:r>
              <a:rPr lang="ru-RU" sz="2000" b="1" dirty="0">
                <a:solidFill>
                  <a:srgbClr val="7030A0"/>
                </a:solidFill>
                <a:latin typeface="Times New Roman" pitchFamily="18" charset="0"/>
                <a:cs typeface="Times New Roman" pitchFamily="18" charset="0"/>
              </a:rPr>
              <a:t> </a:t>
            </a:r>
            <a:r>
              <a:rPr lang="ru-RU" sz="2000" b="1" dirty="0" err="1">
                <a:solidFill>
                  <a:srgbClr val="7030A0"/>
                </a:solidFill>
                <a:latin typeface="Times New Roman" pitchFamily="18" charset="0"/>
                <a:cs typeface="Times New Roman" pitchFamily="18" charset="0"/>
              </a:rPr>
              <a:t>їх</a:t>
            </a:r>
            <a:r>
              <a:rPr lang="ru-RU" sz="2000" b="1" dirty="0">
                <a:solidFill>
                  <a:srgbClr val="7030A0"/>
                </a:solidFill>
                <a:latin typeface="Times New Roman" pitchFamily="18" charset="0"/>
                <a:cs typeface="Times New Roman" pitchFamily="18" charset="0"/>
              </a:rPr>
              <a:t> до </a:t>
            </a:r>
            <a:r>
              <a:rPr lang="ru-RU" sz="2000" b="1" dirty="0" err="1">
                <a:solidFill>
                  <a:srgbClr val="7030A0"/>
                </a:solidFill>
                <a:latin typeface="Times New Roman" pitchFamily="18" charset="0"/>
                <a:cs typeface="Times New Roman" pitchFamily="18" charset="0"/>
              </a:rPr>
              <a:t>самої</a:t>
            </a:r>
            <a:r>
              <a:rPr lang="ru-RU" sz="2000" b="1" dirty="0">
                <a:solidFill>
                  <a:srgbClr val="7030A0"/>
                </a:solidFill>
                <a:latin typeface="Times New Roman" pitchFamily="18" charset="0"/>
                <a:cs typeface="Times New Roman" pitchFamily="18" charset="0"/>
              </a:rPr>
              <a:t> </a:t>
            </a:r>
            <a:r>
              <a:rPr lang="ru-RU" sz="2000" b="1" dirty="0" err="1">
                <a:solidFill>
                  <a:srgbClr val="7030A0"/>
                </a:solidFill>
                <a:latin typeface="Times New Roman" pitchFamily="18" charset="0"/>
                <a:cs typeface="Times New Roman" pitchFamily="18" charset="0"/>
              </a:rPr>
              <a:t>смертi</a:t>
            </a:r>
            <a:r>
              <a:rPr lang="ru-RU" sz="2000" b="1" dirty="0">
                <a:solidFill>
                  <a:srgbClr val="7030A0"/>
                </a:solidFill>
                <a:latin typeface="Times New Roman" pitchFamily="18" charset="0"/>
                <a:cs typeface="Times New Roman" pitchFamily="18" charset="0"/>
              </a:rPr>
              <a:t>. А </a:t>
            </a:r>
            <a:r>
              <a:rPr lang="ru-RU" sz="2000" b="1" dirty="0" err="1">
                <a:solidFill>
                  <a:srgbClr val="7030A0"/>
                </a:solidFill>
                <a:latin typeface="Times New Roman" pitchFamily="18" charset="0"/>
                <a:cs typeface="Times New Roman" pitchFamily="18" charset="0"/>
              </a:rPr>
              <a:t>хто</a:t>
            </a:r>
            <a:r>
              <a:rPr lang="ru-RU" sz="2000" b="1" dirty="0">
                <a:solidFill>
                  <a:srgbClr val="7030A0"/>
                </a:solidFill>
                <a:latin typeface="Times New Roman" pitchFamily="18" charset="0"/>
                <a:cs typeface="Times New Roman" pitchFamily="18" charset="0"/>
              </a:rPr>
              <a:t> не </a:t>
            </a:r>
            <a:r>
              <a:rPr lang="ru-RU" sz="2000" b="1" dirty="0" err="1">
                <a:solidFill>
                  <a:srgbClr val="7030A0"/>
                </a:solidFill>
                <a:latin typeface="Times New Roman" pitchFamily="18" charset="0"/>
                <a:cs typeface="Times New Roman" pitchFamily="18" charset="0"/>
              </a:rPr>
              <a:t>виконає</a:t>
            </a:r>
            <a:r>
              <a:rPr lang="ru-RU" sz="2000" b="1" dirty="0">
                <a:solidFill>
                  <a:srgbClr val="7030A0"/>
                </a:solidFill>
                <a:latin typeface="Times New Roman" pitchFamily="18" charset="0"/>
                <a:cs typeface="Times New Roman" pitchFamily="18" charset="0"/>
              </a:rPr>
              <a:t> </a:t>
            </a:r>
            <a:r>
              <a:rPr lang="ru-RU" sz="2000" b="1" dirty="0" err="1">
                <a:solidFill>
                  <a:srgbClr val="7030A0"/>
                </a:solidFill>
                <a:latin typeface="Times New Roman" pitchFamily="18" charset="0"/>
                <a:cs typeface="Times New Roman" pitchFamily="18" charset="0"/>
              </a:rPr>
              <a:t>цього</a:t>
            </a:r>
            <a:r>
              <a:rPr lang="ru-RU" sz="2000" b="1" dirty="0">
                <a:solidFill>
                  <a:srgbClr val="7030A0"/>
                </a:solidFill>
                <a:latin typeface="Times New Roman" pitchFamily="18" charset="0"/>
                <a:cs typeface="Times New Roman" pitchFamily="18" charset="0"/>
              </a:rPr>
              <a:t> закону, то буде проклятий </a:t>
            </a:r>
            <a:r>
              <a:rPr lang="uk-UA" sz="2000" b="1" dirty="0">
                <a:solidFill>
                  <a:srgbClr val="7030A0"/>
                </a:solidFill>
                <a:latin typeface="Times New Roman" pitchFamily="18" charset="0"/>
                <a:cs typeface="Times New Roman" pitchFamily="18" charset="0"/>
              </a:rPr>
              <a:t>на </a:t>
            </a:r>
            <a:r>
              <a:rPr lang="ru-RU" sz="2000" b="1" dirty="0" err="1">
                <a:solidFill>
                  <a:srgbClr val="7030A0"/>
                </a:solidFill>
                <a:latin typeface="Times New Roman" pitchFamily="18" charset="0"/>
                <a:cs typeface="Times New Roman" pitchFamily="18" charset="0"/>
              </a:rPr>
              <a:t>вiки</a:t>
            </a:r>
            <a:r>
              <a:rPr lang="ru-RU" sz="2000" b="1" dirty="0">
                <a:solidFill>
                  <a:srgbClr val="7030A0"/>
                </a:solidFill>
                <a:latin typeface="Times New Roman" pitchFamily="18" charset="0"/>
                <a:cs typeface="Times New Roman" pitchFamily="18" charset="0"/>
              </a:rPr>
              <a:t> </a:t>
            </a:r>
            <a:r>
              <a:rPr lang="ru-RU" sz="2000" b="1" dirty="0" err="1">
                <a:solidFill>
                  <a:srgbClr val="7030A0"/>
                </a:solidFill>
                <a:latin typeface="Times New Roman" pitchFamily="18" charset="0"/>
                <a:cs typeface="Times New Roman" pitchFamily="18" charset="0"/>
              </a:rPr>
              <a:t>вiчнi</a:t>
            </a:r>
            <a:r>
              <a:rPr lang="ru-RU" sz="2000" b="1" dirty="0">
                <a:solidFill>
                  <a:srgbClr val="7030A0"/>
                </a:solidFill>
                <a:latin typeface="Times New Roman" pitchFamily="18" charset="0"/>
                <a:cs typeface="Times New Roman" pitchFamily="18" charset="0"/>
              </a:rPr>
              <a:t>... </a:t>
            </a:r>
            <a:r>
              <a:rPr lang="ru-RU" sz="2000" b="1" i="1" dirty="0">
                <a:solidFill>
                  <a:srgbClr val="7030A0"/>
                </a:solidFill>
                <a:latin typeface="Times New Roman" pitchFamily="18" charset="0"/>
                <a:cs typeface="Times New Roman" pitchFamily="18" charset="0"/>
              </a:rPr>
              <a:t>За М. </a:t>
            </a:r>
            <a:r>
              <a:rPr lang="ru-RU" sz="2000" b="1" i="1" dirty="0" err="1">
                <a:solidFill>
                  <a:srgbClr val="7030A0"/>
                </a:solidFill>
                <a:latin typeface="Times New Roman" pitchFamily="18" charset="0"/>
                <a:cs typeface="Times New Roman" pitchFamily="18" charset="0"/>
              </a:rPr>
              <a:t>Малюком</a:t>
            </a:r>
            <a:r>
              <a:rPr lang="ru-RU" sz="2000" b="1" i="1" dirty="0">
                <a:solidFill>
                  <a:srgbClr val="7030A0"/>
                </a:solidFill>
                <a:latin typeface="Times New Roman" pitchFamily="18" charset="0"/>
                <a:cs typeface="Times New Roman" pitchFamily="18" charset="0"/>
              </a:rPr>
              <a:t> </a:t>
            </a:r>
            <a:r>
              <a:rPr lang="ru-RU" sz="2000" b="1" dirty="0">
                <a:solidFill>
                  <a:srgbClr val="7030A0"/>
                </a:solidFill>
                <a:latin typeface="Times New Roman" pitchFamily="18" charset="0"/>
                <a:cs typeface="Times New Roman" pitchFamily="18" charset="0"/>
              </a:rPr>
              <a:t/>
            </a:r>
            <a:br>
              <a:rPr lang="ru-RU" sz="2000" b="1" dirty="0">
                <a:solidFill>
                  <a:srgbClr val="7030A0"/>
                </a:solidFill>
                <a:latin typeface="Times New Roman" pitchFamily="18" charset="0"/>
                <a:cs typeface="Times New Roman" pitchFamily="18" charset="0"/>
              </a:rPr>
            </a:br>
            <a:endParaRPr lang="ru-RU" sz="2000" b="1" dirty="0">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HP\Pictures\images.jp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
        <p:nvSpPr>
          <p:cNvPr id="2" name="Заголовок 1"/>
          <p:cNvSpPr>
            <a:spLocks noGrp="1"/>
          </p:cNvSpPr>
          <p:nvPr>
            <p:ph type="title"/>
          </p:nvPr>
        </p:nvSpPr>
        <p:spPr/>
        <p:txBody>
          <a:bodyPr/>
          <a:lstStyle/>
          <a:p>
            <a:endParaRPr lang="ru-RU" dirty="0">
              <a:solidFill>
                <a:srgbClr val="FFFF00"/>
              </a:solidFill>
            </a:endParaRPr>
          </a:p>
        </p:txBody>
      </p:sp>
      <p:pic>
        <p:nvPicPr>
          <p:cNvPr id="8" name="Рисунок 7" descr="WP_20160510_12_28_58_Pro.jpg"/>
          <p:cNvPicPr>
            <a:picLocks noChangeAspect="1"/>
          </p:cNvPicPr>
          <p:nvPr/>
        </p:nvPicPr>
        <p:blipFill>
          <a:blip r:embed="rId3" cstate="print"/>
          <a:stretch>
            <a:fillRect/>
          </a:stretch>
        </p:blipFill>
        <p:spPr>
          <a:xfrm>
            <a:off x="251520" y="260648"/>
            <a:ext cx="8640960" cy="6296192"/>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HP\Pictures\images.jp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
        <p:nvSpPr>
          <p:cNvPr id="2" name="Заголовок 1"/>
          <p:cNvSpPr>
            <a:spLocks noGrp="1"/>
          </p:cNvSpPr>
          <p:nvPr>
            <p:ph type="title"/>
          </p:nvPr>
        </p:nvSpPr>
        <p:spPr>
          <a:xfrm>
            <a:off x="457200" y="0"/>
            <a:ext cx="8229600" cy="908720"/>
          </a:xfrm>
        </p:spPr>
        <p:txBody>
          <a:bodyPr/>
          <a:lstStyle/>
          <a:p>
            <a:r>
              <a:rPr lang="uk-UA" b="1" dirty="0" smtClean="0">
                <a:solidFill>
                  <a:srgbClr val="FF0000"/>
                </a:solidFill>
                <a:latin typeface="Times New Roman" pitchFamily="18" charset="0"/>
                <a:cs typeface="Times New Roman" pitchFamily="18" charset="0"/>
              </a:rPr>
              <a:t>Щоб у серці жила Україна!</a:t>
            </a:r>
            <a:endParaRPr lang="ru-RU" b="1" dirty="0">
              <a:solidFill>
                <a:srgbClr val="FF0000"/>
              </a:solidFill>
              <a:latin typeface="Times New Roman" pitchFamily="18" charset="0"/>
              <a:cs typeface="Times New Roman" pitchFamily="18" charset="0"/>
            </a:endParaRPr>
          </a:p>
        </p:txBody>
      </p:sp>
      <p:pic>
        <p:nvPicPr>
          <p:cNvPr id="5" name="Picture 3" descr="D:\Школа\банер 2017\Банер 2\WP_20160901_10_05_34_Pro.jpg"/>
          <p:cNvPicPr>
            <a:picLocks noChangeAspect="1" noChangeArrowheads="1"/>
          </p:cNvPicPr>
          <p:nvPr/>
        </p:nvPicPr>
        <p:blipFill>
          <a:blip r:embed="rId3" cstate="print"/>
          <a:srcRect/>
          <a:stretch>
            <a:fillRect/>
          </a:stretch>
        </p:blipFill>
        <p:spPr bwMode="auto">
          <a:xfrm>
            <a:off x="251520" y="836712"/>
            <a:ext cx="4248472" cy="3026308"/>
          </a:xfrm>
          <a:prstGeom prst="rect">
            <a:avLst/>
          </a:prstGeom>
          <a:ln>
            <a:noFill/>
          </a:ln>
          <a:effectLst>
            <a:softEdge rad="112500"/>
          </a:effectLst>
        </p:spPr>
      </p:pic>
      <p:pic>
        <p:nvPicPr>
          <p:cNvPr id="7" name="Picture 1" descr="D:\Школа\банер 2017\Банер 2\WP_20160901_09_56_18_Pro.jpg"/>
          <p:cNvPicPr>
            <a:picLocks noChangeAspect="1" noChangeArrowheads="1"/>
          </p:cNvPicPr>
          <p:nvPr/>
        </p:nvPicPr>
        <p:blipFill>
          <a:blip r:embed="rId4" cstate="print"/>
          <a:srcRect/>
          <a:stretch>
            <a:fillRect/>
          </a:stretch>
        </p:blipFill>
        <p:spPr bwMode="auto">
          <a:xfrm>
            <a:off x="179512" y="3952749"/>
            <a:ext cx="4392488" cy="2905251"/>
          </a:xfrm>
          <a:prstGeom prst="rect">
            <a:avLst/>
          </a:prstGeom>
          <a:ln>
            <a:noFill/>
          </a:ln>
          <a:effectLst>
            <a:softEdge rad="112500"/>
          </a:effectLst>
        </p:spPr>
      </p:pic>
      <p:pic>
        <p:nvPicPr>
          <p:cNvPr id="8" name="Picture 1" descr="D:\Школа\банер 2017\Банер 2\WP_20160901_09_56_35_Pro.jpg"/>
          <p:cNvPicPr>
            <a:picLocks noChangeAspect="1" noChangeArrowheads="1"/>
          </p:cNvPicPr>
          <p:nvPr/>
        </p:nvPicPr>
        <p:blipFill>
          <a:blip r:embed="rId5" cstate="print"/>
          <a:srcRect/>
          <a:stretch>
            <a:fillRect/>
          </a:stretch>
        </p:blipFill>
        <p:spPr bwMode="auto">
          <a:xfrm>
            <a:off x="4823520" y="908720"/>
            <a:ext cx="4140968" cy="2952328"/>
          </a:xfrm>
          <a:prstGeom prst="rect">
            <a:avLst/>
          </a:prstGeom>
          <a:ln>
            <a:noFill/>
          </a:ln>
          <a:effectLst>
            <a:softEdge rad="112500"/>
          </a:effectLst>
        </p:spPr>
      </p:pic>
      <p:pic>
        <p:nvPicPr>
          <p:cNvPr id="38915" name="Picture 3" descr="D:\Школа\банер 2017\Банер 2\DSC_0317.JPG"/>
          <p:cNvPicPr>
            <a:picLocks noGrp="1" noChangeAspect="1" noChangeArrowheads="1"/>
          </p:cNvPicPr>
          <p:nvPr>
            <p:ph idx="1"/>
          </p:nvPr>
        </p:nvPicPr>
        <p:blipFill>
          <a:blip r:embed="rId6" cstate="print"/>
          <a:srcRect/>
          <a:stretch>
            <a:fillRect/>
          </a:stretch>
        </p:blipFill>
        <p:spPr bwMode="auto">
          <a:xfrm>
            <a:off x="4788601" y="3962123"/>
            <a:ext cx="4175887" cy="289587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HP\Pictures\images.jp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
        <p:nvSpPr>
          <p:cNvPr id="2" name="Заголовок 1"/>
          <p:cNvSpPr>
            <a:spLocks noGrp="1"/>
          </p:cNvSpPr>
          <p:nvPr>
            <p:ph type="title"/>
          </p:nvPr>
        </p:nvSpPr>
        <p:spPr>
          <a:xfrm>
            <a:off x="457200" y="274638"/>
            <a:ext cx="8229600" cy="6322714"/>
          </a:xfrm>
        </p:spPr>
        <p:txBody>
          <a:bodyPr>
            <a:noAutofit/>
          </a:bodyPr>
          <a:lstStyle/>
          <a:p>
            <a:pPr algn="l"/>
            <a:r>
              <a:rPr lang="ru-RU" sz="2400" b="1" dirty="0" smtClean="0">
                <a:solidFill>
                  <a:srgbClr val="FF0000"/>
                </a:solidFill>
                <a:latin typeface="Times New Roman" pitchFamily="18" charset="0"/>
                <a:cs typeface="Times New Roman" pitchFamily="18" charset="0"/>
              </a:rPr>
              <a:t>                                     Притча </a:t>
            </a:r>
            <a:r>
              <a:rPr lang="ru-RU" sz="2400" b="1" dirty="0">
                <a:solidFill>
                  <a:srgbClr val="FF0000"/>
                </a:solidFill>
                <a:latin typeface="Times New Roman" pitchFamily="18" charset="0"/>
                <a:cs typeface="Times New Roman" pitchFamily="18" charset="0"/>
              </a:rPr>
              <a:t>про Добро </a:t>
            </a:r>
            <a:r>
              <a:rPr lang="ru-RU" sz="2400" b="1" dirty="0" err="1">
                <a:solidFill>
                  <a:srgbClr val="FF0000"/>
                </a:solidFill>
                <a:latin typeface="Times New Roman" pitchFamily="18" charset="0"/>
                <a:cs typeface="Times New Roman" pitchFamily="18" charset="0"/>
              </a:rPr>
              <a:t>і</a:t>
            </a:r>
            <a:r>
              <a:rPr lang="ru-RU" sz="2400" b="1" dirty="0">
                <a:solidFill>
                  <a:srgbClr val="FF0000"/>
                </a:solidFill>
                <a:latin typeface="Times New Roman" pitchFamily="18" charset="0"/>
                <a:cs typeface="Times New Roman" pitchFamily="18" charset="0"/>
              </a:rPr>
              <a:t> Зло</a:t>
            </a:r>
            <a:r>
              <a:rPr lang="ru-RU" sz="1600" b="1" dirty="0">
                <a:latin typeface="Times New Roman" pitchFamily="18" charset="0"/>
                <a:cs typeface="Times New Roman" pitchFamily="18" charset="0"/>
              </a:rPr>
              <a:t/>
            </a:r>
            <a:br>
              <a:rPr lang="ru-RU" sz="1600" b="1" dirty="0">
                <a:latin typeface="Times New Roman" pitchFamily="18" charset="0"/>
                <a:cs typeface="Times New Roman" pitchFamily="18" charset="0"/>
              </a:rPr>
            </a:br>
            <a:r>
              <a:rPr lang="ru-RU" sz="1600" b="1" dirty="0" smtClean="0">
                <a:solidFill>
                  <a:srgbClr val="7030A0"/>
                </a:solidFill>
                <a:latin typeface="Times New Roman" pitchFamily="18" charset="0"/>
                <a:cs typeface="Times New Roman" pitchFamily="18" charset="0"/>
              </a:rPr>
              <a:t>     </a:t>
            </a:r>
            <a:r>
              <a:rPr lang="ru-RU" sz="1600" dirty="0" smtClean="0">
                <a:solidFill>
                  <a:srgbClr val="7030A0"/>
                </a:solidFill>
                <a:latin typeface="Times New Roman" pitchFamily="18" charset="0"/>
                <a:cs typeface="Times New Roman" pitchFamily="18" charset="0"/>
              </a:rPr>
              <a:t>Одного </a:t>
            </a:r>
            <a:r>
              <a:rPr lang="ru-RU" sz="1600" dirty="0">
                <a:solidFill>
                  <a:srgbClr val="7030A0"/>
                </a:solidFill>
                <a:latin typeface="Times New Roman" pitchFamily="18" charset="0"/>
                <a:cs typeface="Times New Roman" pitchFamily="18" charset="0"/>
              </a:rPr>
              <a:t>разу Добро </a:t>
            </a:r>
            <a:r>
              <a:rPr lang="ru-RU" sz="1600" dirty="0" err="1">
                <a:solidFill>
                  <a:srgbClr val="7030A0"/>
                </a:solidFill>
                <a:latin typeface="Times New Roman" pitchFamily="18" charset="0"/>
                <a:cs typeface="Times New Roman" pitchFamily="18" charset="0"/>
              </a:rPr>
              <a:t>прийшло</a:t>
            </a:r>
            <a:r>
              <a:rPr lang="ru-RU" sz="1600" dirty="0">
                <a:solidFill>
                  <a:srgbClr val="7030A0"/>
                </a:solidFill>
                <a:latin typeface="Times New Roman" pitchFamily="18" charset="0"/>
                <a:cs typeface="Times New Roman" pitchFamily="18" charset="0"/>
              </a:rPr>
              <a:t> в </a:t>
            </a:r>
            <a:r>
              <a:rPr lang="ru-RU" sz="1600" dirty="0" err="1">
                <a:solidFill>
                  <a:srgbClr val="7030A0"/>
                </a:solidFill>
                <a:latin typeface="Times New Roman" pitchFamily="18" charset="0"/>
                <a:cs typeface="Times New Roman" pitchFamily="18" charset="0"/>
              </a:rPr>
              <a:t>гості</a:t>
            </a:r>
            <a:r>
              <a:rPr lang="ru-RU" sz="1600" dirty="0">
                <a:solidFill>
                  <a:srgbClr val="7030A0"/>
                </a:solidFill>
                <a:latin typeface="Times New Roman" pitchFamily="18" charset="0"/>
                <a:cs typeface="Times New Roman" pitchFamily="18" charset="0"/>
              </a:rPr>
              <a:t> до Зла. Зло стало </a:t>
            </a:r>
            <a:r>
              <a:rPr lang="ru-RU" sz="1600" dirty="0" err="1">
                <a:solidFill>
                  <a:srgbClr val="7030A0"/>
                </a:solidFill>
                <a:latin typeface="Times New Roman" pitchFamily="18" charset="0"/>
                <a:cs typeface="Times New Roman" pitchFamily="18" charset="0"/>
              </a:rPr>
              <a:t>пригощати</a:t>
            </a:r>
            <a:r>
              <a:rPr lang="ru-RU" sz="1600" dirty="0">
                <a:solidFill>
                  <a:srgbClr val="7030A0"/>
                </a:solidFill>
                <a:latin typeface="Times New Roman" pitchFamily="18" charset="0"/>
                <a:cs typeface="Times New Roman" pitchFamily="18" charset="0"/>
              </a:rPr>
              <a:t> Добро </a:t>
            </a:r>
            <a:r>
              <a:rPr lang="ru-RU" sz="1600" dirty="0" err="1">
                <a:solidFill>
                  <a:srgbClr val="7030A0"/>
                </a:solidFill>
                <a:latin typeface="Times New Roman" pitchFamily="18" charset="0"/>
                <a:cs typeface="Times New Roman" pitchFamily="18" charset="0"/>
              </a:rPr>
              <a:t>чаєм</a:t>
            </a:r>
            <a:r>
              <a:rPr lang="ru-RU" sz="1600" dirty="0">
                <a:solidFill>
                  <a:srgbClr val="7030A0"/>
                </a:solidFill>
                <a:latin typeface="Times New Roman" pitchFamily="18" charset="0"/>
                <a:cs typeface="Times New Roman" pitchFamily="18" charset="0"/>
              </a:rPr>
              <a:t>, </a:t>
            </a:r>
            <a:r>
              <a:rPr lang="ru-RU" sz="1600" dirty="0" err="1">
                <a:solidFill>
                  <a:srgbClr val="7030A0"/>
                </a:solidFill>
                <a:latin typeface="Times New Roman" pitchFamily="18" charset="0"/>
                <a:cs typeface="Times New Roman" pitchFamily="18" charset="0"/>
              </a:rPr>
              <a:t>але</a:t>
            </a:r>
            <a:r>
              <a:rPr lang="ru-RU" sz="1600" dirty="0">
                <a:solidFill>
                  <a:srgbClr val="7030A0"/>
                </a:solidFill>
                <a:latin typeface="Times New Roman" pitchFamily="18" charset="0"/>
                <a:cs typeface="Times New Roman" pitchFamily="18" charset="0"/>
              </a:rPr>
              <a:t> в </a:t>
            </a:r>
            <a:r>
              <a:rPr lang="ru-RU" sz="1600" dirty="0" err="1">
                <a:solidFill>
                  <a:srgbClr val="7030A0"/>
                </a:solidFill>
                <a:latin typeface="Times New Roman" pitchFamily="18" charset="0"/>
                <a:cs typeface="Times New Roman" pitchFamily="18" charset="0"/>
              </a:rPr>
              <a:t>кухлик</a:t>
            </a:r>
            <a:r>
              <a:rPr lang="ru-RU" sz="1600" dirty="0">
                <a:solidFill>
                  <a:srgbClr val="7030A0"/>
                </a:solidFill>
                <a:latin typeface="Times New Roman" pitchFamily="18" charset="0"/>
                <a:cs typeface="Times New Roman" pitchFamily="18" charset="0"/>
              </a:rPr>
              <a:t> </a:t>
            </a:r>
            <a:r>
              <a:rPr lang="ru-RU" sz="1600" dirty="0" err="1">
                <a:solidFill>
                  <a:srgbClr val="7030A0"/>
                </a:solidFill>
                <a:latin typeface="Times New Roman" pitchFamily="18" charset="0"/>
                <a:cs typeface="Times New Roman" pitchFamily="18" charset="0"/>
              </a:rPr>
              <a:t>замість</a:t>
            </a:r>
            <a:r>
              <a:rPr lang="ru-RU" sz="1600" dirty="0">
                <a:solidFill>
                  <a:srgbClr val="7030A0"/>
                </a:solidFill>
                <a:latin typeface="Times New Roman" pitchFamily="18" charset="0"/>
                <a:cs typeface="Times New Roman" pitchFamily="18" charset="0"/>
              </a:rPr>
              <a:t> </a:t>
            </a:r>
            <a:r>
              <a:rPr lang="ru-RU" sz="1600" dirty="0" err="1">
                <a:solidFill>
                  <a:srgbClr val="7030A0"/>
                </a:solidFill>
                <a:latin typeface="Times New Roman" pitchFamily="18" charset="0"/>
                <a:cs typeface="Times New Roman" pitchFamily="18" charset="0"/>
              </a:rPr>
              <a:t>цукру</a:t>
            </a:r>
            <a:r>
              <a:rPr lang="ru-RU" sz="1600" dirty="0">
                <a:solidFill>
                  <a:srgbClr val="7030A0"/>
                </a:solidFill>
                <a:latin typeface="Times New Roman" pitchFamily="18" charset="0"/>
                <a:cs typeface="Times New Roman" pitchFamily="18" charset="0"/>
              </a:rPr>
              <a:t> </a:t>
            </a:r>
            <a:r>
              <a:rPr lang="ru-RU" sz="1600" dirty="0" err="1">
                <a:solidFill>
                  <a:srgbClr val="7030A0"/>
                </a:solidFill>
                <a:latin typeface="Times New Roman" pitchFamily="18" charset="0"/>
                <a:cs typeface="Times New Roman" pitchFamily="18" charset="0"/>
              </a:rPr>
              <a:t>поклало</a:t>
            </a:r>
            <a:r>
              <a:rPr lang="ru-RU" sz="1600" dirty="0">
                <a:solidFill>
                  <a:srgbClr val="7030A0"/>
                </a:solidFill>
                <a:latin typeface="Times New Roman" pitchFamily="18" charset="0"/>
                <a:cs typeface="Times New Roman" pitchFamily="18" charset="0"/>
              </a:rPr>
              <a:t> </a:t>
            </a:r>
            <a:r>
              <a:rPr lang="ru-RU" sz="1600" dirty="0" err="1">
                <a:solidFill>
                  <a:srgbClr val="7030A0"/>
                </a:solidFill>
                <a:latin typeface="Times New Roman" pitchFamily="18" charset="0"/>
                <a:cs typeface="Times New Roman" pitchFamily="18" charset="0"/>
              </a:rPr>
              <a:t>сіль</a:t>
            </a:r>
            <a:r>
              <a:rPr lang="ru-RU" sz="1600" dirty="0">
                <a:solidFill>
                  <a:srgbClr val="7030A0"/>
                </a:solidFill>
                <a:latin typeface="Times New Roman" pitchFamily="18" charset="0"/>
                <a:cs typeface="Times New Roman" pitchFamily="18" charset="0"/>
              </a:rPr>
              <a:t>. Добро </a:t>
            </a:r>
            <a:r>
              <a:rPr lang="ru-RU" sz="1600" dirty="0" err="1">
                <a:solidFill>
                  <a:srgbClr val="7030A0"/>
                </a:solidFill>
                <a:latin typeface="Times New Roman" pitchFamily="18" charset="0"/>
                <a:cs typeface="Times New Roman" pitchFamily="18" charset="0"/>
              </a:rPr>
              <a:t>спробувало</a:t>
            </a:r>
            <a:r>
              <a:rPr lang="ru-RU" sz="1600" dirty="0">
                <a:solidFill>
                  <a:srgbClr val="7030A0"/>
                </a:solidFill>
                <a:latin typeface="Times New Roman" pitchFamily="18" charset="0"/>
                <a:cs typeface="Times New Roman" pitchFamily="18" charset="0"/>
              </a:rPr>
              <a:t> </a:t>
            </a:r>
            <a:r>
              <a:rPr lang="ru-RU" sz="1600" dirty="0" err="1">
                <a:solidFill>
                  <a:srgbClr val="7030A0"/>
                </a:solidFill>
                <a:latin typeface="Times New Roman" pitchFamily="18" charset="0"/>
                <a:cs typeface="Times New Roman" pitchFamily="18" charset="0"/>
              </a:rPr>
              <a:t>сіль</a:t>
            </a:r>
            <a:r>
              <a:rPr lang="ru-RU" sz="1600" dirty="0">
                <a:solidFill>
                  <a:srgbClr val="7030A0"/>
                </a:solidFill>
                <a:latin typeface="Times New Roman" pitchFamily="18" charset="0"/>
                <a:cs typeface="Times New Roman" pitchFamily="18" charset="0"/>
              </a:rPr>
              <a:t>, </a:t>
            </a:r>
            <a:r>
              <a:rPr lang="ru-RU" sz="1600" dirty="0" err="1">
                <a:solidFill>
                  <a:srgbClr val="7030A0"/>
                </a:solidFill>
                <a:latin typeface="Times New Roman" pitchFamily="18" charset="0"/>
                <a:cs typeface="Times New Roman" pitchFamily="18" charset="0"/>
              </a:rPr>
              <a:t>але</a:t>
            </a:r>
            <a:r>
              <a:rPr lang="ru-RU" sz="1600" dirty="0">
                <a:solidFill>
                  <a:srgbClr val="7030A0"/>
                </a:solidFill>
                <a:latin typeface="Times New Roman" pitchFamily="18" charset="0"/>
                <a:cs typeface="Times New Roman" pitchFamily="18" charset="0"/>
              </a:rPr>
              <a:t> </a:t>
            </a:r>
            <a:r>
              <a:rPr lang="ru-RU" sz="1600" dirty="0" err="1">
                <a:solidFill>
                  <a:srgbClr val="7030A0"/>
                </a:solidFill>
                <a:latin typeface="Times New Roman" pitchFamily="18" charset="0"/>
                <a:cs typeface="Times New Roman" pitchFamily="18" charset="0"/>
              </a:rPr>
              <a:t>нічого</a:t>
            </a:r>
            <a:r>
              <a:rPr lang="ru-RU" sz="1600" dirty="0">
                <a:solidFill>
                  <a:srgbClr val="7030A0"/>
                </a:solidFill>
                <a:latin typeface="Times New Roman" pitchFamily="18" charset="0"/>
                <a:cs typeface="Times New Roman" pitchFamily="18" charset="0"/>
              </a:rPr>
              <a:t> не сказало Злу. </a:t>
            </a:r>
            <a:r>
              <a:rPr lang="ru-RU" sz="1600" dirty="0" err="1">
                <a:solidFill>
                  <a:srgbClr val="7030A0"/>
                </a:solidFill>
                <a:latin typeface="Times New Roman" pitchFamily="18" charset="0"/>
                <a:cs typeface="Times New Roman" pitchFamily="18" charset="0"/>
              </a:rPr>
              <a:t>Тільки</a:t>
            </a:r>
            <a:r>
              <a:rPr lang="ru-RU" sz="1600" dirty="0">
                <a:solidFill>
                  <a:srgbClr val="7030A0"/>
                </a:solidFill>
                <a:latin typeface="Times New Roman" pitchFamily="18" charset="0"/>
                <a:cs typeface="Times New Roman" pitchFamily="18" charset="0"/>
              </a:rPr>
              <a:t> </a:t>
            </a:r>
            <a:r>
              <a:rPr lang="ru-RU" sz="1600" dirty="0" err="1">
                <a:solidFill>
                  <a:srgbClr val="7030A0"/>
                </a:solidFill>
                <a:latin typeface="Times New Roman" pitchFamily="18" charset="0"/>
                <a:cs typeface="Times New Roman" pitchFamily="18" charset="0"/>
              </a:rPr>
              <a:t>подякувало</a:t>
            </a:r>
            <a:r>
              <a:rPr lang="ru-RU" sz="1600" dirty="0">
                <a:solidFill>
                  <a:srgbClr val="7030A0"/>
                </a:solidFill>
                <a:latin typeface="Times New Roman" pitchFamily="18" charset="0"/>
                <a:cs typeface="Times New Roman" pitchFamily="18" charset="0"/>
              </a:rPr>
              <a:t> за </a:t>
            </a:r>
            <a:r>
              <a:rPr lang="ru-RU" sz="1600" dirty="0" err="1">
                <a:solidFill>
                  <a:srgbClr val="7030A0"/>
                </a:solidFill>
                <a:latin typeface="Times New Roman" pitchFamily="18" charset="0"/>
                <a:cs typeface="Times New Roman" pitchFamily="18" charset="0"/>
              </a:rPr>
              <a:t>гостину</a:t>
            </a:r>
            <a:r>
              <a:rPr lang="ru-RU" sz="1600" dirty="0">
                <a:solidFill>
                  <a:srgbClr val="7030A0"/>
                </a:solidFill>
                <a:latin typeface="Times New Roman" pitchFamily="18" charset="0"/>
                <a:cs typeface="Times New Roman" pitchFamily="18" charset="0"/>
              </a:rPr>
              <a:t>.</a:t>
            </a:r>
            <a:br>
              <a:rPr lang="ru-RU" sz="1600" dirty="0">
                <a:solidFill>
                  <a:srgbClr val="7030A0"/>
                </a:solidFill>
                <a:latin typeface="Times New Roman" pitchFamily="18" charset="0"/>
                <a:cs typeface="Times New Roman" pitchFamily="18" charset="0"/>
              </a:rPr>
            </a:br>
            <a:r>
              <a:rPr lang="ru-RU" sz="1600" dirty="0">
                <a:solidFill>
                  <a:srgbClr val="7030A0"/>
                </a:solidFill>
                <a:latin typeface="Times New Roman" pitchFamily="18" charset="0"/>
                <a:cs typeface="Times New Roman" pitchFamily="18" charset="0"/>
              </a:rPr>
              <a:t>А коли Добро </a:t>
            </a:r>
            <a:r>
              <a:rPr lang="ru-RU" sz="1600" dirty="0" err="1">
                <a:solidFill>
                  <a:srgbClr val="7030A0"/>
                </a:solidFill>
                <a:latin typeface="Times New Roman" pitchFamily="18" charset="0"/>
                <a:cs typeface="Times New Roman" pitchFamily="18" charset="0"/>
              </a:rPr>
              <a:t>йшло</a:t>
            </a:r>
            <a:r>
              <a:rPr lang="ru-RU" sz="1600" dirty="0">
                <a:solidFill>
                  <a:srgbClr val="7030A0"/>
                </a:solidFill>
                <a:latin typeface="Times New Roman" pitchFamily="18" charset="0"/>
                <a:cs typeface="Times New Roman" pitchFamily="18" charset="0"/>
              </a:rPr>
              <a:t> </a:t>
            </a:r>
            <a:r>
              <a:rPr lang="ru-RU" sz="1600" dirty="0" err="1">
                <a:solidFill>
                  <a:srgbClr val="7030A0"/>
                </a:solidFill>
                <a:latin typeface="Times New Roman" pitchFamily="18" charset="0"/>
                <a:cs typeface="Times New Roman" pitchFamily="18" charset="0"/>
              </a:rPr>
              <a:t>від</a:t>
            </a:r>
            <a:r>
              <a:rPr lang="ru-RU" sz="1600" dirty="0">
                <a:solidFill>
                  <a:srgbClr val="7030A0"/>
                </a:solidFill>
                <a:latin typeface="Times New Roman" pitchFamily="18" charset="0"/>
                <a:cs typeface="Times New Roman" pitchFamily="18" charset="0"/>
              </a:rPr>
              <a:t> Зла, </a:t>
            </a:r>
            <a:r>
              <a:rPr lang="ru-RU" sz="1600" dirty="0" err="1">
                <a:solidFill>
                  <a:srgbClr val="7030A0"/>
                </a:solidFill>
                <a:latin typeface="Times New Roman" pitchFamily="18" charset="0"/>
                <a:cs typeface="Times New Roman" pitchFamily="18" charset="0"/>
              </a:rPr>
              <a:t>воно</a:t>
            </a:r>
            <a:r>
              <a:rPr lang="ru-RU" sz="1600" dirty="0">
                <a:solidFill>
                  <a:srgbClr val="7030A0"/>
                </a:solidFill>
                <a:latin typeface="Times New Roman" pitchFamily="18" charset="0"/>
                <a:cs typeface="Times New Roman" pitchFamily="18" charset="0"/>
              </a:rPr>
              <a:t> сказало: «</a:t>
            </a:r>
            <a:r>
              <a:rPr lang="ru-RU" sz="1600" dirty="0" err="1">
                <a:solidFill>
                  <a:srgbClr val="7030A0"/>
                </a:solidFill>
                <a:latin typeface="Times New Roman" pitchFamily="18" charset="0"/>
                <a:cs typeface="Times New Roman" pitchFamily="18" charset="0"/>
              </a:rPr>
              <a:t>Щось</a:t>
            </a:r>
            <a:r>
              <a:rPr lang="ru-RU" sz="1600" dirty="0">
                <a:solidFill>
                  <a:srgbClr val="7030A0"/>
                </a:solidFill>
                <a:latin typeface="Times New Roman" pitchFamily="18" charset="0"/>
                <a:cs typeface="Times New Roman" pitchFamily="18" charset="0"/>
              </a:rPr>
              <a:t> </a:t>
            </a:r>
            <a:r>
              <a:rPr lang="ru-RU" sz="1600" dirty="0" err="1">
                <a:solidFill>
                  <a:srgbClr val="7030A0"/>
                </a:solidFill>
                <a:latin typeface="Times New Roman" pitchFamily="18" charset="0"/>
                <a:cs typeface="Times New Roman" pitchFamily="18" charset="0"/>
              </a:rPr>
              <a:t>цукор</a:t>
            </a:r>
            <a:r>
              <a:rPr lang="ru-RU" sz="1600" dirty="0">
                <a:solidFill>
                  <a:srgbClr val="7030A0"/>
                </a:solidFill>
                <a:latin typeface="Times New Roman" pitchFamily="18" charset="0"/>
                <a:cs typeface="Times New Roman" pitchFamily="18" charset="0"/>
              </a:rPr>
              <a:t> у вас </a:t>
            </a:r>
            <a:r>
              <a:rPr lang="ru-RU" sz="1600" dirty="0" err="1">
                <a:solidFill>
                  <a:srgbClr val="7030A0"/>
                </a:solidFill>
                <a:latin typeface="Times New Roman" pitchFamily="18" charset="0"/>
                <a:cs typeface="Times New Roman" pitchFamily="18" charset="0"/>
              </a:rPr>
              <a:t>несолодкий</a:t>
            </a:r>
            <a:r>
              <a:rPr lang="ru-RU" sz="1600" dirty="0">
                <a:solidFill>
                  <a:srgbClr val="7030A0"/>
                </a:solidFill>
                <a:latin typeface="Times New Roman" pitchFamily="18" charset="0"/>
                <a:cs typeface="Times New Roman" pitchFamily="18" charset="0"/>
              </a:rPr>
              <a:t>. </a:t>
            </a:r>
            <a:r>
              <a:rPr lang="ru-RU" sz="1600" dirty="0" err="1">
                <a:solidFill>
                  <a:srgbClr val="7030A0"/>
                </a:solidFill>
                <a:latin typeface="Times New Roman" pitchFamily="18" charset="0"/>
                <a:cs typeface="Times New Roman" pitchFamily="18" charset="0"/>
              </a:rPr>
              <a:t>Візьміть</a:t>
            </a:r>
            <a:r>
              <a:rPr lang="ru-RU" sz="1600" dirty="0">
                <a:solidFill>
                  <a:srgbClr val="7030A0"/>
                </a:solidFill>
                <a:latin typeface="Times New Roman" pitchFamily="18" charset="0"/>
                <a:cs typeface="Times New Roman" pitchFamily="18" charset="0"/>
              </a:rPr>
              <a:t> </a:t>
            </a:r>
            <a:r>
              <a:rPr lang="ru-RU" sz="1600" dirty="0" err="1">
                <a:solidFill>
                  <a:srgbClr val="7030A0"/>
                </a:solidFill>
                <a:latin typeface="Times New Roman" pitchFamily="18" charset="0"/>
                <a:cs typeface="Times New Roman" pitchFamily="18" charset="0"/>
              </a:rPr>
              <a:t>гроші</a:t>
            </a:r>
            <a:r>
              <a:rPr lang="ru-RU" sz="1600" dirty="0">
                <a:solidFill>
                  <a:srgbClr val="7030A0"/>
                </a:solidFill>
                <a:latin typeface="Times New Roman" pitchFamily="18" charset="0"/>
                <a:cs typeface="Times New Roman" pitchFamily="18" charset="0"/>
              </a:rPr>
              <a:t>,   </a:t>
            </a:r>
            <a:r>
              <a:rPr lang="ru-RU" sz="1600" dirty="0" err="1">
                <a:solidFill>
                  <a:srgbClr val="7030A0"/>
                </a:solidFill>
                <a:latin typeface="Times New Roman" pitchFamily="18" charset="0"/>
                <a:cs typeface="Times New Roman" pitchFamily="18" charset="0"/>
              </a:rPr>
              <a:t>купіть</a:t>
            </a:r>
            <a:r>
              <a:rPr lang="ru-RU" sz="1600" dirty="0">
                <a:solidFill>
                  <a:srgbClr val="7030A0"/>
                </a:solidFill>
                <a:latin typeface="Times New Roman" pitchFamily="18" charset="0"/>
                <a:cs typeface="Times New Roman" pitchFamily="18" charset="0"/>
              </a:rPr>
              <a:t> </a:t>
            </a:r>
            <a:r>
              <a:rPr lang="ru-RU" sz="1600" dirty="0" err="1">
                <a:solidFill>
                  <a:srgbClr val="7030A0"/>
                </a:solidFill>
                <a:latin typeface="Times New Roman" pitchFamily="18" charset="0"/>
                <a:cs typeface="Times New Roman" pitchFamily="18" charset="0"/>
              </a:rPr>
              <a:t>собі</a:t>
            </a:r>
            <a:r>
              <a:rPr lang="ru-RU" sz="1600" dirty="0">
                <a:solidFill>
                  <a:srgbClr val="7030A0"/>
                </a:solidFill>
                <a:latin typeface="Times New Roman" pitchFamily="18" charset="0"/>
                <a:cs typeface="Times New Roman" pitchFamily="18" charset="0"/>
              </a:rPr>
              <a:t> </a:t>
            </a:r>
            <a:r>
              <a:rPr lang="ru-RU" sz="1600" dirty="0" err="1">
                <a:solidFill>
                  <a:srgbClr val="7030A0"/>
                </a:solidFill>
                <a:latin typeface="Times New Roman" pitchFamily="18" charset="0"/>
                <a:cs typeface="Times New Roman" pitchFamily="18" charset="0"/>
              </a:rPr>
              <a:t>цукерок</a:t>
            </a:r>
            <a:r>
              <a:rPr lang="ru-RU" sz="1600" dirty="0">
                <a:solidFill>
                  <a:srgbClr val="7030A0"/>
                </a:solidFill>
                <a:latin typeface="Times New Roman" pitchFamily="18" charset="0"/>
                <a:cs typeface="Times New Roman" pitchFamily="18" charset="0"/>
              </a:rPr>
              <a:t> до чаю». Зло аж </a:t>
            </a:r>
            <a:r>
              <a:rPr lang="ru-RU" sz="1600" dirty="0" err="1">
                <a:solidFill>
                  <a:srgbClr val="7030A0"/>
                </a:solidFill>
                <a:latin typeface="Times New Roman" pitchFamily="18" charset="0"/>
                <a:cs typeface="Times New Roman" pitchFamily="18" charset="0"/>
              </a:rPr>
              <a:t>перекосилося</a:t>
            </a:r>
            <a:r>
              <a:rPr lang="ru-RU" sz="1600" dirty="0">
                <a:solidFill>
                  <a:srgbClr val="7030A0"/>
                </a:solidFill>
                <a:latin typeface="Times New Roman" pitchFamily="18" charset="0"/>
                <a:cs typeface="Times New Roman" pitchFamily="18" charset="0"/>
              </a:rPr>
              <a:t>, </a:t>
            </a:r>
            <a:r>
              <a:rPr lang="ru-RU" sz="1600" dirty="0" err="1">
                <a:solidFill>
                  <a:srgbClr val="7030A0"/>
                </a:solidFill>
                <a:latin typeface="Times New Roman" pitchFamily="18" charset="0"/>
                <a:cs typeface="Times New Roman" pitchFamily="18" charset="0"/>
              </a:rPr>
              <a:t>але</a:t>
            </a:r>
            <a:r>
              <a:rPr lang="ru-RU" sz="1600" dirty="0">
                <a:solidFill>
                  <a:srgbClr val="7030A0"/>
                </a:solidFill>
                <a:latin typeface="Times New Roman" pitchFamily="18" charset="0"/>
                <a:cs typeface="Times New Roman" pitchFamily="18" charset="0"/>
              </a:rPr>
              <a:t> </a:t>
            </a:r>
            <a:r>
              <a:rPr lang="ru-RU" sz="1600" dirty="0" err="1">
                <a:solidFill>
                  <a:srgbClr val="7030A0"/>
                </a:solidFill>
                <a:latin typeface="Times New Roman" pitchFamily="18" charset="0"/>
                <a:cs typeface="Times New Roman" pitchFamily="18" charset="0"/>
              </a:rPr>
              <a:t>робити</a:t>
            </a:r>
            <a:r>
              <a:rPr lang="ru-RU" sz="1600" dirty="0">
                <a:solidFill>
                  <a:srgbClr val="7030A0"/>
                </a:solidFill>
                <a:latin typeface="Times New Roman" pitchFamily="18" charset="0"/>
                <a:cs typeface="Times New Roman" pitchFamily="18" charset="0"/>
              </a:rPr>
              <a:t> </a:t>
            </a:r>
            <a:r>
              <a:rPr lang="ru-RU" sz="1600" dirty="0" err="1">
                <a:solidFill>
                  <a:srgbClr val="7030A0"/>
                </a:solidFill>
                <a:latin typeface="Times New Roman" pitchFamily="18" charset="0"/>
                <a:cs typeface="Times New Roman" pitchFamily="18" charset="0"/>
              </a:rPr>
              <a:t>нічого</a:t>
            </a:r>
            <a:r>
              <a:rPr lang="ru-RU" sz="1600" dirty="0">
                <a:solidFill>
                  <a:srgbClr val="7030A0"/>
                </a:solidFill>
                <a:latin typeface="Times New Roman" pitchFamily="18" charset="0"/>
                <a:cs typeface="Times New Roman" pitchFamily="18" charset="0"/>
              </a:rPr>
              <a:t>, </a:t>
            </a:r>
            <a:r>
              <a:rPr lang="ru-RU" sz="1600" dirty="0" err="1">
                <a:solidFill>
                  <a:srgbClr val="7030A0"/>
                </a:solidFill>
                <a:latin typeface="Times New Roman" pitchFamily="18" charset="0"/>
                <a:cs typeface="Times New Roman" pitchFamily="18" charset="0"/>
              </a:rPr>
              <a:t>довелося</a:t>
            </a:r>
            <a:r>
              <a:rPr lang="ru-RU" sz="1600" dirty="0">
                <a:solidFill>
                  <a:srgbClr val="7030A0"/>
                </a:solidFill>
                <a:latin typeface="Times New Roman" pitchFamily="18" charset="0"/>
                <a:cs typeface="Times New Roman" pitchFamily="18" charset="0"/>
              </a:rPr>
              <a:t> </a:t>
            </a:r>
            <a:r>
              <a:rPr lang="ru-RU" sz="1600" dirty="0" err="1">
                <a:solidFill>
                  <a:srgbClr val="7030A0"/>
                </a:solidFill>
                <a:latin typeface="Times New Roman" pitchFamily="18" charset="0"/>
                <a:cs typeface="Times New Roman" pitchFamily="18" charset="0"/>
              </a:rPr>
              <a:t>взяти</a:t>
            </a:r>
            <a:r>
              <a:rPr lang="ru-RU" sz="1600" dirty="0">
                <a:solidFill>
                  <a:srgbClr val="7030A0"/>
                </a:solidFill>
                <a:latin typeface="Times New Roman" pitchFamily="18" charset="0"/>
                <a:cs typeface="Times New Roman" pitchFamily="18" charset="0"/>
              </a:rPr>
              <a:t>   </a:t>
            </a:r>
            <a:r>
              <a:rPr lang="ru-RU" sz="1600" dirty="0" err="1">
                <a:solidFill>
                  <a:srgbClr val="7030A0"/>
                </a:solidFill>
                <a:latin typeface="Times New Roman" pitchFamily="18" charset="0"/>
                <a:cs typeface="Times New Roman" pitchFamily="18" charset="0"/>
              </a:rPr>
              <a:t>гроші</a:t>
            </a:r>
            <a:r>
              <a:rPr lang="ru-RU" sz="1600" dirty="0">
                <a:solidFill>
                  <a:srgbClr val="7030A0"/>
                </a:solidFill>
                <a:latin typeface="Times New Roman" pitchFamily="18" charset="0"/>
                <a:cs typeface="Times New Roman" pitchFamily="18" charset="0"/>
              </a:rPr>
              <a:t>.</a:t>
            </a:r>
            <a:r>
              <a:rPr lang="ru-RU" sz="1600">
                <a:solidFill>
                  <a:srgbClr val="7030A0"/>
                </a:solidFill>
                <a:latin typeface="Times New Roman" pitchFamily="18" charset="0"/>
                <a:cs typeface="Times New Roman" pitchFamily="18" charset="0"/>
              </a:rPr>
              <a:t/>
            </a:r>
            <a:br>
              <a:rPr lang="ru-RU" sz="1600">
                <a:solidFill>
                  <a:srgbClr val="7030A0"/>
                </a:solidFill>
                <a:latin typeface="Times New Roman" pitchFamily="18" charset="0"/>
                <a:cs typeface="Times New Roman" pitchFamily="18" charset="0"/>
              </a:rPr>
            </a:br>
            <a:r>
              <a:rPr lang="ru-RU" sz="1600" smtClean="0">
                <a:solidFill>
                  <a:srgbClr val="7030A0"/>
                </a:solidFill>
                <a:latin typeface="Times New Roman" pitchFamily="18" charset="0"/>
                <a:cs typeface="Times New Roman" pitchFamily="18" charset="0"/>
              </a:rPr>
              <a:t>   Так </a:t>
            </a:r>
            <a:r>
              <a:rPr lang="ru-RU" sz="1600" dirty="0">
                <a:solidFill>
                  <a:srgbClr val="7030A0"/>
                </a:solidFill>
                <a:latin typeface="Times New Roman" pitchFamily="18" charset="0"/>
                <a:cs typeface="Times New Roman" pitchFamily="18" charset="0"/>
              </a:rPr>
              <a:t>Добро </a:t>
            </a:r>
            <a:r>
              <a:rPr lang="ru-RU" sz="1600" dirty="0" err="1">
                <a:solidFill>
                  <a:srgbClr val="7030A0"/>
                </a:solidFill>
                <a:latin typeface="Times New Roman" pitchFamily="18" charset="0"/>
                <a:cs typeface="Times New Roman" pitchFamily="18" charset="0"/>
              </a:rPr>
              <a:t>віддячило</a:t>
            </a:r>
            <a:r>
              <a:rPr lang="ru-RU" sz="1600" dirty="0">
                <a:solidFill>
                  <a:srgbClr val="7030A0"/>
                </a:solidFill>
                <a:latin typeface="Times New Roman" pitchFamily="18" charset="0"/>
                <a:cs typeface="Times New Roman" pitchFamily="18" charset="0"/>
              </a:rPr>
              <a:t> Злу добром за зло…</a:t>
            </a:r>
            <a:r>
              <a:rPr lang="ru-RU" sz="1600" dirty="0">
                <a:latin typeface="Times New Roman" pitchFamily="18" charset="0"/>
                <a:cs typeface="Times New Roman" pitchFamily="18" charset="0"/>
              </a:rPr>
              <a:t/>
            </a:r>
            <a:br>
              <a:rPr lang="ru-RU" sz="1600" dirty="0">
                <a:latin typeface="Times New Roman" pitchFamily="18" charset="0"/>
                <a:cs typeface="Times New Roman" pitchFamily="18" charset="0"/>
              </a:rPr>
            </a:br>
            <a:r>
              <a:rPr lang="ru-RU" sz="1600" dirty="0">
                <a:latin typeface="Times New Roman" pitchFamily="18" charset="0"/>
                <a:cs typeface="Times New Roman" pitchFamily="18" charset="0"/>
              </a:rPr>
              <a:t/>
            </a:r>
            <a:br>
              <a:rPr lang="ru-RU" sz="1600" dirty="0">
                <a:latin typeface="Times New Roman" pitchFamily="18" charset="0"/>
                <a:cs typeface="Times New Roman" pitchFamily="18" charset="0"/>
              </a:rPr>
            </a:br>
            <a:r>
              <a:rPr lang="ru-RU" sz="2400" dirty="0" smtClean="0">
                <a:latin typeface="Times New Roman" pitchFamily="18" charset="0"/>
                <a:cs typeface="Times New Roman" pitchFamily="18" charset="0"/>
              </a:rPr>
              <a:t>                                     </a:t>
            </a:r>
            <a:r>
              <a:rPr lang="ru-RU" sz="2400" b="1" dirty="0" smtClean="0">
                <a:solidFill>
                  <a:srgbClr val="FF0000"/>
                </a:solidFill>
                <a:latin typeface="Times New Roman" pitchFamily="18" charset="0"/>
                <a:cs typeface="Times New Roman" pitchFamily="18" charset="0"/>
              </a:rPr>
              <a:t>Притча </a:t>
            </a:r>
            <a:r>
              <a:rPr lang="ru-RU" sz="2400" b="1" dirty="0">
                <a:solidFill>
                  <a:srgbClr val="FF0000"/>
                </a:solidFill>
                <a:latin typeface="Times New Roman" pitchFamily="18" charset="0"/>
                <a:cs typeface="Times New Roman" pitchFamily="18" charset="0"/>
              </a:rPr>
              <a:t>про </a:t>
            </a:r>
            <a:r>
              <a:rPr lang="ru-RU" sz="2400" b="1" dirty="0" err="1" smtClean="0">
                <a:solidFill>
                  <a:srgbClr val="FF0000"/>
                </a:solidFill>
                <a:latin typeface="Times New Roman" pitchFamily="18" charset="0"/>
                <a:cs typeface="Times New Roman" pitchFamily="18" charset="0"/>
              </a:rPr>
              <a:t>сліпого</a:t>
            </a:r>
            <a:r>
              <a:rPr lang="ru-RU" sz="1600" dirty="0">
                <a:latin typeface="Times New Roman" pitchFamily="18" charset="0"/>
                <a:cs typeface="Times New Roman" pitchFamily="18" charset="0"/>
              </a:rPr>
              <a:t/>
            </a:r>
            <a:br>
              <a:rPr lang="ru-RU"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  </a:t>
            </a:r>
            <a:r>
              <a:rPr lang="ru-RU" sz="1600" u="sng" dirty="0" smtClean="0">
                <a:solidFill>
                  <a:srgbClr val="7030A0"/>
                </a:solidFill>
                <a:latin typeface="Times New Roman" pitchFamily="18" charset="0"/>
                <a:cs typeface="Times New Roman" pitchFamily="18" charset="0"/>
              </a:rPr>
              <a:t>Одного</a:t>
            </a:r>
            <a:r>
              <a:rPr lang="ru-RU" sz="1600" dirty="0">
                <a:solidFill>
                  <a:srgbClr val="7030A0"/>
                </a:solidFill>
                <a:latin typeface="Times New Roman" pitchFamily="18" charset="0"/>
                <a:cs typeface="Times New Roman" pitchFamily="18" charset="0"/>
              </a:rPr>
              <a:t> разу </a:t>
            </a:r>
            <a:r>
              <a:rPr lang="ru-RU" sz="1600" dirty="0" err="1">
                <a:solidFill>
                  <a:srgbClr val="7030A0"/>
                </a:solidFill>
                <a:latin typeface="Times New Roman" pitchFamily="18" charset="0"/>
                <a:cs typeface="Times New Roman" pitchFamily="18" charset="0"/>
              </a:rPr>
              <a:t>сліпий</a:t>
            </a:r>
            <a:r>
              <a:rPr lang="ru-RU" sz="1600" dirty="0">
                <a:solidFill>
                  <a:srgbClr val="7030A0"/>
                </a:solidFill>
                <a:latin typeface="Times New Roman" pitchFamily="18" charset="0"/>
                <a:cs typeface="Times New Roman" pitchFamily="18" charset="0"/>
              </a:rPr>
              <a:t> </a:t>
            </a:r>
            <a:r>
              <a:rPr lang="ru-RU" sz="1600" dirty="0" err="1">
                <a:solidFill>
                  <a:srgbClr val="7030A0"/>
                </a:solidFill>
                <a:latin typeface="Times New Roman" pitchFamily="18" charset="0"/>
                <a:cs typeface="Times New Roman" pitchFamily="18" charset="0"/>
              </a:rPr>
              <a:t>чоловік</a:t>
            </a:r>
            <a:r>
              <a:rPr lang="ru-RU" sz="1600" dirty="0">
                <a:solidFill>
                  <a:srgbClr val="7030A0"/>
                </a:solidFill>
                <a:latin typeface="Times New Roman" pitchFamily="18" charset="0"/>
                <a:cs typeface="Times New Roman" pitchFamily="18" charset="0"/>
              </a:rPr>
              <a:t> </a:t>
            </a:r>
            <a:r>
              <a:rPr lang="ru-RU" sz="1600" dirty="0" err="1">
                <a:solidFill>
                  <a:srgbClr val="7030A0"/>
                </a:solidFill>
                <a:latin typeface="Times New Roman" pitchFamily="18" charset="0"/>
                <a:cs typeface="Times New Roman" pitchFamily="18" charset="0"/>
              </a:rPr>
              <a:t>сидів</a:t>
            </a:r>
            <a:r>
              <a:rPr lang="ru-RU" sz="1600" dirty="0">
                <a:solidFill>
                  <a:srgbClr val="7030A0"/>
                </a:solidFill>
                <a:latin typeface="Times New Roman" pitchFamily="18" charset="0"/>
                <a:cs typeface="Times New Roman" pitchFamily="18" charset="0"/>
              </a:rPr>
              <a:t> на </a:t>
            </a:r>
            <a:r>
              <a:rPr lang="ru-RU" sz="1600" dirty="0" err="1">
                <a:solidFill>
                  <a:srgbClr val="7030A0"/>
                </a:solidFill>
                <a:latin typeface="Times New Roman" pitchFamily="18" charset="0"/>
                <a:cs typeface="Times New Roman" pitchFamily="18" charset="0"/>
              </a:rPr>
              <a:t>сходинках</a:t>
            </a:r>
            <a:r>
              <a:rPr lang="ru-RU" sz="1600" dirty="0">
                <a:solidFill>
                  <a:srgbClr val="7030A0"/>
                </a:solidFill>
                <a:latin typeface="Times New Roman" pitchFamily="18" charset="0"/>
                <a:cs typeface="Times New Roman" pitchFamily="18" charset="0"/>
              </a:rPr>
              <a:t> </a:t>
            </a:r>
            <a:r>
              <a:rPr lang="ru-RU" sz="1600" dirty="0" err="1">
                <a:solidFill>
                  <a:srgbClr val="7030A0"/>
                </a:solidFill>
                <a:latin typeface="Times New Roman" pitchFamily="18" charset="0"/>
                <a:cs typeface="Times New Roman" pitchFamily="18" charset="0"/>
              </a:rPr>
              <a:t>однієї</a:t>
            </a:r>
            <a:r>
              <a:rPr lang="ru-RU" sz="1600" dirty="0">
                <a:solidFill>
                  <a:srgbClr val="7030A0"/>
                </a:solidFill>
                <a:latin typeface="Times New Roman" pitchFamily="18" charset="0"/>
                <a:cs typeface="Times New Roman" pitchFamily="18" charset="0"/>
              </a:rPr>
              <a:t> </a:t>
            </a:r>
            <a:r>
              <a:rPr lang="ru-RU" sz="1600" dirty="0" err="1">
                <a:solidFill>
                  <a:srgbClr val="7030A0"/>
                </a:solidFill>
                <a:latin typeface="Times New Roman" pitchFamily="18" charset="0"/>
                <a:cs typeface="Times New Roman" pitchFamily="18" charset="0"/>
              </a:rPr>
              <a:t>будівлі</a:t>
            </a:r>
            <a:r>
              <a:rPr lang="ru-RU" sz="1600" dirty="0">
                <a:solidFill>
                  <a:srgbClr val="7030A0"/>
                </a:solidFill>
                <a:latin typeface="Times New Roman" pitchFamily="18" charset="0"/>
                <a:cs typeface="Times New Roman" pitchFamily="18" charset="0"/>
              </a:rPr>
              <a:t> </a:t>
            </a:r>
            <a:r>
              <a:rPr lang="ru-RU" sz="1600" dirty="0" err="1">
                <a:solidFill>
                  <a:srgbClr val="7030A0"/>
                </a:solidFill>
                <a:latin typeface="Times New Roman" pitchFamily="18" charset="0"/>
                <a:cs typeface="Times New Roman" pitchFamily="18" charset="0"/>
              </a:rPr>
              <a:t>з</a:t>
            </a:r>
            <a:r>
              <a:rPr lang="ru-RU" sz="1600" dirty="0">
                <a:solidFill>
                  <a:srgbClr val="7030A0"/>
                </a:solidFill>
                <a:latin typeface="Times New Roman" pitchFamily="18" charset="0"/>
                <a:cs typeface="Times New Roman" pitchFamily="18" charset="0"/>
              </a:rPr>
              <a:t> </a:t>
            </a:r>
            <a:r>
              <a:rPr lang="ru-RU" sz="1600" dirty="0" err="1">
                <a:solidFill>
                  <a:srgbClr val="7030A0"/>
                </a:solidFill>
                <a:latin typeface="Times New Roman" pitchFamily="18" charset="0"/>
                <a:cs typeface="Times New Roman" pitchFamily="18" charset="0"/>
              </a:rPr>
              <a:t>капелюхом</a:t>
            </a:r>
            <a:r>
              <a:rPr lang="ru-RU" sz="1600" dirty="0">
                <a:solidFill>
                  <a:srgbClr val="7030A0"/>
                </a:solidFill>
                <a:latin typeface="Times New Roman" pitchFamily="18" charset="0"/>
                <a:cs typeface="Times New Roman" pitchFamily="18" charset="0"/>
              </a:rPr>
              <a:t> </a:t>
            </a:r>
            <a:r>
              <a:rPr lang="ru-RU" sz="1600" dirty="0" err="1">
                <a:solidFill>
                  <a:srgbClr val="7030A0"/>
                </a:solidFill>
                <a:latin typeface="Times New Roman" pitchFamily="18" charset="0"/>
                <a:cs typeface="Times New Roman" pitchFamily="18" charset="0"/>
              </a:rPr>
              <a:t>біля</a:t>
            </a:r>
            <a:r>
              <a:rPr lang="ru-RU" sz="1600" dirty="0">
                <a:solidFill>
                  <a:srgbClr val="7030A0"/>
                </a:solidFill>
                <a:latin typeface="Times New Roman" pitchFamily="18" charset="0"/>
                <a:cs typeface="Times New Roman" pitchFamily="18" charset="0"/>
              </a:rPr>
              <a:t> </a:t>
            </a:r>
            <a:r>
              <a:rPr lang="ru-RU" sz="1600" dirty="0" err="1">
                <a:solidFill>
                  <a:srgbClr val="7030A0"/>
                </a:solidFill>
                <a:latin typeface="Times New Roman" pitchFamily="18" charset="0"/>
                <a:cs typeface="Times New Roman" pitchFamily="18" charset="0"/>
              </a:rPr>
              <a:t>його</a:t>
            </a:r>
            <a:r>
              <a:rPr lang="ru-RU" sz="1600" dirty="0">
                <a:solidFill>
                  <a:srgbClr val="7030A0"/>
                </a:solidFill>
                <a:latin typeface="Times New Roman" pitchFamily="18" charset="0"/>
                <a:cs typeface="Times New Roman" pitchFamily="18" charset="0"/>
              </a:rPr>
              <a:t> </a:t>
            </a:r>
            <a:r>
              <a:rPr lang="ru-RU" sz="1600" dirty="0" err="1">
                <a:solidFill>
                  <a:srgbClr val="7030A0"/>
                </a:solidFill>
                <a:latin typeface="Times New Roman" pitchFamily="18" charset="0"/>
                <a:cs typeface="Times New Roman" pitchFamily="18" charset="0"/>
              </a:rPr>
              <a:t>ніг</a:t>
            </a:r>
            <a:r>
              <a:rPr lang="ru-RU" sz="1600" dirty="0">
                <a:solidFill>
                  <a:srgbClr val="7030A0"/>
                </a:solidFill>
                <a:latin typeface="Times New Roman" pitchFamily="18" charset="0"/>
                <a:cs typeface="Times New Roman" pitchFamily="18" charset="0"/>
              </a:rPr>
              <a:t> </a:t>
            </a:r>
            <a:r>
              <a:rPr lang="ru-RU" sz="1600" dirty="0" err="1">
                <a:solidFill>
                  <a:srgbClr val="7030A0"/>
                </a:solidFill>
                <a:latin typeface="Times New Roman" pitchFamily="18" charset="0"/>
                <a:cs typeface="Times New Roman" pitchFamily="18" charset="0"/>
              </a:rPr>
              <a:t>і</a:t>
            </a:r>
            <a:r>
              <a:rPr lang="ru-RU" sz="1600" dirty="0">
                <a:solidFill>
                  <a:srgbClr val="7030A0"/>
                </a:solidFill>
                <a:latin typeface="Times New Roman" pitchFamily="18" charset="0"/>
                <a:cs typeface="Times New Roman" pitchFamily="18" charset="0"/>
              </a:rPr>
              <a:t> табличкою </a:t>
            </a:r>
            <a:r>
              <a:rPr lang="ru-RU" sz="1600" dirty="0" err="1">
                <a:solidFill>
                  <a:srgbClr val="7030A0"/>
                </a:solidFill>
                <a:latin typeface="Times New Roman" pitchFamily="18" charset="0"/>
                <a:cs typeface="Times New Roman" pitchFamily="18" charset="0"/>
              </a:rPr>
              <a:t>з</a:t>
            </a:r>
            <a:r>
              <a:rPr lang="ru-RU" sz="1600" dirty="0">
                <a:solidFill>
                  <a:srgbClr val="7030A0"/>
                </a:solidFill>
                <a:latin typeface="Times New Roman" pitchFamily="18" charset="0"/>
                <a:cs typeface="Times New Roman" pitchFamily="18" charset="0"/>
              </a:rPr>
              <a:t> </a:t>
            </a:r>
            <a:r>
              <a:rPr lang="ru-RU" sz="1600" dirty="0" err="1">
                <a:solidFill>
                  <a:srgbClr val="7030A0"/>
                </a:solidFill>
                <a:latin typeface="Times New Roman" pitchFamily="18" charset="0"/>
                <a:cs typeface="Times New Roman" pitchFamily="18" charset="0"/>
              </a:rPr>
              <a:t>написом</a:t>
            </a:r>
            <a:r>
              <a:rPr lang="ru-RU" sz="1600" dirty="0">
                <a:solidFill>
                  <a:srgbClr val="7030A0"/>
                </a:solidFill>
                <a:latin typeface="Times New Roman" pitchFamily="18" charset="0"/>
                <a:cs typeface="Times New Roman" pitchFamily="18" charset="0"/>
              </a:rPr>
              <a:t>: «Я </a:t>
            </a:r>
            <a:r>
              <a:rPr lang="ru-RU" sz="1600" dirty="0" err="1">
                <a:solidFill>
                  <a:srgbClr val="7030A0"/>
                </a:solidFill>
                <a:latin typeface="Times New Roman" pitchFamily="18" charset="0"/>
                <a:cs typeface="Times New Roman" pitchFamily="18" charset="0"/>
              </a:rPr>
              <a:t>сліпий</a:t>
            </a:r>
            <a:r>
              <a:rPr lang="ru-RU" sz="1600" dirty="0">
                <a:solidFill>
                  <a:srgbClr val="7030A0"/>
                </a:solidFill>
                <a:latin typeface="Times New Roman" pitchFamily="18" charset="0"/>
                <a:cs typeface="Times New Roman" pitchFamily="18" charset="0"/>
              </a:rPr>
              <a:t>, будь ласка, </a:t>
            </a:r>
            <a:r>
              <a:rPr lang="ru-RU" sz="1600" dirty="0" err="1">
                <a:solidFill>
                  <a:srgbClr val="7030A0"/>
                </a:solidFill>
                <a:latin typeface="Times New Roman" pitchFamily="18" charset="0"/>
                <a:cs typeface="Times New Roman" pitchFamily="18" charset="0"/>
              </a:rPr>
              <a:t>допоможіть</a:t>
            </a:r>
            <a:r>
              <a:rPr lang="ru-RU" sz="1600" dirty="0" smtClean="0">
                <a:solidFill>
                  <a:srgbClr val="7030A0"/>
                </a:solidFill>
                <a:latin typeface="Times New Roman" pitchFamily="18" charset="0"/>
                <a:cs typeface="Times New Roman" pitchFamily="18" charset="0"/>
              </a:rPr>
              <a:t>».</a:t>
            </a:r>
            <a:r>
              <a:rPr lang="ru-RU" sz="1600" dirty="0">
                <a:solidFill>
                  <a:srgbClr val="7030A0"/>
                </a:solidFill>
                <a:latin typeface="Times New Roman" pitchFamily="18" charset="0"/>
                <a:cs typeface="Times New Roman" pitchFamily="18" charset="0"/>
              </a:rPr>
              <a:t/>
            </a:r>
            <a:br>
              <a:rPr lang="ru-RU" sz="1600" dirty="0">
                <a:solidFill>
                  <a:srgbClr val="7030A0"/>
                </a:solidFill>
                <a:latin typeface="Times New Roman" pitchFamily="18" charset="0"/>
                <a:cs typeface="Times New Roman" pitchFamily="18" charset="0"/>
              </a:rPr>
            </a:br>
            <a:r>
              <a:rPr lang="ru-RU" sz="1600" dirty="0" smtClean="0">
                <a:solidFill>
                  <a:srgbClr val="7030A0"/>
                </a:solidFill>
                <a:latin typeface="Times New Roman" pitchFamily="18" charset="0"/>
                <a:cs typeface="Times New Roman" pitchFamily="18" charset="0"/>
              </a:rPr>
              <a:t>  Один </a:t>
            </a:r>
            <a:r>
              <a:rPr lang="ru-RU" sz="1600" dirty="0" err="1">
                <a:solidFill>
                  <a:srgbClr val="7030A0"/>
                </a:solidFill>
                <a:latin typeface="Times New Roman" pitchFamily="18" charset="0"/>
                <a:cs typeface="Times New Roman" pitchFamily="18" charset="0"/>
              </a:rPr>
              <a:t>чоловік</a:t>
            </a:r>
            <a:r>
              <a:rPr lang="ru-RU" sz="1600" dirty="0">
                <a:solidFill>
                  <a:srgbClr val="7030A0"/>
                </a:solidFill>
                <a:latin typeface="Times New Roman" pitchFamily="18" charset="0"/>
                <a:cs typeface="Times New Roman" pitchFamily="18" charset="0"/>
              </a:rPr>
              <a:t> проходив </a:t>
            </a:r>
            <a:r>
              <a:rPr lang="ru-RU" sz="1600" dirty="0" err="1">
                <a:solidFill>
                  <a:srgbClr val="7030A0"/>
                </a:solidFill>
                <a:latin typeface="Times New Roman" pitchFamily="18" charset="0"/>
                <a:cs typeface="Times New Roman" pitchFamily="18" charset="0"/>
              </a:rPr>
              <a:t>повз</a:t>
            </a:r>
            <a:r>
              <a:rPr lang="ru-RU" sz="1600" dirty="0">
                <a:solidFill>
                  <a:srgbClr val="7030A0"/>
                </a:solidFill>
                <a:latin typeface="Times New Roman" pitchFamily="18" charset="0"/>
                <a:cs typeface="Times New Roman" pitchFamily="18" charset="0"/>
              </a:rPr>
              <a:t> </a:t>
            </a:r>
            <a:r>
              <a:rPr lang="ru-RU" sz="1600" dirty="0" err="1">
                <a:solidFill>
                  <a:srgbClr val="7030A0"/>
                </a:solidFill>
                <a:latin typeface="Times New Roman" pitchFamily="18" charset="0"/>
                <a:cs typeface="Times New Roman" pitchFamily="18" charset="0"/>
              </a:rPr>
              <a:t>і</a:t>
            </a:r>
            <a:r>
              <a:rPr lang="ru-RU" sz="1600" dirty="0">
                <a:solidFill>
                  <a:srgbClr val="7030A0"/>
                </a:solidFill>
                <a:latin typeface="Times New Roman" pitchFamily="18" charset="0"/>
                <a:cs typeface="Times New Roman" pitchFamily="18" charset="0"/>
              </a:rPr>
              <a:t> </a:t>
            </a:r>
            <a:r>
              <a:rPr lang="ru-RU" sz="1600" dirty="0" err="1">
                <a:solidFill>
                  <a:srgbClr val="7030A0"/>
                </a:solidFill>
                <a:latin typeface="Times New Roman" pitchFamily="18" charset="0"/>
                <a:cs typeface="Times New Roman" pitchFamily="18" charset="0"/>
              </a:rPr>
              <a:t>зупинився</a:t>
            </a:r>
            <a:r>
              <a:rPr lang="ru-RU" sz="1600" dirty="0">
                <a:solidFill>
                  <a:srgbClr val="7030A0"/>
                </a:solidFill>
                <a:latin typeface="Times New Roman" pitchFamily="18" charset="0"/>
                <a:cs typeface="Times New Roman" pitchFamily="18" charset="0"/>
              </a:rPr>
              <a:t>. </a:t>
            </a:r>
            <a:r>
              <a:rPr lang="ru-RU" sz="1600" dirty="0" err="1">
                <a:solidFill>
                  <a:srgbClr val="7030A0"/>
                </a:solidFill>
                <a:latin typeface="Times New Roman" pitchFamily="18" charset="0"/>
                <a:cs typeface="Times New Roman" pitchFamily="18" charset="0"/>
              </a:rPr>
              <a:t>Він</a:t>
            </a:r>
            <a:r>
              <a:rPr lang="ru-RU" sz="1600" dirty="0">
                <a:solidFill>
                  <a:srgbClr val="7030A0"/>
                </a:solidFill>
                <a:latin typeface="Times New Roman" pitchFamily="18" charset="0"/>
                <a:cs typeface="Times New Roman" pitchFamily="18" charset="0"/>
              </a:rPr>
              <a:t> </a:t>
            </a:r>
            <a:r>
              <a:rPr lang="ru-RU" sz="1600" dirty="0" err="1">
                <a:solidFill>
                  <a:srgbClr val="7030A0"/>
                </a:solidFill>
                <a:latin typeface="Times New Roman" pitchFamily="18" charset="0"/>
                <a:cs typeface="Times New Roman" pitchFamily="18" charset="0"/>
              </a:rPr>
              <a:t>побачив</a:t>
            </a:r>
            <a:r>
              <a:rPr lang="ru-RU" sz="1600" dirty="0">
                <a:solidFill>
                  <a:srgbClr val="7030A0"/>
                </a:solidFill>
                <a:latin typeface="Times New Roman" pitchFamily="18" charset="0"/>
                <a:cs typeface="Times New Roman" pitchFamily="18" charset="0"/>
              </a:rPr>
              <a:t> </a:t>
            </a:r>
            <a:r>
              <a:rPr lang="ru-RU" sz="1600" dirty="0" err="1">
                <a:solidFill>
                  <a:srgbClr val="7030A0"/>
                </a:solidFill>
                <a:latin typeface="Times New Roman" pitchFamily="18" charset="0"/>
                <a:cs typeface="Times New Roman" pitchFamily="18" charset="0"/>
              </a:rPr>
              <a:t>інваліда</a:t>
            </a:r>
            <a:r>
              <a:rPr lang="ru-RU" sz="1600" dirty="0">
                <a:solidFill>
                  <a:srgbClr val="7030A0"/>
                </a:solidFill>
                <a:latin typeface="Times New Roman" pitchFamily="18" charset="0"/>
                <a:cs typeface="Times New Roman" pitchFamily="18" charset="0"/>
              </a:rPr>
              <a:t>, у </a:t>
            </a:r>
            <a:r>
              <a:rPr lang="ru-RU" sz="1600" dirty="0" err="1">
                <a:solidFill>
                  <a:srgbClr val="7030A0"/>
                </a:solidFill>
                <a:latin typeface="Times New Roman" pitchFamily="18" charset="0"/>
                <a:cs typeface="Times New Roman" pitchFamily="18" charset="0"/>
              </a:rPr>
              <a:t>якого</a:t>
            </a:r>
            <a:r>
              <a:rPr lang="ru-RU" sz="1600" dirty="0">
                <a:solidFill>
                  <a:srgbClr val="7030A0"/>
                </a:solidFill>
                <a:latin typeface="Times New Roman" pitchFamily="18" charset="0"/>
                <a:cs typeface="Times New Roman" pitchFamily="18" charset="0"/>
              </a:rPr>
              <a:t> </a:t>
            </a:r>
            <a:r>
              <a:rPr lang="ru-RU" sz="1600" dirty="0" err="1">
                <a:solidFill>
                  <a:srgbClr val="7030A0"/>
                </a:solidFill>
                <a:latin typeface="Times New Roman" pitchFamily="18" charset="0"/>
                <a:cs typeface="Times New Roman" pitchFamily="18" charset="0"/>
              </a:rPr>
              <a:t>було</a:t>
            </a:r>
            <a:r>
              <a:rPr lang="ru-RU" sz="1600" dirty="0">
                <a:solidFill>
                  <a:srgbClr val="7030A0"/>
                </a:solidFill>
                <a:latin typeface="Times New Roman" pitchFamily="18" charset="0"/>
                <a:cs typeface="Times New Roman" pitchFamily="18" charset="0"/>
              </a:rPr>
              <a:t> </a:t>
            </a:r>
            <a:r>
              <a:rPr lang="ru-RU" sz="1600" dirty="0" err="1">
                <a:solidFill>
                  <a:srgbClr val="7030A0"/>
                </a:solidFill>
                <a:latin typeface="Times New Roman" pitchFamily="18" charset="0"/>
                <a:cs typeface="Times New Roman" pitchFamily="18" charset="0"/>
              </a:rPr>
              <a:t>всього</a:t>
            </a:r>
            <a:r>
              <a:rPr lang="ru-RU" sz="1600" dirty="0">
                <a:solidFill>
                  <a:srgbClr val="7030A0"/>
                </a:solidFill>
                <a:latin typeface="Times New Roman" pitchFamily="18" charset="0"/>
                <a:cs typeface="Times New Roman" pitchFamily="18" charset="0"/>
              </a:rPr>
              <a:t> </a:t>
            </a:r>
            <a:r>
              <a:rPr lang="ru-RU" sz="1600" dirty="0" err="1">
                <a:solidFill>
                  <a:srgbClr val="7030A0"/>
                </a:solidFill>
                <a:latin typeface="Times New Roman" pitchFamily="18" charset="0"/>
                <a:cs typeface="Times New Roman" pitchFamily="18" charset="0"/>
              </a:rPr>
              <a:t>лише</a:t>
            </a:r>
            <a:r>
              <a:rPr lang="ru-RU" sz="1600" dirty="0">
                <a:solidFill>
                  <a:srgbClr val="7030A0"/>
                </a:solidFill>
                <a:latin typeface="Times New Roman" pitchFamily="18" charset="0"/>
                <a:cs typeface="Times New Roman" pitchFamily="18" charset="0"/>
              </a:rPr>
              <a:t> </a:t>
            </a:r>
            <a:r>
              <a:rPr lang="ru-RU" sz="1600" dirty="0" err="1">
                <a:solidFill>
                  <a:srgbClr val="7030A0"/>
                </a:solidFill>
                <a:latin typeface="Times New Roman" pitchFamily="18" charset="0"/>
                <a:cs typeface="Times New Roman" pitchFamily="18" charset="0"/>
              </a:rPr>
              <a:t>кілька</a:t>
            </a:r>
            <a:r>
              <a:rPr lang="ru-RU" sz="1600" dirty="0">
                <a:solidFill>
                  <a:srgbClr val="7030A0"/>
                </a:solidFill>
                <a:latin typeface="Times New Roman" pitchFamily="18" charset="0"/>
                <a:cs typeface="Times New Roman" pitchFamily="18" charset="0"/>
              </a:rPr>
              <a:t> монет у </a:t>
            </a:r>
            <a:r>
              <a:rPr lang="ru-RU" sz="1600" dirty="0" err="1">
                <a:solidFill>
                  <a:srgbClr val="7030A0"/>
                </a:solidFill>
                <a:latin typeface="Times New Roman" pitchFamily="18" charset="0"/>
                <a:cs typeface="Times New Roman" pitchFamily="18" charset="0"/>
              </a:rPr>
              <a:t>його</a:t>
            </a:r>
            <a:r>
              <a:rPr lang="ru-RU" sz="1600" dirty="0">
                <a:solidFill>
                  <a:srgbClr val="7030A0"/>
                </a:solidFill>
                <a:latin typeface="Times New Roman" pitchFamily="18" charset="0"/>
                <a:cs typeface="Times New Roman" pitchFamily="18" charset="0"/>
              </a:rPr>
              <a:t> </a:t>
            </a:r>
            <a:r>
              <a:rPr lang="ru-RU" sz="1600" dirty="0" err="1">
                <a:solidFill>
                  <a:srgbClr val="7030A0"/>
                </a:solidFill>
                <a:latin typeface="Times New Roman" pitchFamily="18" charset="0"/>
                <a:cs typeface="Times New Roman" pitchFamily="18" charset="0"/>
              </a:rPr>
              <a:t>капелюсі</a:t>
            </a:r>
            <a:r>
              <a:rPr lang="ru-RU" sz="1600" dirty="0">
                <a:solidFill>
                  <a:srgbClr val="7030A0"/>
                </a:solidFill>
                <a:latin typeface="Times New Roman" pitchFamily="18" charset="0"/>
                <a:cs typeface="Times New Roman" pitchFamily="18" charset="0"/>
              </a:rPr>
              <a:t>. </a:t>
            </a:r>
            <a:r>
              <a:rPr lang="ru-RU" sz="1600" dirty="0" err="1">
                <a:solidFill>
                  <a:srgbClr val="7030A0"/>
                </a:solidFill>
                <a:latin typeface="Times New Roman" pitchFamily="18" charset="0"/>
                <a:cs typeface="Times New Roman" pitchFamily="18" charset="0"/>
              </a:rPr>
              <a:t>Він</a:t>
            </a:r>
            <a:r>
              <a:rPr lang="ru-RU" sz="1600" dirty="0">
                <a:solidFill>
                  <a:srgbClr val="7030A0"/>
                </a:solidFill>
                <a:latin typeface="Times New Roman" pitchFamily="18" charset="0"/>
                <a:cs typeface="Times New Roman" pitchFamily="18" charset="0"/>
              </a:rPr>
              <a:t> </a:t>
            </a:r>
            <a:r>
              <a:rPr lang="ru-RU" sz="1600" dirty="0" smtClean="0">
                <a:solidFill>
                  <a:srgbClr val="7030A0"/>
                </a:solidFill>
                <a:latin typeface="Times New Roman" pitchFamily="18" charset="0"/>
                <a:cs typeface="Times New Roman" pitchFamily="18" charset="0"/>
              </a:rPr>
              <a:t>кинув</a:t>
            </a:r>
            <a:r>
              <a:rPr lang="en-US" sz="1600" dirty="0" smtClean="0">
                <a:solidFill>
                  <a:srgbClr val="7030A0"/>
                </a:solidFill>
                <a:latin typeface="Times New Roman" pitchFamily="18" charset="0"/>
                <a:cs typeface="Times New Roman" pitchFamily="18" charset="0"/>
              </a:rPr>
              <a:t> </a:t>
            </a:r>
            <a:r>
              <a:rPr lang="ru-RU" sz="1600" dirty="0" err="1" smtClean="0">
                <a:solidFill>
                  <a:srgbClr val="7030A0"/>
                </a:solidFill>
                <a:latin typeface="Times New Roman" pitchFamily="18" charset="0"/>
                <a:cs typeface="Times New Roman" pitchFamily="18" charset="0"/>
              </a:rPr>
              <a:t>йому</a:t>
            </a:r>
            <a:r>
              <a:rPr lang="ru-RU" sz="1600" dirty="0" smtClean="0">
                <a:solidFill>
                  <a:srgbClr val="7030A0"/>
                </a:solidFill>
                <a:latin typeface="Times New Roman" pitchFamily="18" charset="0"/>
                <a:cs typeface="Times New Roman" pitchFamily="18" charset="0"/>
              </a:rPr>
              <a:t> </a:t>
            </a:r>
            <a:r>
              <a:rPr lang="ru-RU" sz="1600" dirty="0">
                <a:solidFill>
                  <a:srgbClr val="7030A0"/>
                </a:solidFill>
                <a:latin typeface="Times New Roman" pitchFamily="18" charset="0"/>
                <a:cs typeface="Times New Roman" pitchFamily="18" charset="0"/>
              </a:rPr>
              <a:t>пару монет </a:t>
            </a:r>
            <a:r>
              <a:rPr lang="ru-RU" sz="1600" dirty="0" err="1">
                <a:solidFill>
                  <a:srgbClr val="7030A0"/>
                </a:solidFill>
                <a:latin typeface="Times New Roman" pitchFamily="18" charset="0"/>
                <a:cs typeface="Times New Roman" pitchFamily="18" charset="0"/>
              </a:rPr>
              <a:t>і</a:t>
            </a:r>
            <a:r>
              <a:rPr lang="ru-RU" sz="1600" dirty="0">
                <a:solidFill>
                  <a:srgbClr val="7030A0"/>
                </a:solidFill>
                <a:latin typeface="Times New Roman" pitchFamily="18" charset="0"/>
                <a:cs typeface="Times New Roman" pitchFamily="18" charset="0"/>
              </a:rPr>
              <a:t> без </a:t>
            </a:r>
            <a:r>
              <a:rPr lang="ru-RU" sz="1600" dirty="0" err="1">
                <a:solidFill>
                  <a:srgbClr val="7030A0"/>
                </a:solidFill>
                <a:latin typeface="Times New Roman" pitchFamily="18" charset="0"/>
                <a:cs typeface="Times New Roman" pitchFamily="18" charset="0"/>
              </a:rPr>
              <a:t>його</a:t>
            </a:r>
            <a:r>
              <a:rPr lang="ru-RU" sz="1600" dirty="0">
                <a:solidFill>
                  <a:srgbClr val="7030A0"/>
                </a:solidFill>
                <a:latin typeface="Times New Roman" pitchFamily="18" charset="0"/>
                <a:cs typeface="Times New Roman" pitchFamily="18" charset="0"/>
              </a:rPr>
              <a:t> </a:t>
            </a:r>
            <a:r>
              <a:rPr lang="ru-RU" sz="1600" dirty="0" err="1">
                <a:solidFill>
                  <a:srgbClr val="7030A0"/>
                </a:solidFill>
                <a:latin typeface="Times New Roman" pitchFamily="18" charset="0"/>
                <a:cs typeface="Times New Roman" pitchFamily="18" charset="0"/>
              </a:rPr>
              <a:t>дозволу</a:t>
            </a:r>
            <a:r>
              <a:rPr lang="ru-RU" sz="1600" dirty="0">
                <a:solidFill>
                  <a:srgbClr val="7030A0"/>
                </a:solidFill>
                <a:latin typeface="Times New Roman" pitchFamily="18" charset="0"/>
                <a:cs typeface="Times New Roman" pitchFamily="18" charset="0"/>
              </a:rPr>
              <a:t> написав </a:t>
            </a:r>
            <a:r>
              <a:rPr lang="ru-RU" sz="1600" dirty="0" err="1">
                <a:solidFill>
                  <a:srgbClr val="7030A0"/>
                </a:solidFill>
                <a:latin typeface="Times New Roman" pitchFamily="18" charset="0"/>
                <a:cs typeface="Times New Roman" pitchFamily="18" charset="0"/>
              </a:rPr>
              <a:t>нові</a:t>
            </a:r>
            <a:r>
              <a:rPr lang="ru-RU" sz="1600" dirty="0">
                <a:solidFill>
                  <a:srgbClr val="7030A0"/>
                </a:solidFill>
                <a:latin typeface="Times New Roman" pitchFamily="18" charset="0"/>
                <a:cs typeface="Times New Roman" pitchFamily="18" charset="0"/>
              </a:rPr>
              <a:t> слова </a:t>
            </a:r>
            <a:r>
              <a:rPr lang="ru-RU" sz="1600" dirty="0" smtClean="0">
                <a:solidFill>
                  <a:srgbClr val="7030A0"/>
                </a:solidFill>
                <a:latin typeface="Times New Roman" pitchFamily="18" charset="0"/>
                <a:cs typeface="Times New Roman" pitchFamily="18" charset="0"/>
              </a:rPr>
              <a:t>на</a:t>
            </a:r>
            <a:r>
              <a:rPr lang="en-US" sz="1600" dirty="0" smtClean="0">
                <a:solidFill>
                  <a:srgbClr val="7030A0"/>
                </a:solidFill>
                <a:latin typeface="Times New Roman" pitchFamily="18" charset="0"/>
                <a:cs typeface="Times New Roman" pitchFamily="18" charset="0"/>
              </a:rPr>
              <a:t> </a:t>
            </a:r>
            <a:r>
              <a:rPr lang="ru-RU" sz="1600" dirty="0" err="1" smtClean="0">
                <a:solidFill>
                  <a:srgbClr val="7030A0"/>
                </a:solidFill>
                <a:latin typeface="Times New Roman" pitchFamily="18" charset="0"/>
                <a:cs typeface="Times New Roman" pitchFamily="18" charset="0"/>
              </a:rPr>
              <a:t>табличці</a:t>
            </a:r>
            <a:r>
              <a:rPr lang="ru-RU" sz="1600" dirty="0">
                <a:solidFill>
                  <a:srgbClr val="7030A0"/>
                </a:solidFill>
                <a:latin typeface="Times New Roman" pitchFamily="18" charset="0"/>
                <a:cs typeface="Times New Roman" pitchFamily="18" charset="0"/>
              </a:rPr>
              <a:t>. </a:t>
            </a:r>
            <a:r>
              <a:rPr lang="ru-RU" sz="1600" dirty="0" err="1">
                <a:solidFill>
                  <a:srgbClr val="7030A0"/>
                </a:solidFill>
                <a:latin typeface="Times New Roman" pitchFamily="18" charset="0"/>
                <a:cs typeface="Times New Roman" pitchFamily="18" charset="0"/>
              </a:rPr>
              <a:t>Він</a:t>
            </a:r>
            <a:r>
              <a:rPr lang="ru-RU" sz="1600" dirty="0">
                <a:solidFill>
                  <a:srgbClr val="7030A0"/>
                </a:solidFill>
                <a:latin typeface="Times New Roman" pitchFamily="18" charset="0"/>
                <a:cs typeface="Times New Roman" pitchFamily="18" charset="0"/>
              </a:rPr>
              <a:t> </a:t>
            </a:r>
            <a:r>
              <a:rPr lang="ru-RU" sz="1600" dirty="0" err="1">
                <a:solidFill>
                  <a:srgbClr val="7030A0"/>
                </a:solidFill>
                <a:latin typeface="Times New Roman" pitchFamily="18" charset="0"/>
                <a:cs typeface="Times New Roman" pitchFamily="18" charset="0"/>
              </a:rPr>
              <a:t>залишив</a:t>
            </a:r>
            <a:r>
              <a:rPr lang="ru-RU" sz="1600" dirty="0">
                <a:solidFill>
                  <a:srgbClr val="7030A0"/>
                </a:solidFill>
                <a:latin typeface="Times New Roman" pitchFamily="18" charset="0"/>
                <a:cs typeface="Times New Roman" pitchFamily="18" charset="0"/>
              </a:rPr>
              <a:t> </a:t>
            </a:r>
            <a:r>
              <a:rPr lang="ru-RU" sz="1600" dirty="0" err="1">
                <a:solidFill>
                  <a:srgbClr val="7030A0"/>
                </a:solidFill>
                <a:latin typeface="Times New Roman" pitchFamily="18" charset="0"/>
                <a:cs typeface="Times New Roman" pitchFamily="18" charset="0"/>
              </a:rPr>
              <a:t>її</a:t>
            </a:r>
            <a:r>
              <a:rPr lang="ru-RU" sz="1600" dirty="0">
                <a:solidFill>
                  <a:srgbClr val="7030A0"/>
                </a:solidFill>
                <a:latin typeface="Times New Roman" pitchFamily="18" charset="0"/>
                <a:cs typeface="Times New Roman" pitchFamily="18" charset="0"/>
              </a:rPr>
              <a:t> </a:t>
            </a:r>
            <a:r>
              <a:rPr lang="ru-RU" sz="1600" dirty="0" err="1">
                <a:solidFill>
                  <a:srgbClr val="7030A0"/>
                </a:solidFill>
                <a:latin typeface="Times New Roman" pitchFamily="18" charset="0"/>
                <a:cs typeface="Times New Roman" pitchFamily="18" charset="0"/>
              </a:rPr>
              <a:t>сліпій</a:t>
            </a:r>
            <a:r>
              <a:rPr lang="ru-RU" sz="1600" dirty="0">
                <a:solidFill>
                  <a:srgbClr val="7030A0"/>
                </a:solidFill>
                <a:latin typeface="Times New Roman" pitchFamily="18" charset="0"/>
                <a:cs typeface="Times New Roman" pitchFamily="18" charset="0"/>
              </a:rPr>
              <a:t> </a:t>
            </a:r>
            <a:r>
              <a:rPr lang="ru-RU" sz="1600" dirty="0" err="1">
                <a:solidFill>
                  <a:srgbClr val="7030A0"/>
                </a:solidFill>
                <a:latin typeface="Times New Roman" pitchFamily="18" charset="0"/>
                <a:cs typeface="Times New Roman" pitchFamily="18" charset="0"/>
              </a:rPr>
              <a:t>людині</a:t>
            </a:r>
            <a:r>
              <a:rPr lang="ru-RU" sz="1600" dirty="0">
                <a:solidFill>
                  <a:srgbClr val="7030A0"/>
                </a:solidFill>
                <a:latin typeface="Times New Roman" pitchFamily="18" charset="0"/>
                <a:cs typeface="Times New Roman" pitchFamily="18" charset="0"/>
              </a:rPr>
              <a:t> </a:t>
            </a:r>
            <a:r>
              <a:rPr lang="ru-RU" sz="1600" dirty="0" err="1">
                <a:solidFill>
                  <a:srgbClr val="7030A0"/>
                </a:solidFill>
                <a:latin typeface="Times New Roman" pitchFamily="18" charset="0"/>
                <a:cs typeface="Times New Roman" pitchFamily="18" charset="0"/>
              </a:rPr>
              <a:t>і</a:t>
            </a:r>
            <a:r>
              <a:rPr lang="ru-RU" sz="1600" dirty="0">
                <a:solidFill>
                  <a:srgbClr val="7030A0"/>
                </a:solidFill>
                <a:latin typeface="Times New Roman" pitchFamily="18" charset="0"/>
                <a:cs typeface="Times New Roman" pitchFamily="18" charset="0"/>
              </a:rPr>
              <a:t> </a:t>
            </a:r>
            <a:r>
              <a:rPr lang="ru-RU" sz="1600" dirty="0" err="1">
                <a:solidFill>
                  <a:srgbClr val="7030A0"/>
                </a:solidFill>
                <a:latin typeface="Times New Roman" pitchFamily="18" charset="0"/>
                <a:cs typeface="Times New Roman" pitchFamily="18" charset="0"/>
              </a:rPr>
              <a:t>пішов</a:t>
            </a:r>
            <a:r>
              <a:rPr lang="ru-RU" sz="1600" dirty="0" smtClean="0">
                <a:solidFill>
                  <a:srgbClr val="7030A0"/>
                </a:solidFill>
                <a:latin typeface="Times New Roman" pitchFamily="18" charset="0"/>
                <a:cs typeface="Times New Roman" pitchFamily="18" charset="0"/>
              </a:rPr>
              <a:t>.</a:t>
            </a:r>
            <a:r>
              <a:rPr lang="ru-RU" sz="1600" dirty="0">
                <a:solidFill>
                  <a:srgbClr val="7030A0"/>
                </a:solidFill>
                <a:latin typeface="Times New Roman" pitchFamily="18" charset="0"/>
                <a:cs typeface="Times New Roman" pitchFamily="18" charset="0"/>
              </a:rPr>
              <a:t/>
            </a:r>
            <a:br>
              <a:rPr lang="ru-RU" sz="1600" dirty="0">
                <a:solidFill>
                  <a:srgbClr val="7030A0"/>
                </a:solidFill>
                <a:latin typeface="Times New Roman" pitchFamily="18" charset="0"/>
                <a:cs typeface="Times New Roman" pitchFamily="18" charset="0"/>
              </a:rPr>
            </a:br>
            <a:r>
              <a:rPr lang="ru-RU" sz="1600" dirty="0">
                <a:solidFill>
                  <a:srgbClr val="7030A0"/>
                </a:solidFill>
                <a:latin typeface="Times New Roman" pitchFamily="18" charset="0"/>
                <a:cs typeface="Times New Roman" pitchFamily="18" charset="0"/>
              </a:rPr>
              <a:t>До </a:t>
            </a:r>
            <a:r>
              <a:rPr lang="ru-RU" sz="1600" dirty="0" err="1">
                <a:solidFill>
                  <a:srgbClr val="7030A0"/>
                </a:solidFill>
                <a:latin typeface="Times New Roman" pitchFamily="18" charset="0"/>
                <a:cs typeface="Times New Roman" pitchFamily="18" charset="0"/>
              </a:rPr>
              <a:t>кінця</a:t>
            </a:r>
            <a:r>
              <a:rPr lang="ru-RU" sz="1600" dirty="0">
                <a:solidFill>
                  <a:srgbClr val="7030A0"/>
                </a:solidFill>
                <a:latin typeface="Times New Roman" pitchFamily="18" charset="0"/>
                <a:cs typeface="Times New Roman" pitchFamily="18" charset="0"/>
              </a:rPr>
              <a:t> дня </a:t>
            </a:r>
            <a:r>
              <a:rPr lang="ru-RU" sz="1600" dirty="0" err="1">
                <a:solidFill>
                  <a:srgbClr val="7030A0"/>
                </a:solidFill>
                <a:latin typeface="Times New Roman" pitchFamily="18" charset="0"/>
                <a:cs typeface="Times New Roman" pitchFamily="18" charset="0"/>
              </a:rPr>
              <a:t>він</a:t>
            </a:r>
            <a:r>
              <a:rPr lang="ru-RU" sz="1600" dirty="0">
                <a:solidFill>
                  <a:srgbClr val="7030A0"/>
                </a:solidFill>
                <a:latin typeface="Times New Roman" pitchFamily="18" charset="0"/>
                <a:cs typeface="Times New Roman" pitchFamily="18" charset="0"/>
              </a:rPr>
              <a:t> </a:t>
            </a:r>
            <a:r>
              <a:rPr lang="ru-RU" sz="1600" dirty="0" err="1">
                <a:solidFill>
                  <a:srgbClr val="7030A0"/>
                </a:solidFill>
                <a:latin typeface="Times New Roman" pitchFamily="18" charset="0"/>
                <a:cs typeface="Times New Roman" pitchFamily="18" charset="0"/>
              </a:rPr>
              <a:t>повернувся</a:t>
            </a:r>
            <a:r>
              <a:rPr lang="ru-RU" sz="1600" dirty="0">
                <a:solidFill>
                  <a:srgbClr val="7030A0"/>
                </a:solidFill>
                <a:latin typeface="Times New Roman" pitchFamily="18" charset="0"/>
                <a:cs typeface="Times New Roman" pitchFamily="18" charset="0"/>
              </a:rPr>
              <a:t> </a:t>
            </a:r>
            <a:r>
              <a:rPr lang="ru-RU" sz="1600" dirty="0" err="1">
                <a:solidFill>
                  <a:srgbClr val="7030A0"/>
                </a:solidFill>
                <a:latin typeface="Times New Roman" pitchFamily="18" charset="0"/>
                <a:cs typeface="Times New Roman" pitchFamily="18" charset="0"/>
              </a:rPr>
              <a:t>і</a:t>
            </a:r>
            <a:r>
              <a:rPr lang="ru-RU" sz="1600" dirty="0">
                <a:solidFill>
                  <a:srgbClr val="7030A0"/>
                </a:solidFill>
                <a:latin typeface="Times New Roman" pitchFamily="18" charset="0"/>
                <a:cs typeface="Times New Roman" pitchFamily="18" charset="0"/>
              </a:rPr>
              <a:t> </a:t>
            </a:r>
            <a:r>
              <a:rPr lang="ru-RU" sz="1600" dirty="0" err="1">
                <a:solidFill>
                  <a:srgbClr val="7030A0"/>
                </a:solidFill>
                <a:latin typeface="Times New Roman" pitchFamily="18" charset="0"/>
                <a:cs typeface="Times New Roman" pitchFamily="18" charset="0"/>
              </a:rPr>
              <a:t>побачив</a:t>
            </a:r>
            <a:r>
              <a:rPr lang="ru-RU" sz="1600" dirty="0">
                <a:solidFill>
                  <a:srgbClr val="7030A0"/>
                </a:solidFill>
                <a:latin typeface="Times New Roman" pitchFamily="18" charset="0"/>
                <a:cs typeface="Times New Roman" pitchFamily="18" charset="0"/>
              </a:rPr>
              <a:t>, </a:t>
            </a:r>
            <a:r>
              <a:rPr lang="ru-RU" sz="1600" dirty="0" err="1">
                <a:solidFill>
                  <a:srgbClr val="7030A0"/>
                </a:solidFill>
                <a:latin typeface="Times New Roman" pitchFamily="18" charset="0"/>
                <a:cs typeface="Times New Roman" pitchFamily="18" charset="0"/>
              </a:rPr>
              <a:t>що</a:t>
            </a:r>
            <a:r>
              <a:rPr lang="ru-RU" sz="1600" dirty="0">
                <a:solidFill>
                  <a:srgbClr val="7030A0"/>
                </a:solidFill>
                <a:latin typeface="Times New Roman" pitchFamily="18" charset="0"/>
                <a:cs typeface="Times New Roman" pitchFamily="18" charset="0"/>
              </a:rPr>
              <a:t> </a:t>
            </a:r>
            <a:r>
              <a:rPr lang="ru-RU" sz="1600" dirty="0" err="1">
                <a:solidFill>
                  <a:srgbClr val="7030A0"/>
                </a:solidFill>
                <a:latin typeface="Times New Roman" pitchFamily="18" charset="0"/>
                <a:cs typeface="Times New Roman" pitchFamily="18" charset="0"/>
              </a:rPr>
              <a:t>капелюх</a:t>
            </a:r>
            <a:r>
              <a:rPr lang="ru-RU" sz="1600" dirty="0">
                <a:solidFill>
                  <a:srgbClr val="7030A0"/>
                </a:solidFill>
                <a:latin typeface="Times New Roman" pitchFamily="18" charset="0"/>
                <a:cs typeface="Times New Roman" pitchFamily="18" charset="0"/>
              </a:rPr>
              <a:t> </a:t>
            </a:r>
            <a:r>
              <a:rPr lang="ru-RU" sz="1600" dirty="0" err="1" smtClean="0">
                <a:solidFill>
                  <a:srgbClr val="7030A0"/>
                </a:solidFill>
                <a:latin typeface="Times New Roman" pitchFamily="18" charset="0"/>
                <a:cs typeface="Times New Roman" pitchFamily="18" charset="0"/>
              </a:rPr>
              <a:t>сповнений</a:t>
            </a:r>
            <a:r>
              <a:rPr lang="ru-RU" sz="1600" dirty="0" smtClean="0">
                <a:solidFill>
                  <a:srgbClr val="7030A0"/>
                </a:solidFill>
                <a:latin typeface="Times New Roman" pitchFamily="18" charset="0"/>
                <a:cs typeface="Times New Roman" pitchFamily="18" charset="0"/>
              </a:rPr>
              <a:t> монет</a:t>
            </a:r>
            <a:r>
              <a:rPr lang="ru-RU" sz="1600" dirty="0">
                <a:solidFill>
                  <a:srgbClr val="7030A0"/>
                </a:solidFill>
                <a:latin typeface="Times New Roman" pitchFamily="18" charset="0"/>
                <a:cs typeface="Times New Roman" pitchFamily="18" charset="0"/>
              </a:rPr>
              <a:t>. </a:t>
            </a:r>
            <a:r>
              <a:rPr lang="ru-RU" sz="1600" dirty="0" err="1">
                <a:solidFill>
                  <a:srgbClr val="7030A0"/>
                </a:solidFill>
                <a:latin typeface="Times New Roman" pitchFamily="18" charset="0"/>
                <a:cs typeface="Times New Roman" pitchFamily="18" charset="0"/>
              </a:rPr>
              <a:t>Сліпий</a:t>
            </a:r>
            <a:r>
              <a:rPr lang="ru-RU" sz="1600" dirty="0">
                <a:solidFill>
                  <a:srgbClr val="7030A0"/>
                </a:solidFill>
                <a:latin typeface="Times New Roman" pitchFamily="18" charset="0"/>
                <a:cs typeface="Times New Roman" pitchFamily="18" charset="0"/>
              </a:rPr>
              <a:t> </a:t>
            </a:r>
            <a:r>
              <a:rPr lang="ru-RU" sz="1600" dirty="0" err="1">
                <a:solidFill>
                  <a:srgbClr val="7030A0"/>
                </a:solidFill>
                <a:latin typeface="Times New Roman" pitchFamily="18" charset="0"/>
                <a:cs typeface="Times New Roman" pitchFamily="18" charset="0"/>
              </a:rPr>
              <a:t>упізнав</a:t>
            </a:r>
            <a:r>
              <a:rPr lang="ru-RU" sz="1600" dirty="0">
                <a:solidFill>
                  <a:srgbClr val="7030A0"/>
                </a:solidFill>
                <a:latin typeface="Times New Roman" pitchFamily="18" charset="0"/>
                <a:cs typeface="Times New Roman" pitchFamily="18" charset="0"/>
              </a:rPr>
              <a:t> </a:t>
            </a:r>
            <a:r>
              <a:rPr lang="ru-RU" sz="1600" dirty="0" err="1">
                <a:solidFill>
                  <a:srgbClr val="7030A0"/>
                </a:solidFill>
                <a:latin typeface="Times New Roman" pitchFamily="18" charset="0"/>
                <a:cs typeface="Times New Roman" pitchFamily="18" charset="0"/>
              </a:rPr>
              <a:t>його</a:t>
            </a:r>
            <a:r>
              <a:rPr lang="ru-RU" sz="1600" dirty="0">
                <a:solidFill>
                  <a:srgbClr val="7030A0"/>
                </a:solidFill>
                <a:latin typeface="Times New Roman" pitchFamily="18" charset="0"/>
                <a:cs typeface="Times New Roman" pitchFamily="18" charset="0"/>
              </a:rPr>
              <a:t> по </a:t>
            </a:r>
            <a:r>
              <a:rPr lang="ru-RU" sz="1600" dirty="0" err="1">
                <a:solidFill>
                  <a:srgbClr val="7030A0"/>
                </a:solidFill>
                <a:latin typeface="Times New Roman" pitchFamily="18" charset="0"/>
                <a:cs typeface="Times New Roman" pitchFamily="18" charset="0"/>
              </a:rPr>
              <a:t>кроках</a:t>
            </a:r>
            <a:r>
              <a:rPr lang="ru-RU" sz="1600" dirty="0">
                <a:solidFill>
                  <a:srgbClr val="7030A0"/>
                </a:solidFill>
                <a:latin typeface="Times New Roman" pitchFamily="18" charset="0"/>
                <a:cs typeface="Times New Roman" pitchFamily="18" charset="0"/>
              </a:rPr>
              <a:t> </a:t>
            </a:r>
            <a:r>
              <a:rPr lang="ru-RU" sz="1600" dirty="0" err="1">
                <a:solidFill>
                  <a:srgbClr val="7030A0"/>
                </a:solidFill>
                <a:latin typeface="Times New Roman" pitchFamily="18" charset="0"/>
                <a:cs typeface="Times New Roman" pitchFamily="18" charset="0"/>
              </a:rPr>
              <a:t>і</a:t>
            </a:r>
            <a:r>
              <a:rPr lang="ru-RU" sz="1600" dirty="0">
                <a:solidFill>
                  <a:srgbClr val="7030A0"/>
                </a:solidFill>
                <a:latin typeface="Times New Roman" pitchFamily="18" charset="0"/>
                <a:cs typeface="Times New Roman" pitchFamily="18" charset="0"/>
              </a:rPr>
              <a:t> запитав, </a:t>
            </a:r>
            <a:r>
              <a:rPr lang="ru-RU" sz="1600" dirty="0" err="1">
                <a:solidFill>
                  <a:srgbClr val="7030A0"/>
                </a:solidFill>
                <a:latin typeface="Times New Roman" pitchFamily="18" charset="0"/>
                <a:cs typeface="Times New Roman" pitchFamily="18" charset="0"/>
              </a:rPr>
              <a:t>чи</a:t>
            </a:r>
            <a:r>
              <a:rPr lang="ru-RU" sz="1600" dirty="0">
                <a:solidFill>
                  <a:srgbClr val="7030A0"/>
                </a:solidFill>
                <a:latin typeface="Times New Roman" pitchFamily="18" charset="0"/>
                <a:cs typeface="Times New Roman" pitchFamily="18" charset="0"/>
              </a:rPr>
              <a:t> не </a:t>
            </a:r>
            <a:r>
              <a:rPr lang="ru-RU" sz="1600" dirty="0" err="1">
                <a:solidFill>
                  <a:srgbClr val="7030A0"/>
                </a:solidFill>
                <a:latin typeface="Times New Roman" pitchFamily="18" charset="0"/>
                <a:cs typeface="Times New Roman" pitchFamily="18" charset="0"/>
              </a:rPr>
              <a:t>він</a:t>
            </a:r>
            <a:r>
              <a:rPr lang="ru-RU" sz="1600" dirty="0">
                <a:solidFill>
                  <a:srgbClr val="7030A0"/>
                </a:solidFill>
                <a:latin typeface="Times New Roman" pitchFamily="18" charset="0"/>
                <a:cs typeface="Times New Roman" pitchFamily="18" charset="0"/>
              </a:rPr>
              <a:t> </a:t>
            </a:r>
            <a:r>
              <a:rPr lang="ru-RU" sz="1600" dirty="0" err="1">
                <a:solidFill>
                  <a:srgbClr val="7030A0"/>
                </a:solidFill>
                <a:latin typeface="Times New Roman" pitchFamily="18" charset="0"/>
                <a:cs typeface="Times New Roman" pitchFamily="18" charset="0"/>
              </a:rPr>
              <a:t>був</a:t>
            </a:r>
            <a:r>
              <a:rPr lang="ru-RU" sz="1600" dirty="0">
                <a:solidFill>
                  <a:srgbClr val="7030A0"/>
                </a:solidFill>
                <a:latin typeface="Times New Roman" pitchFamily="18" charset="0"/>
                <a:cs typeface="Times New Roman" pitchFamily="18" charset="0"/>
              </a:rPr>
              <a:t> </a:t>
            </a:r>
            <a:r>
              <a:rPr lang="ru-RU" sz="1600" dirty="0" smtClean="0">
                <a:solidFill>
                  <a:srgbClr val="7030A0"/>
                </a:solidFill>
                <a:latin typeface="Times New Roman" pitchFamily="18" charset="0"/>
                <a:cs typeface="Times New Roman" pitchFamily="18" charset="0"/>
              </a:rPr>
              <a:t>той </a:t>
            </a:r>
            <a:r>
              <a:rPr lang="ru-RU" sz="1600" dirty="0" err="1" smtClean="0">
                <a:solidFill>
                  <a:srgbClr val="7030A0"/>
                </a:solidFill>
                <a:latin typeface="Times New Roman" pitchFamily="18" charset="0"/>
                <a:cs typeface="Times New Roman" pitchFamily="18" charset="0"/>
              </a:rPr>
              <a:t>чоловік</a:t>
            </a:r>
            <a:r>
              <a:rPr lang="ru-RU" sz="1600" dirty="0">
                <a:solidFill>
                  <a:srgbClr val="7030A0"/>
                </a:solidFill>
                <a:latin typeface="Times New Roman" pitchFamily="18" charset="0"/>
                <a:cs typeface="Times New Roman" pitchFamily="18" charset="0"/>
              </a:rPr>
              <a:t>, </a:t>
            </a:r>
            <a:r>
              <a:rPr lang="ru-RU" sz="1600" dirty="0" err="1">
                <a:solidFill>
                  <a:srgbClr val="7030A0"/>
                </a:solidFill>
                <a:latin typeface="Times New Roman" pitchFamily="18" charset="0"/>
                <a:cs typeface="Times New Roman" pitchFamily="18" charset="0"/>
              </a:rPr>
              <a:t>що</a:t>
            </a:r>
            <a:r>
              <a:rPr lang="ru-RU" sz="1600" dirty="0">
                <a:solidFill>
                  <a:srgbClr val="7030A0"/>
                </a:solidFill>
                <a:latin typeface="Times New Roman" pitchFamily="18" charset="0"/>
                <a:cs typeface="Times New Roman" pitchFamily="18" charset="0"/>
              </a:rPr>
              <a:t> переписав табличку. </a:t>
            </a:r>
            <a:r>
              <a:rPr lang="ru-RU" sz="1600" dirty="0" err="1">
                <a:solidFill>
                  <a:srgbClr val="7030A0"/>
                </a:solidFill>
                <a:latin typeface="Times New Roman" pitchFamily="18" charset="0"/>
                <a:cs typeface="Times New Roman" pitchFamily="18" charset="0"/>
              </a:rPr>
              <a:t>Сліпий</a:t>
            </a:r>
            <a:r>
              <a:rPr lang="ru-RU" sz="1600" dirty="0">
                <a:solidFill>
                  <a:srgbClr val="7030A0"/>
                </a:solidFill>
                <a:latin typeface="Times New Roman" pitchFamily="18" charset="0"/>
                <a:cs typeface="Times New Roman" pitchFamily="18" charset="0"/>
              </a:rPr>
              <a:t> </a:t>
            </a:r>
            <a:r>
              <a:rPr lang="ru-RU" sz="1600" dirty="0" err="1">
                <a:solidFill>
                  <a:srgbClr val="7030A0"/>
                </a:solidFill>
                <a:latin typeface="Times New Roman" pitchFamily="18" charset="0"/>
                <a:cs typeface="Times New Roman" pitchFamily="18" charset="0"/>
              </a:rPr>
              <a:t>також</a:t>
            </a:r>
            <a:r>
              <a:rPr lang="ru-RU" sz="1600" dirty="0">
                <a:solidFill>
                  <a:srgbClr val="7030A0"/>
                </a:solidFill>
                <a:latin typeface="Times New Roman" pitchFamily="18" charset="0"/>
                <a:cs typeface="Times New Roman" pitchFamily="18" charset="0"/>
              </a:rPr>
              <a:t> </a:t>
            </a:r>
            <a:r>
              <a:rPr lang="ru-RU" sz="1600" dirty="0" err="1">
                <a:solidFill>
                  <a:srgbClr val="7030A0"/>
                </a:solidFill>
                <a:latin typeface="Times New Roman" pitchFamily="18" charset="0"/>
                <a:cs typeface="Times New Roman" pitchFamily="18" charset="0"/>
              </a:rPr>
              <a:t>хотів</a:t>
            </a:r>
            <a:r>
              <a:rPr lang="ru-RU" sz="1600" dirty="0">
                <a:solidFill>
                  <a:srgbClr val="7030A0"/>
                </a:solidFill>
                <a:latin typeface="Times New Roman" pitchFamily="18" charset="0"/>
                <a:cs typeface="Times New Roman" pitchFamily="18" charset="0"/>
              </a:rPr>
              <a:t> </a:t>
            </a:r>
            <a:r>
              <a:rPr lang="ru-RU" sz="1600" dirty="0" err="1">
                <a:solidFill>
                  <a:srgbClr val="7030A0"/>
                </a:solidFill>
                <a:latin typeface="Times New Roman" pitchFamily="18" charset="0"/>
                <a:cs typeface="Times New Roman" pitchFamily="18" charset="0"/>
              </a:rPr>
              <a:t>довідатися,що</a:t>
            </a:r>
            <a:r>
              <a:rPr lang="ru-RU" sz="1600" dirty="0">
                <a:solidFill>
                  <a:srgbClr val="7030A0"/>
                </a:solidFill>
                <a:latin typeface="Times New Roman" pitchFamily="18" charset="0"/>
                <a:cs typeface="Times New Roman" pitchFamily="18" charset="0"/>
              </a:rPr>
              <a:t> </a:t>
            </a:r>
            <a:r>
              <a:rPr lang="ru-RU" sz="1600" dirty="0" err="1">
                <a:solidFill>
                  <a:srgbClr val="7030A0"/>
                </a:solidFill>
                <a:latin typeface="Times New Roman" pitchFamily="18" charset="0"/>
                <a:cs typeface="Times New Roman" pitchFamily="18" charset="0"/>
              </a:rPr>
              <a:t>саме</a:t>
            </a:r>
            <a:r>
              <a:rPr lang="ru-RU" sz="1600" dirty="0">
                <a:solidFill>
                  <a:srgbClr val="7030A0"/>
                </a:solidFill>
                <a:latin typeface="Times New Roman" pitchFamily="18" charset="0"/>
                <a:cs typeface="Times New Roman" pitchFamily="18" charset="0"/>
              </a:rPr>
              <a:t> </a:t>
            </a:r>
            <a:r>
              <a:rPr lang="ru-RU" sz="1600" dirty="0" err="1">
                <a:solidFill>
                  <a:srgbClr val="7030A0"/>
                </a:solidFill>
                <a:latin typeface="Times New Roman" pitchFamily="18" charset="0"/>
                <a:cs typeface="Times New Roman" pitchFamily="18" charset="0"/>
              </a:rPr>
              <a:t>він</a:t>
            </a:r>
            <a:r>
              <a:rPr lang="ru-RU" sz="1600" dirty="0">
                <a:solidFill>
                  <a:srgbClr val="7030A0"/>
                </a:solidFill>
                <a:latin typeface="Times New Roman" pitchFamily="18" charset="0"/>
                <a:cs typeface="Times New Roman" pitchFamily="18" charset="0"/>
              </a:rPr>
              <a:t> написав. Той </a:t>
            </a:r>
            <a:r>
              <a:rPr lang="ru-RU" sz="1600" dirty="0" err="1">
                <a:solidFill>
                  <a:srgbClr val="7030A0"/>
                </a:solidFill>
                <a:latin typeface="Times New Roman" pitchFamily="18" charset="0"/>
                <a:cs typeface="Times New Roman" pitchFamily="18" charset="0"/>
              </a:rPr>
              <a:t>відповів</a:t>
            </a:r>
            <a:r>
              <a:rPr lang="ru-RU" sz="1600" dirty="0" smtClean="0">
                <a:solidFill>
                  <a:srgbClr val="7030A0"/>
                </a:solidFill>
                <a:latin typeface="Times New Roman" pitchFamily="18" charset="0"/>
                <a:cs typeface="Times New Roman" pitchFamily="18" charset="0"/>
              </a:rPr>
              <a:t>:</a:t>
            </a:r>
            <a:r>
              <a:rPr lang="ru-RU" sz="1600" dirty="0">
                <a:solidFill>
                  <a:srgbClr val="7030A0"/>
                </a:solidFill>
                <a:latin typeface="Times New Roman" pitchFamily="18" charset="0"/>
                <a:cs typeface="Times New Roman" pitchFamily="18" charset="0"/>
              </a:rPr>
              <a:t/>
            </a:r>
            <a:br>
              <a:rPr lang="ru-RU" sz="1600" dirty="0">
                <a:solidFill>
                  <a:srgbClr val="7030A0"/>
                </a:solidFill>
                <a:latin typeface="Times New Roman" pitchFamily="18" charset="0"/>
                <a:cs typeface="Times New Roman" pitchFamily="18" charset="0"/>
              </a:rPr>
            </a:br>
            <a:r>
              <a:rPr lang="ru-RU" sz="1600" dirty="0">
                <a:solidFill>
                  <a:srgbClr val="7030A0"/>
                </a:solidFill>
                <a:latin typeface="Times New Roman" pitchFamily="18" charset="0"/>
                <a:cs typeface="Times New Roman" pitchFamily="18" charset="0"/>
              </a:rPr>
              <a:t>- </a:t>
            </a:r>
            <a:r>
              <a:rPr lang="ru-RU" sz="1600" dirty="0" err="1">
                <a:solidFill>
                  <a:srgbClr val="7030A0"/>
                </a:solidFill>
                <a:latin typeface="Times New Roman" pitchFamily="18" charset="0"/>
                <a:cs typeface="Times New Roman" pitchFamily="18" charset="0"/>
              </a:rPr>
              <a:t>Нічого</a:t>
            </a:r>
            <a:r>
              <a:rPr lang="ru-RU" sz="1600" dirty="0">
                <a:solidFill>
                  <a:srgbClr val="7030A0"/>
                </a:solidFill>
                <a:latin typeface="Times New Roman" pitchFamily="18" charset="0"/>
                <a:cs typeface="Times New Roman" pitchFamily="18" charset="0"/>
              </a:rPr>
              <a:t> такого, </a:t>
            </a:r>
            <a:r>
              <a:rPr lang="ru-RU" sz="1600" dirty="0" err="1">
                <a:solidFill>
                  <a:srgbClr val="7030A0"/>
                </a:solidFill>
                <a:latin typeface="Times New Roman" pitchFamily="18" charset="0"/>
                <a:cs typeface="Times New Roman" pitchFamily="18" charset="0"/>
              </a:rPr>
              <a:t>що</a:t>
            </a:r>
            <a:r>
              <a:rPr lang="ru-RU" sz="1600" dirty="0">
                <a:solidFill>
                  <a:srgbClr val="7030A0"/>
                </a:solidFill>
                <a:latin typeface="Times New Roman" pitchFamily="18" charset="0"/>
                <a:cs typeface="Times New Roman" pitchFamily="18" charset="0"/>
              </a:rPr>
              <a:t> </a:t>
            </a:r>
            <a:r>
              <a:rPr lang="ru-RU" sz="1600" dirty="0" err="1">
                <a:solidFill>
                  <a:srgbClr val="7030A0"/>
                </a:solidFill>
                <a:latin typeface="Times New Roman" pitchFamily="18" charset="0"/>
                <a:cs typeface="Times New Roman" pitchFamily="18" charset="0"/>
              </a:rPr>
              <a:t>було</a:t>
            </a:r>
            <a:r>
              <a:rPr lang="ru-RU" sz="1600" dirty="0">
                <a:solidFill>
                  <a:srgbClr val="7030A0"/>
                </a:solidFill>
                <a:latin typeface="Times New Roman" pitchFamily="18" charset="0"/>
                <a:cs typeface="Times New Roman" pitchFamily="18" charset="0"/>
              </a:rPr>
              <a:t> б неправдою. Я просто написав </a:t>
            </a:r>
            <a:r>
              <a:rPr lang="ru-RU" sz="1600" dirty="0" err="1">
                <a:solidFill>
                  <a:srgbClr val="7030A0"/>
                </a:solidFill>
                <a:latin typeface="Times New Roman" pitchFamily="18" charset="0"/>
                <a:cs typeface="Times New Roman" pitchFamily="18" charset="0"/>
              </a:rPr>
              <a:t>її</a:t>
            </a:r>
            <a:r>
              <a:rPr lang="ru-RU" sz="1600" dirty="0">
                <a:solidFill>
                  <a:srgbClr val="7030A0"/>
                </a:solidFill>
                <a:latin typeface="Times New Roman" pitchFamily="18" charset="0"/>
                <a:cs typeface="Times New Roman" pitchFamily="18" charset="0"/>
              </a:rPr>
              <a:t> </a:t>
            </a:r>
            <a:r>
              <a:rPr lang="ru-RU" sz="1600" dirty="0" err="1" smtClean="0">
                <a:solidFill>
                  <a:srgbClr val="7030A0"/>
                </a:solidFill>
                <a:latin typeface="Times New Roman" pitchFamily="18" charset="0"/>
                <a:cs typeface="Times New Roman" pitchFamily="18" charset="0"/>
              </a:rPr>
              <a:t>трохи</a:t>
            </a:r>
            <a:r>
              <a:rPr lang="ru-RU" sz="1600" dirty="0" smtClean="0">
                <a:solidFill>
                  <a:srgbClr val="7030A0"/>
                </a:solidFill>
                <a:latin typeface="Times New Roman" pitchFamily="18" charset="0"/>
                <a:cs typeface="Times New Roman" pitchFamily="18" charset="0"/>
              </a:rPr>
              <a:t> </a:t>
            </a:r>
            <a:r>
              <a:rPr lang="ru-RU" sz="1600" dirty="0" err="1" smtClean="0">
                <a:solidFill>
                  <a:srgbClr val="7030A0"/>
                </a:solidFill>
                <a:latin typeface="Times New Roman" pitchFamily="18" charset="0"/>
                <a:cs typeface="Times New Roman" pitchFamily="18" charset="0"/>
              </a:rPr>
              <a:t>по-іншому</a:t>
            </a:r>
            <a:r>
              <a:rPr lang="ru-RU" sz="1600" dirty="0" smtClean="0">
                <a:solidFill>
                  <a:srgbClr val="7030A0"/>
                </a:solidFill>
                <a:latin typeface="Times New Roman" pitchFamily="18" charset="0"/>
                <a:cs typeface="Times New Roman" pitchFamily="18" charset="0"/>
              </a:rPr>
              <a:t>.</a:t>
            </a:r>
            <a:r>
              <a:rPr lang="ru-RU" sz="1600" dirty="0">
                <a:solidFill>
                  <a:srgbClr val="7030A0"/>
                </a:solidFill>
                <a:latin typeface="Times New Roman" pitchFamily="18" charset="0"/>
                <a:cs typeface="Times New Roman" pitchFamily="18" charset="0"/>
              </a:rPr>
              <a:t/>
            </a:r>
            <a:br>
              <a:rPr lang="ru-RU" sz="1600" dirty="0">
                <a:solidFill>
                  <a:srgbClr val="7030A0"/>
                </a:solidFill>
                <a:latin typeface="Times New Roman" pitchFamily="18" charset="0"/>
                <a:cs typeface="Times New Roman" pitchFamily="18" charset="0"/>
              </a:rPr>
            </a:br>
            <a:r>
              <a:rPr lang="ru-RU" sz="1600" dirty="0" err="1">
                <a:solidFill>
                  <a:srgbClr val="7030A0"/>
                </a:solidFill>
                <a:latin typeface="Times New Roman" pitchFamily="18" charset="0"/>
                <a:cs typeface="Times New Roman" pitchFamily="18" charset="0"/>
              </a:rPr>
              <a:t>Він</a:t>
            </a:r>
            <a:r>
              <a:rPr lang="ru-RU" sz="1600" dirty="0">
                <a:solidFill>
                  <a:srgbClr val="7030A0"/>
                </a:solidFill>
                <a:latin typeface="Times New Roman" pitchFamily="18" charset="0"/>
                <a:cs typeface="Times New Roman" pitchFamily="18" charset="0"/>
              </a:rPr>
              <a:t> </a:t>
            </a:r>
            <a:r>
              <a:rPr lang="ru-RU" sz="1600" dirty="0" err="1">
                <a:solidFill>
                  <a:srgbClr val="7030A0"/>
                </a:solidFill>
                <a:latin typeface="Times New Roman" pitchFamily="18" charset="0"/>
                <a:cs typeface="Times New Roman" pitchFamily="18" charset="0"/>
              </a:rPr>
              <a:t>посміхнувся</a:t>
            </a:r>
            <a:r>
              <a:rPr lang="ru-RU" sz="1600" dirty="0">
                <a:solidFill>
                  <a:srgbClr val="7030A0"/>
                </a:solidFill>
                <a:latin typeface="Times New Roman" pitchFamily="18" charset="0"/>
                <a:cs typeface="Times New Roman" pitchFamily="18" charset="0"/>
              </a:rPr>
              <a:t> </a:t>
            </a:r>
            <a:r>
              <a:rPr lang="ru-RU" sz="1600" dirty="0" err="1">
                <a:solidFill>
                  <a:srgbClr val="7030A0"/>
                </a:solidFill>
                <a:latin typeface="Times New Roman" pitchFamily="18" charset="0"/>
                <a:cs typeface="Times New Roman" pitchFamily="18" charset="0"/>
              </a:rPr>
              <a:t>і</a:t>
            </a:r>
            <a:r>
              <a:rPr lang="ru-RU" sz="1600" dirty="0">
                <a:solidFill>
                  <a:srgbClr val="7030A0"/>
                </a:solidFill>
                <a:latin typeface="Times New Roman" pitchFamily="18" charset="0"/>
                <a:cs typeface="Times New Roman" pitchFamily="18" charset="0"/>
              </a:rPr>
              <a:t> </a:t>
            </a:r>
            <a:r>
              <a:rPr lang="ru-RU" sz="1600" dirty="0" err="1">
                <a:solidFill>
                  <a:srgbClr val="7030A0"/>
                </a:solidFill>
                <a:latin typeface="Times New Roman" pitchFamily="18" charset="0"/>
                <a:cs typeface="Times New Roman" pitchFamily="18" charset="0"/>
              </a:rPr>
              <a:t>пішов</a:t>
            </a:r>
            <a:r>
              <a:rPr lang="ru-RU" sz="1600" dirty="0" smtClean="0">
                <a:solidFill>
                  <a:srgbClr val="7030A0"/>
                </a:solidFill>
                <a:latin typeface="Times New Roman" pitchFamily="18" charset="0"/>
                <a:cs typeface="Times New Roman" pitchFamily="18" charset="0"/>
              </a:rPr>
              <a:t>.</a:t>
            </a:r>
            <a:r>
              <a:rPr lang="ru-RU" sz="1600" dirty="0">
                <a:solidFill>
                  <a:srgbClr val="7030A0"/>
                </a:solidFill>
                <a:latin typeface="Times New Roman" pitchFamily="18" charset="0"/>
                <a:cs typeface="Times New Roman" pitchFamily="18" charset="0"/>
              </a:rPr>
              <a:t/>
            </a:r>
            <a:br>
              <a:rPr lang="ru-RU" sz="1600" dirty="0">
                <a:solidFill>
                  <a:srgbClr val="7030A0"/>
                </a:solidFill>
                <a:latin typeface="Times New Roman" pitchFamily="18" charset="0"/>
                <a:cs typeface="Times New Roman" pitchFamily="18" charset="0"/>
              </a:rPr>
            </a:br>
            <a:r>
              <a:rPr lang="ru-RU" sz="1600" dirty="0">
                <a:solidFill>
                  <a:srgbClr val="7030A0"/>
                </a:solidFill>
                <a:latin typeface="Times New Roman" pitchFamily="18" charset="0"/>
                <a:cs typeface="Times New Roman" pitchFamily="18" charset="0"/>
              </a:rPr>
              <a:t>Нова </a:t>
            </a:r>
            <a:r>
              <a:rPr lang="ru-RU" sz="1600" dirty="0" err="1">
                <a:solidFill>
                  <a:srgbClr val="7030A0"/>
                </a:solidFill>
                <a:latin typeface="Times New Roman" pitchFamily="18" charset="0"/>
                <a:cs typeface="Times New Roman" pitchFamily="18" charset="0"/>
              </a:rPr>
              <a:t>напис</a:t>
            </a:r>
            <a:r>
              <a:rPr lang="ru-RU" sz="1600" dirty="0">
                <a:solidFill>
                  <a:srgbClr val="7030A0"/>
                </a:solidFill>
                <a:latin typeface="Times New Roman" pitchFamily="18" charset="0"/>
                <a:cs typeface="Times New Roman" pitchFamily="18" charset="0"/>
              </a:rPr>
              <a:t> на </a:t>
            </a:r>
            <a:r>
              <a:rPr lang="ru-RU" sz="1600" dirty="0" err="1">
                <a:solidFill>
                  <a:srgbClr val="7030A0"/>
                </a:solidFill>
                <a:latin typeface="Times New Roman" pitchFamily="18" charset="0"/>
                <a:cs typeface="Times New Roman" pitchFamily="18" charset="0"/>
              </a:rPr>
              <a:t>табличці</a:t>
            </a:r>
            <a:r>
              <a:rPr lang="ru-RU" sz="1600" dirty="0">
                <a:solidFill>
                  <a:srgbClr val="7030A0"/>
                </a:solidFill>
                <a:latin typeface="Times New Roman" pitchFamily="18" charset="0"/>
                <a:cs typeface="Times New Roman" pitchFamily="18" charset="0"/>
              </a:rPr>
              <a:t> </a:t>
            </a:r>
            <a:r>
              <a:rPr lang="ru-RU" sz="1600" dirty="0" err="1">
                <a:solidFill>
                  <a:srgbClr val="7030A0"/>
                </a:solidFill>
                <a:latin typeface="Times New Roman" pitchFamily="18" charset="0"/>
                <a:cs typeface="Times New Roman" pitchFamily="18" charset="0"/>
              </a:rPr>
              <a:t>була</a:t>
            </a:r>
            <a:r>
              <a:rPr lang="ru-RU" sz="1600" dirty="0">
                <a:solidFill>
                  <a:srgbClr val="7030A0"/>
                </a:solidFill>
                <a:latin typeface="Times New Roman" pitchFamily="18" charset="0"/>
                <a:cs typeface="Times New Roman" pitchFamily="18" charset="0"/>
              </a:rPr>
              <a:t> </a:t>
            </a:r>
            <a:r>
              <a:rPr lang="ru-RU" sz="1600" dirty="0" err="1">
                <a:solidFill>
                  <a:srgbClr val="7030A0"/>
                </a:solidFill>
                <a:latin typeface="Times New Roman" pitchFamily="18" charset="0"/>
                <a:cs typeface="Times New Roman" pitchFamily="18" charset="0"/>
              </a:rPr>
              <a:t>така</a:t>
            </a:r>
            <a:r>
              <a:rPr lang="ru-RU" sz="1600" dirty="0">
                <a:solidFill>
                  <a:srgbClr val="7030A0"/>
                </a:solidFill>
                <a:latin typeface="Times New Roman" pitchFamily="18" charset="0"/>
                <a:cs typeface="Times New Roman" pitchFamily="18" charset="0"/>
              </a:rPr>
              <a:t>: «Зараз весна, </a:t>
            </a:r>
            <a:r>
              <a:rPr lang="ru-RU" sz="1600" dirty="0" err="1">
                <a:solidFill>
                  <a:srgbClr val="7030A0"/>
                </a:solidFill>
                <a:latin typeface="Times New Roman" pitchFamily="18" charset="0"/>
                <a:cs typeface="Times New Roman" pitchFamily="18" charset="0"/>
              </a:rPr>
              <a:t>але</a:t>
            </a:r>
            <a:r>
              <a:rPr lang="ru-RU" sz="1600" dirty="0">
                <a:solidFill>
                  <a:srgbClr val="7030A0"/>
                </a:solidFill>
                <a:latin typeface="Times New Roman" pitchFamily="18" charset="0"/>
                <a:cs typeface="Times New Roman" pitchFamily="18" charset="0"/>
              </a:rPr>
              <a:t> я не </a:t>
            </a:r>
            <a:r>
              <a:rPr lang="ru-RU" sz="1600" dirty="0" err="1">
                <a:solidFill>
                  <a:srgbClr val="7030A0"/>
                </a:solidFill>
                <a:latin typeface="Times New Roman" pitchFamily="18" charset="0"/>
                <a:cs typeface="Times New Roman" pitchFamily="18" charset="0"/>
              </a:rPr>
              <a:t>можу</a:t>
            </a:r>
            <a:r>
              <a:rPr lang="ru-RU" sz="1600" dirty="0">
                <a:solidFill>
                  <a:srgbClr val="7030A0"/>
                </a:solidFill>
                <a:latin typeface="Times New Roman" pitchFamily="18" charset="0"/>
                <a:cs typeface="Times New Roman" pitchFamily="18" charset="0"/>
              </a:rPr>
              <a:t> </a:t>
            </a:r>
            <a:r>
              <a:rPr lang="ru-RU" sz="1600" dirty="0" err="1">
                <a:solidFill>
                  <a:srgbClr val="7030A0"/>
                </a:solidFill>
                <a:latin typeface="Times New Roman" pitchFamily="18" charset="0"/>
                <a:cs typeface="Times New Roman" pitchFamily="18" charset="0"/>
              </a:rPr>
              <a:t>її</a:t>
            </a:r>
            <a:r>
              <a:rPr lang="ru-RU" sz="1600" dirty="0">
                <a:solidFill>
                  <a:srgbClr val="7030A0"/>
                </a:solidFill>
                <a:latin typeface="Times New Roman" pitchFamily="18" charset="0"/>
                <a:cs typeface="Times New Roman" pitchFamily="18" charset="0"/>
              </a:rPr>
              <a:t> </a:t>
            </a:r>
            <a:r>
              <a:rPr lang="ru-RU" sz="1600" dirty="0" err="1">
                <a:solidFill>
                  <a:srgbClr val="7030A0"/>
                </a:solidFill>
                <a:latin typeface="Times New Roman" pitchFamily="18" charset="0"/>
                <a:cs typeface="Times New Roman" pitchFamily="18" charset="0"/>
              </a:rPr>
              <a:t>побачити</a:t>
            </a:r>
            <a:r>
              <a:rPr lang="ru-RU" sz="1600" dirty="0">
                <a:solidFill>
                  <a:srgbClr val="7030A0"/>
                </a:solidFill>
                <a:latin typeface="Times New Roman" pitchFamily="18" charset="0"/>
                <a:cs typeface="Times New Roman" pitchFamily="18" charset="0"/>
              </a:rPr>
              <a:t>».</a:t>
            </a:r>
            <a:br>
              <a:rPr lang="ru-RU" sz="1600" dirty="0">
                <a:solidFill>
                  <a:srgbClr val="7030A0"/>
                </a:solidFill>
                <a:latin typeface="Times New Roman" pitchFamily="18" charset="0"/>
                <a:cs typeface="Times New Roman" pitchFamily="18" charset="0"/>
              </a:rPr>
            </a:br>
            <a:r>
              <a:rPr lang="ru-RU" sz="1600" dirty="0">
                <a:solidFill>
                  <a:srgbClr val="7030A0"/>
                </a:solidFill>
                <a:latin typeface="Times New Roman" pitchFamily="18" charset="0"/>
                <a:cs typeface="Times New Roman" pitchFamily="18" charset="0"/>
              </a:rPr>
              <a:t> </a:t>
            </a:r>
            <a:r>
              <a:rPr lang="ru-RU" sz="1600" dirty="0">
                <a:latin typeface="Times New Roman" pitchFamily="18" charset="0"/>
                <a:cs typeface="Times New Roman" pitchFamily="18" charset="0"/>
              </a:rPr>
              <a:t/>
            </a:r>
            <a:br>
              <a:rPr lang="ru-RU" sz="1600" dirty="0">
                <a:latin typeface="Times New Roman" pitchFamily="18" charset="0"/>
                <a:cs typeface="Times New Roman" pitchFamily="18" charset="0"/>
              </a:rPr>
            </a:br>
            <a:endParaRPr lang="ru-RU"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HP\Pictures\images.jp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
        <p:nvSpPr>
          <p:cNvPr id="2" name="Заголовок 1"/>
          <p:cNvSpPr>
            <a:spLocks noGrp="1"/>
          </p:cNvSpPr>
          <p:nvPr>
            <p:ph type="title"/>
          </p:nvPr>
        </p:nvSpPr>
        <p:spPr>
          <a:xfrm>
            <a:off x="457200" y="476672"/>
            <a:ext cx="8229600" cy="940966"/>
          </a:xfrm>
        </p:spPr>
        <p:txBody>
          <a:bodyPr>
            <a:noAutofit/>
          </a:bodyPr>
          <a:lstStyle/>
          <a:p>
            <a:r>
              <a:rPr lang="uk-UA" b="1" dirty="0" err="1" smtClean="0">
                <a:solidFill>
                  <a:srgbClr val="FF0000"/>
                </a:solidFill>
                <a:latin typeface="Times New Roman" pitchFamily="18" charset="0"/>
                <a:cs typeface="Times New Roman" pitchFamily="18" charset="0"/>
              </a:rPr>
              <a:t>Пам</a:t>
            </a:r>
            <a:r>
              <a:rPr lang="en-US" b="1" dirty="0" smtClean="0">
                <a:solidFill>
                  <a:srgbClr val="FF0000"/>
                </a:solidFill>
                <a:latin typeface="Times New Roman" pitchFamily="18" charset="0"/>
                <a:cs typeface="Times New Roman" pitchFamily="18" charset="0"/>
              </a:rPr>
              <a:t>’</a:t>
            </a:r>
            <a:r>
              <a:rPr lang="uk-UA" b="1" dirty="0" err="1" smtClean="0">
                <a:solidFill>
                  <a:srgbClr val="FF0000"/>
                </a:solidFill>
                <a:latin typeface="Times New Roman" pitchFamily="18" charset="0"/>
                <a:cs typeface="Times New Roman" pitchFamily="18" charset="0"/>
              </a:rPr>
              <a:t>ятаймо</a:t>
            </a:r>
            <a:r>
              <a:rPr lang="uk-UA" b="1" dirty="0" smtClean="0">
                <a:solidFill>
                  <a:srgbClr val="FF0000"/>
                </a:solidFill>
                <a:latin typeface="Times New Roman" pitchFamily="18" charset="0"/>
                <a:cs typeface="Times New Roman" pitchFamily="18" charset="0"/>
              </a:rPr>
              <a:t> Чорнобильський      квітень</a:t>
            </a:r>
            <a:br>
              <a:rPr lang="uk-UA" b="1" dirty="0" smtClean="0">
                <a:solidFill>
                  <a:srgbClr val="FF0000"/>
                </a:solidFill>
                <a:latin typeface="Times New Roman" pitchFamily="18" charset="0"/>
                <a:cs typeface="Times New Roman" pitchFamily="18" charset="0"/>
              </a:rPr>
            </a:br>
            <a:endParaRPr lang="ru-RU" b="1" dirty="0">
              <a:solidFill>
                <a:srgbClr val="FF0000"/>
              </a:solidFill>
              <a:latin typeface="Times New Roman" pitchFamily="18" charset="0"/>
              <a:cs typeface="Times New Roman" pitchFamily="18" charset="0"/>
            </a:endParaRPr>
          </a:p>
        </p:txBody>
      </p:sp>
      <p:pic>
        <p:nvPicPr>
          <p:cNvPr id="1026" name="Picture 2" descr="C:\Users\HP\Desktop\WP_20161216_08_32_01_Pro.jpg"/>
          <p:cNvPicPr>
            <a:picLocks noGrp="1" noChangeAspect="1" noChangeArrowheads="1"/>
          </p:cNvPicPr>
          <p:nvPr>
            <p:ph idx="1"/>
          </p:nvPr>
        </p:nvPicPr>
        <p:blipFill>
          <a:blip r:embed="rId3" cstate="print"/>
          <a:srcRect/>
          <a:stretch>
            <a:fillRect/>
          </a:stretch>
        </p:blipFill>
        <p:spPr bwMode="auto">
          <a:xfrm>
            <a:off x="323529" y="1268760"/>
            <a:ext cx="4248472" cy="2592288"/>
          </a:xfrm>
          <a:prstGeom prst="rect">
            <a:avLst/>
          </a:prstGeom>
          <a:ln>
            <a:noFill/>
          </a:ln>
          <a:effectLst>
            <a:softEdge rad="112500"/>
          </a:effectLst>
        </p:spPr>
      </p:pic>
      <p:pic>
        <p:nvPicPr>
          <p:cNvPr id="1029" name="Picture 5" descr="C:\Users\HP\Desktop\WP_20161216_08_31_08_Pro.jpg"/>
          <p:cNvPicPr>
            <a:picLocks noChangeAspect="1" noChangeArrowheads="1"/>
          </p:cNvPicPr>
          <p:nvPr/>
        </p:nvPicPr>
        <p:blipFill>
          <a:blip r:embed="rId4" cstate="print"/>
          <a:srcRect/>
          <a:stretch>
            <a:fillRect/>
          </a:stretch>
        </p:blipFill>
        <p:spPr bwMode="auto">
          <a:xfrm>
            <a:off x="4860032" y="1412775"/>
            <a:ext cx="3888432" cy="2448273"/>
          </a:xfrm>
          <a:prstGeom prst="rect">
            <a:avLst/>
          </a:prstGeom>
          <a:ln>
            <a:noFill/>
          </a:ln>
          <a:effectLst>
            <a:softEdge rad="112500"/>
          </a:effectLst>
        </p:spPr>
      </p:pic>
      <p:pic>
        <p:nvPicPr>
          <p:cNvPr id="1030" name="Picture 6" descr="C:\Users\HP\Desktop\WP_20161216_08_32_43_Pro.jpg"/>
          <p:cNvPicPr>
            <a:picLocks noChangeAspect="1" noChangeArrowheads="1"/>
          </p:cNvPicPr>
          <p:nvPr/>
        </p:nvPicPr>
        <p:blipFill>
          <a:blip r:embed="rId5" cstate="print"/>
          <a:srcRect/>
          <a:stretch>
            <a:fillRect/>
          </a:stretch>
        </p:blipFill>
        <p:spPr bwMode="auto">
          <a:xfrm>
            <a:off x="2555776" y="3933056"/>
            <a:ext cx="4536504" cy="259228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HP\Pictures\images.jp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
        <p:nvSpPr>
          <p:cNvPr id="2" name="Заголовок 1"/>
          <p:cNvSpPr>
            <a:spLocks noGrp="1"/>
          </p:cNvSpPr>
          <p:nvPr>
            <p:ph type="title"/>
          </p:nvPr>
        </p:nvSpPr>
        <p:spPr/>
        <p:txBody>
          <a:bodyPr>
            <a:normAutofit/>
          </a:bodyPr>
          <a:lstStyle/>
          <a:p>
            <a:r>
              <a:rPr lang="uk-UA" b="1" dirty="0" err="1" smtClean="0">
                <a:solidFill>
                  <a:srgbClr val="FF0000"/>
                </a:solidFill>
                <a:latin typeface="Times New Roman" pitchFamily="18" charset="0"/>
                <a:cs typeface="Times New Roman" pitchFamily="18" charset="0"/>
              </a:rPr>
              <a:t>Пам</a:t>
            </a:r>
            <a:r>
              <a:rPr lang="en-US" b="1" dirty="0" smtClean="0">
                <a:solidFill>
                  <a:srgbClr val="FF0000"/>
                </a:solidFill>
                <a:latin typeface="Times New Roman" pitchFamily="18" charset="0"/>
                <a:cs typeface="Times New Roman" pitchFamily="18" charset="0"/>
              </a:rPr>
              <a:t>’</a:t>
            </a:r>
            <a:r>
              <a:rPr lang="uk-UA" b="1" dirty="0" smtClean="0">
                <a:solidFill>
                  <a:srgbClr val="FF0000"/>
                </a:solidFill>
                <a:latin typeface="Times New Roman" pitchFamily="18" charset="0"/>
                <a:cs typeface="Times New Roman" pitchFamily="18" charset="0"/>
              </a:rPr>
              <a:t>яті  жертв  </a:t>
            </a:r>
            <a:r>
              <a:rPr lang="uk-UA" b="1" dirty="0" err="1" smtClean="0">
                <a:solidFill>
                  <a:srgbClr val="FF0000"/>
                </a:solidFill>
                <a:latin typeface="Times New Roman" pitchFamily="18" charset="0"/>
                <a:cs typeface="Times New Roman" pitchFamily="18" charset="0"/>
              </a:rPr>
              <a:t>голодомора</a:t>
            </a:r>
            <a:endParaRPr lang="ru-RU" b="1" dirty="0">
              <a:solidFill>
                <a:srgbClr val="FF0000"/>
              </a:solidFill>
              <a:latin typeface="Times New Roman" pitchFamily="18" charset="0"/>
              <a:cs typeface="Times New Roman" pitchFamily="18" charset="0"/>
            </a:endParaRPr>
          </a:p>
        </p:txBody>
      </p:sp>
      <p:pic>
        <p:nvPicPr>
          <p:cNvPr id="2050" name="Picture 2" descr="C:\Users\HP\Desktop\WP_20161125_09_01_34_Pro.jpg"/>
          <p:cNvPicPr>
            <a:picLocks noChangeAspect="1" noChangeArrowheads="1"/>
          </p:cNvPicPr>
          <p:nvPr/>
        </p:nvPicPr>
        <p:blipFill>
          <a:blip r:embed="rId3" cstate="print"/>
          <a:srcRect/>
          <a:stretch>
            <a:fillRect/>
          </a:stretch>
        </p:blipFill>
        <p:spPr bwMode="auto">
          <a:xfrm>
            <a:off x="179512" y="1244758"/>
            <a:ext cx="4608512" cy="2688298"/>
          </a:xfrm>
          <a:prstGeom prst="rect">
            <a:avLst/>
          </a:prstGeom>
          <a:ln>
            <a:noFill/>
          </a:ln>
          <a:effectLst>
            <a:softEdge rad="112500"/>
          </a:effectLst>
        </p:spPr>
      </p:pic>
      <p:pic>
        <p:nvPicPr>
          <p:cNvPr id="2051" name="Picture 3" descr="C:\Users\HP\Desktop\WP_20161125_09_00_32_Pro.jpg"/>
          <p:cNvPicPr>
            <a:picLocks noChangeAspect="1" noChangeArrowheads="1"/>
          </p:cNvPicPr>
          <p:nvPr/>
        </p:nvPicPr>
        <p:blipFill>
          <a:blip r:embed="rId4" cstate="print"/>
          <a:srcRect/>
          <a:stretch>
            <a:fillRect/>
          </a:stretch>
        </p:blipFill>
        <p:spPr bwMode="auto">
          <a:xfrm>
            <a:off x="2483768" y="4005064"/>
            <a:ext cx="5217021" cy="2852935"/>
          </a:xfrm>
          <a:prstGeom prst="rect">
            <a:avLst/>
          </a:prstGeom>
          <a:ln>
            <a:noFill/>
          </a:ln>
          <a:effectLst>
            <a:softEdge rad="112500"/>
          </a:effectLst>
        </p:spPr>
      </p:pic>
      <p:pic>
        <p:nvPicPr>
          <p:cNvPr id="2052" name="Picture 4" descr="C:\Users\HP\Desktop\WP_20161125_09_03_11_Pro.jpg"/>
          <p:cNvPicPr>
            <a:picLocks noChangeAspect="1" noChangeArrowheads="1"/>
          </p:cNvPicPr>
          <p:nvPr/>
        </p:nvPicPr>
        <p:blipFill>
          <a:blip r:embed="rId5" cstate="print"/>
          <a:srcRect/>
          <a:stretch>
            <a:fillRect/>
          </a:stretch>
        </p:blipFill>
        <p:spPr bwMode="auto">
          <a:xfrm>
            <a:off x="4788024" y="1268760"/>
            <a:ext cx="4104457" cy="266429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HP\Pictures\images.jpg"/>
          <p:cNvPicPr>
            <a:picLocks noChangeAspect="1" noChangeArrowheads="1"/>
          </p:cNvPicPr>
          <p:nvPr/>
        </p:nvPicPr>
        <p:blipFill>
          <a:blip r:embed="rId2" cstate="print"/>
          <a:srcRect/>
          <a:stretch>
            <a:fillRect/>
          </a:stretch>
        </p:blipFill>
        <p:spPr bwMode="auto">
          <a:xfrm>
            <a:off x="1" y="0"/>
            <a:ext cx="9144000" cy="6858000"/>
          </a:xfrm>
          <a:prstGeom prst="rect">
            <a:avLst/>
          </a:prstGeom>
          <a:noFill/>
        </p:spPr>
      </p:pic>
      <p:sp>
        <p:nvSpPr>
          <p:cNvPr id="2" name="Заголовок 1"/>
          <p:cNvSpPr>
            <a:spLocks noGrp="1"/>
          </p:cNvSpPr>
          <p:nvPr>
            <p:ph type="title"/>
          </p:nvPr>
        </p:nvSpPr>
        <p:spPr/>
        <p:txBody>
          <a:bodyPr/>
          <a:lstStyle/>
          <a:p>
            <a:r>
              <a:rPr lang="ru-RU" b="1" dirty="0" smtClean="0">
                <a:solidFill>
                  <a:srgbClr val="FF0000"/>
                </a:solidFill>
                <a:latin typeface="Times New Roman" pitchFamily="18" charset="0"/>
                <a:cs typeface="Times New Roman" pitchFamily="18" charset="0"/>
              </a:rPr>
              <a:t>Наш </a:t>
            </a:r>
            <a:r>
              <a:rPr lang="ru-RU" b="1" dirty="0" err="1" smtClean="0">
                <a:solidFill>
                  <a:srgbClr val="FF0000"/>
                </a:solidFill>
                <a:latin typeface="Times New Roman" pitchFamily="18" charset="0"/>
                <a:cs typeface="Times New Roman" pitchFamily="18" charset="0"/>
              </a:rPr>
              <a:t>дружн</a:t>
            </a:r>
            <a:r>
              <a:rPr lang="uk-UA" b="1" dirty="0" err="1" smtClean="0">
                <a:solidFill>
                  <a:srgbClr val="FF0000"/>
                </a:solidFill>
                <a:latin typeface="Times New Roman" pitchFamily="18" charset="0"/>
                <a:cs typeface="Times New Roman" pitchFamily="18" charset="0"/>
              </a:rPr>
              <a:t>ий</a:t>
            </a:r>
            <a:r>
              <a:rPr lang="uk-UA" b="1" dirty="0" smtClean="0">
                <a:solidFill>
                  <a:srgbClr val="FF0000"/>
                </a:solidFill>
                <a:latin typeface="Times New Roman" pitchFamily="18" charset="0"/>
                <a:cs typeface="Times New Roman" pitchFamily="18" charset="0"/>
              </a:rPr>
              <a:t> клас</a:t>
            </a:r>
            <a:endParaRPr lang="ru-RU" b="1" dirty="0">
              <a:solidFill>
                <a:srgbClr val="FF0000"/>
              </a:solidFill>
              <a:latin typeface="Times New Roman" pitchFamily="18" charset="0"/>
              <a:cs typeface="Times New Roman" pitchFamily="18" charset="0"/>
            </a:endParaRPr>
          </a:p>
        </p:txBody>
      </p:sp>
      <p:pic>
        <p:nvPicPr>
          <p:cNvPr id="2050" name="Picture 2" descr="C:\Users\HP\Desktop\WP_20161024_12_43_56_Pro.jpg"/>
          <p:cNvPicPr>
            <a:picLocks noChangeAspect="1" noChangeArrowheads="1"/>
          </p:cNvPicPr>
          <p:nvPr/>
        </p:nvPicPr>
        <p:blipFill>
          <a:blip r:embed="rId3" cstate="print"/>
          <a:srcRect/>
          <a:stretch>
            <a:fillRect/>
          </a:stretch>
        </p:blipFill>
        <p:spPr bwMode="auto">
          <a:xfrm>
            <a:off x="0" y="1340768"/>
            <a:ext cx="4499991" cy="3024336"/>
          </a:xfrm>
          <a:prstGeom prst="rect">
            <a:avLst/>
          </a:prstGeom>
          <a:ln>
            <a:noFill/>
          </a:ln>
          <a:effectLst>
            <a:softEdge rad="112500"/>
          </a:effectLst>
        </p:spPr>
      </p:pic>
      <p:pic>
        <p:nvPicPr>
          <p:cNvPr id="2051" name="Picture 3" descr="C:\Users\HP\Desktop\WP_20161024_12_38_39_Pro.jpg"/>
          <p:cNvPicPr>
            <a:picLocks noChangeAspect="1" noChangeArrowheads="1"/>
          </p:cNvPicPr>
          <p:nvPr/>
        </p:nvPicPr>
        <p:blipFill>
          <a:blip r:embed="rId4" cstate="print"/>
          <a:srcRect/>
          <a:stretch>
            <a:fillRect/>
          </a:stretch>
        </p:blipFill>
        <p:spPr bwMode="auto">
          <a:xfrm>
            <a:off x="4427984" y="1340769"/>
            <a:ext cx="4536504" cy="3024336"/>
          </a:xfrm>
          <a:prstGeom prst="rect">
            <a:avLst/>
          </a:prstGeom>
          <a:ln>
            <a:noFill/>
          </a:ln>
          <a:effectLst>
            <a:softEdge rad="112500"/>
          </a:effectLst>
        </p:spPr>
      </p:pic>
      <p:pic>
        <p:nvPicPr>
          <p:cNvPr id="2052" name="Picture 4" descr="C:\Users\HP\Desktop\WP_20161024_12_52_14_Pro.jpg"/>
          <p:cNvPicPr>
            <a:picLocks noChangeAspect="1" noChangeArrowheads="1"/>
          </p:cNvPicPr>
          <p:nvPr/>
        </p:nvPicPr>
        <p:blipFill>
          <a:blip r:embed="rId5" cstate="print"/>
          <a:srcRect/>
          <a:stretch>
            <a:fillRect/>
          </a:stretch>
        </p:blipFill>
        <p:spPr bwMode="auto">
          <a:xfrm>
            <a:off x="1403648" y="3573015"/>
            <a:ext cx="6688614" cy="316540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HP\Pictures\images.jpg"/>
          <p:cNvPicPr>
            <a:picLocks noChangeAspect="1" noChangeArrowheads="1"/>
          </p:cNvPicPr>
          <p:nvPr/>
        </p:nvPicPr>
        <p:blipFill>
          <a:blip r:embed="rId2" cstate="print"/>
          <a:srcRect/>
          <a:stretch>
            <a:fillRect/>
          </a:stretch>
        </p:blipFill>
        <p:spPr bwMode="auto">
          <a:xfrm>
            <a:off x="1" y="0"/>
            <a:ext cx="9144000" cy="6858000"/>
          </a:xfrm>
          <a:prstGeom prst="rect">
            <a:avLst/>
          </a:prstGeom>
          <a:noFill/>
        </p:spPr>
      </p:pic>
      <p:sp>
        <p:nvSpPr>
          <p:cNvPr id="2" name="Заголовок 1"/>
          <p:cNvSpPr>
            <a:spLocks noGrp="1"/>
          </p:cNvSpPr>
          <p:nvPr>
            <p:ph type="title"/>
          </p:nvPr>
        </p:nvSpPr>
        <p:spPr/>
        <p:txBody>
          <a:bodyPr/>
          <a:lstStyle/>
          <a:p>
            <a:r>
              <a:rPr lang="uk-UA" b="1" dirty="0" smtClean="0">
                <a:solidFill>
                  <a:srgbClr val="FF0000"/>
                </a:solidFill>
                <a:latin typeface="Times New Roman" pitchFamily="18" charset="0"/>
                <a:cs typeface="Times New Roman" pitchFamily="18" charset="0"/>
              </a:rPr>
              <a:t>Бережіть рідну землю!</a:t>
            </a:r>
            <a:endParaRPr lang="ru-RU" b="1" dirty="0">
              <a:solidFill>
                <a:srgbClr val="FF0000"/>
              </a:solidFill>
              <a:latin typeface="Times New Roman" pitchFamily="18" charset="0"/>
              <a:cs typeface="Times New Roman" pitchFamily="18" charset="0"/>
            </a:endParaRPr>
          </a:p>
        </p:txBody>
      </p:sp>
      <p:pic>
        <p:nvPicPr>
          <p:cNvPr id="6" name="Рисунок 5" descr="WP_20160422_08_25_33_Pro.jpg"/>
          <p:cNvPicPr>
            <a:picLocks noChangeAspect="1"/>
          </p:cNvPicPr>
          <p:nvPr/>
        </p:nvPicPr>
        <p:blipFill>
          <a:blip r:embed="rId3" cstate="print"/>
          <a:stretch>
            <a:fillRect/>
          </a:stretch>
        </p:blipFill>
        <p:spPr>
          <a:xfrm>
            <a:off x="0" y="1340768"/>
            <a:ext cx="4716016" cy="3240360"/>
          </a:xfrm>
          <a:prstGeom prst="rect">
            <a:avLst/>
          </a:prstGeom>
          <a:ln>
            <a:noFill/>
          </a:ln>
          <a:effectLst>
            <a:softEdge rad="112500"/>
          </a:effectLst>
        </p:spPr>
      </p:pic>
      <p:pic>
        <p:nvPicPr>
          <p:cNvPr id="2050" name="Picture 2" descr="C:\Users\HP\Desktop\WP_20150427_12_49_56_Pro.jpg"/>
          <p:cNvPicPr>
            <a:picLocks noChangeAspect="1" noChangeArrowheads="1"/>
          </p:cNvPicPr>
          <p:nvPr/>
        </p:nvPicPr>
        <p:blipFill>
          <a:blip r:embed="rId4" cstate="print"/>
          <a:srcRect/>
          <a:stretch>
            <a:fillRect/>
          </a:stretch>
        </p:blipFill>
        <p:spPr bwMode="auto">
          <a:xfrm>
            <a:off x="4716016" y="1441732"/>
            <a:ext cx="4427983" cy="2851364"/>
          </a:xfrm>
          <a:prstGeom prst="rect">
            <a:avLst/>
          </a:prstGeom>
          <a:ln>
            <a:noFill/>
          </a:ln>
          <a:effectLst>
            <a:softEdge rad="112500"/>
          </a:effectLst>
        </p:spPr>
      </p:pic>
      <p:pic>
        <p:nvPicPr>
          <p:cNvPr id="17409" name="Picture 1" descr="D:\Школа\банер 2017\Банер 2 (2)\WP_20160421_11_45_31_Pro.jpg"/>
          <p:cNvPicPr>
            <a:picLocks noChangeAspect="1" noChangeArrowheads="1"/>
          </p:cNvPicPr>
          <p:nvPr/>
        </p:nvPicPr>
        <p:blipFill>
          <a:blip r:embed="rId5" cstate="print"/>
          <a:srcRect/>
          <a:stretch>
            <a:fillRect/>
          </a:stretch>
        </p:blipFill>
        <p:spPr bwMode="auto">
          <a:xfrm>
            <a:off x="2123728" y="3501008"/>
            <a:ext cx="5688632" cy="335699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HP\Pictures\images.jpg"/>
          <p:cNvPicPr>
            <a:picLocks noChangeAspect="1" noChangeArrowheads="1"/>
          </p:cNvPicPr>
          <p:nvPr/>
        </p:nvPicPr>
        <p:blipFill>
          <a:blip r:embed="rId2" cstate="print"/>
          <a:srcRect/>
          <a:stretch>
            <a:fillRect/>
          </a:stretch>
        </p:blipFill>
        <p:spPr bwMode="auto">
          <a:xfrm>
            <a:off x="0" y="0"/>
            <a:ext cx="9296400" cy="7010400"/>
          </a:xfrm>
          <a:prstGeom prst="rect">
            <a:avLst/>
          </a:prstGeom>
          <a:noFill/>
        </p:spPr>
      </p:pic>
      <p:sp>
        <p:nvSpPr>
          <p:cNvPr id="2" name="Заголовок 1"/>
          <p:cNvSpPr>
            <a:spLocks noGrp="1"/>
          </p:cNvSpPr>
          <p:nvPr>
            <p:ph type="title"/>
          </p:nvPr>
        </p:nvSpPr>
        <p:spPr>
          <a:xfrm>
            <a:off x="457200" y="274638"/>
            <a:ext cx="8229600" cy="6583362"/>
          </a:xfrm>
        </p:spPr>
        <p:txBody>
          <a:bodyPr>
            <a:normAutofit fontScale="90000"/>
          </a:bodyPr>
          <a:lstStyle/>
          <a:p>
            <a:r>
              <a:rPr lang="ru-RU" sz="4900" b="1" dirty="0" err="1">
                <a:solidFill>
                  <a:srgbClr val="FF0000"/>
                </a:solidFill>
                <a:latin typeface="Times New Roman" pitchFamily="18" charset="0"/>
                <a:cs typeface="Times New Roman" pitchFamily="18" charset="0"/>
              </a:rPr>
              <a:t>Прислів’я</a:t>
            </a:r>
            <a:r>
              <a:rPr lang="ru-RU" sz="4900" b="1" dirty="0">
                <a:solidFill>
                  <a:srgbClr val="FF0000"/>
                </a:solidFill>
                <a:latin typeface="Times New Roman" pitchFamily="18" charset="0"/>
                <a:cs typeface="Times New Roman" pitchFamily="18" charset="0"/>
              </a:rPr>
              <a:t> та </a:t>
            </a:r>
            <a:r>
              <a:rPr lang="ru-RU" sz="4900" b="1" dirty="0" err="1">
                <a:solidFill>
                  <a:srgbClr val="FF0000"/>
                </a:solidFill>
                <a:latin typeface="Times New Roman" pitchFamily="18" charset="0"/>
                <a:cs typeface="Times New Roman" pitchFamily="18" charset="0"/>
              </a:rPr>
              <a:t>приказки</a:t>
            </a:r>
            <a:r>
              <a:rPr lang="ru-RU" sz="4900" b="1" dirty="0">
                <a:solidFill>
                  <a:srgbClr val="FF0000"/>
                </a:solidFill>
                <a:latin typeface="Times New Roman" pitchFamily="18" charset="0"/>
                <a:cs typeface="Times New Roman" pitchFamily="18" charset="0"/>
              </a:rPr>
              <a:t> про </a:t>
            </a:r>
            <a:r>
              <a:rPr lang="ru-RU" sz="4900" b="1" dirty="0" smtClean="0">
                <a:solidFill>
                  <a:srgbClr val="FF0000"/>
                </a:solidFill>
                <a:latin typeface="Times New Roman" pitchFamily="18" charset="0"/>
                <a:cs typeface="Times New Roman" pitchFamily="18" charset="0"/>
              </a:rPr>
              <a:t>добро</a:t>
            </a:r>
            <a:r>
              <a:rPr lang="ru-RU" dirty="0">
                <a:solidFill>
                  <a:srgbClr val="FF0000"/>
                </a:solidFill>
                <a:latin typeface="Times New Roman" pitchFamily="18" charset="0"/>
                <a:cs typeface="Times New Roman" pitchFamily="18" charset="0"/>
              </a:rPr>
              <a:t/>
            </a:r>
            <a:br>
              <a:rPr lang="ru-RU" dirty="0">
                <a:solidFill>
                  <a:srgbClr val="FF0000"/>
                </a:solidFill>
                <a:latin typeface="Times New Roman" pitchFamily="18" charset="0"/>
                <a:cs typeface="Times New Roman" pitchFamily="18" charset="0"/>
              </a:rPr>
            </a:br>
            <a:r>
              <a:rPr lang="ru-RU" sz="2800" b="1" dirty="0">
                <a:latin typeface="Times New Roman" pitchFamily="18" charset="0"/>
                <a:cs typeface="Times New Roman" pitchFamily="18" charset="0"/>
              </a:rPr>
              <a:t>Буде добре, як мине зле</a:t>
            </a:r>
            <a:r>
              <a:rPr lang="ru-RU" sz="2800" b="1" dirty="0" smtClean="0">
                <a:latin typeface="Times New Roman" pitchFamily="18" charset="0"/>
                <a:cs typeface="Times New Roman" pitchFamily="18" charset="0"/>
              </a:rPr>
              <a:t>.</a:t>
            </a:r>
            <a:br>
              <a:rPr lang="ru-RU" sz="2800" b="1" dirty="0" smtClean="0">
                <a:latin typeface="Times New Roman" pitchFamily="18" charset="0"/>
                <a:cs typeface="Times New Roman" pitchFamily="18" charset="0"/>
              </a:rPr>
            </a:br>
            <a:r>
              <a:rPr lang="ru-RU" sz="2800" b="1" dirty="0" err="1" smtClean="0">
                <a:latin typeface="Times New Roman" pitchFamily="18" charset="0"/>
                <a:cs typeface="Times New Roman" pitchFamily="18" charset="0"/>
              </a:rPr>
              <a:t>Від</a:t>
            </a:r>
            <a:r>
              <a:rPr lang="ru-RU" sz="2800" b="1" dirty="0" smtClean="0">
                <a:latin typeface="Times New Roman" pitchFamily="18" charset="0"/>
                <a:cs typeface="Times New Roman" pitchFamily="18" charset="0"/>
              </a:rPr>
              <a:t> </a:t>
            </a:r>
            <a:r>
              <a:rPr lang="ru-RU" sz="2800" b="1" dirty="0">
                <a:latin typeface="Times New Roman" pitchFamily="18" charset="0"/>
                <a:cs typeface="Times New Roman" pitchFamily="18" charset="0"/>
              </a:rPr>
              <a:t>добра </a:t>
            </a:r>
            <a:r>
              <a:rPr lang="ru-RU" sz="2800" b="1" dirty="0" err="1">
                <a:latin typeface="Times New Roman" pitchFamily="18" charset="0"/>
                <a:cs typeface="Times New Roman" pitchFamily="18" charset="0"/>
              </a:rPr>
              <a:t>ніхто</a:t>
            </a:r>
            <a:r>
              <a:rPr lang="ru-RU" sz="2800" b="1" dirty="0">
                <a:latin typeface="Times New Roman" pitchFamily="18" charset="0"/>
                <a:cs typeface="Times New Roman" pitchFamily="18" charset="0"/>
              </a:rPr>
              <a:t> не </a:t>
            </a:r>
            <a:r>
              <a:rPr lang="ru-RU" sz="2800" b="1" dirty="0" err="1">
                <a:latin typeface="Times New Roman" pitchFamily="18" charset="0"/>
                <a:cs typeface="Times New Roman" pitchFamily="18" charset="0"/>
              </a:rPr>
              <a:t>тікає</a:t>
            </a:r>
            <a:r>
              <a:rPr lang="ru-RU" sz="2800" b="1" dirty="0">
                <a:latin typeface="Times New Roman" pitchFamily="18" charset="0"/>
                <a:cs typeface="Times New Roman" pitchFamily="18" charset="0"/>
              </a:rPr>
              <a:t>.</a:t>
            </a:r>
            <a:br>
              <a:rPr lang="ru-RU" sz="2800" b="1" dirty="0">
                <a:latin typeface="Times New Roman" pitchFamily="18" charset="0"/>
                <a:cs typeface="Times New Roman" pitchFamily="18" charset="0"/>
              </a:rPr>
            </a:br>
            <a:r>
              <a:rPr lang="ru-RU" sz="2800" b="1" dirty="0" err="1">
                <a:latin typeface="Times New Roman" pitchFamily="18" charset="0"/>
                <a:cs typeface="Times New Roman" pitchFamily="18" charset="0"/>
              </a:rPr>
              <a:t>Від</a:t>
            </a:r>
            <a:r>
              <a:rPr lang="ru-RU" sz="2800" b="1" dirty="0">
                <a:latin typeface="Times New Roman" pitchFamily="18" charset="0"/>
                <a:cs typeface="Times New Roman" pitchFamily="18" charset="0"/>
              </a:rPr>
              <a:t> добра </a:t>
            </a:r>
            <a:r>
              <a:rPr lang="ru-RU" sz="2800" b="1" dirty="0" err="1">
                <a:latin typeface="Times New Roman" pitchFamily="18" charset="0"/>
                <a:cs typeface="Times New Roman" pitchFamily="18" charset="0"/>
              </a:rPr>
              <a:t>добра</a:t>
            </a:r>
            <a:r>
              <a:rPr lang="ru-RU" sz="2800" b="1" dirty="0">
                <a:latin typeface="Times New Roman" pitchFamily="18" charset="0"/>
                <a:cs typeface="Times New Roman" pitchFamily="18" charset="0"/>
              </a:rPr>
              <a:t> не </a:t>
            </a:r>
            <a:r>
              <a:rPr lang="ru-RU" sz="2800" b="1" dirty="0" err="1">
                <a:latin typeface="Times New Roman" pitchFamily="18" charset="0"/>
                <a:cs typeface="Times New Roman" pitchFamily="18" charset="0"/>
              </a:rPr>
              <a:t>шукають</a:t>
            </a:r>
            <a:r>
              <a:rPr lang="ru-RU" sz="2800" b="1" dirty="0">
                <a:latin typeface="Times New Roman" pitchFamily="18" charset="0"/>
                <a:cs typeface="Times New Roman" pitchFamily="18" charset="0"/>
              </a:rPr>
              <a:t>.</a:t>
            </a:r>
            <a:br>
              <a:rPr lang="ru-RU" sz="2800" b="1" dirty="0">
                <a:latin typeface="Times New Roman" pitchFamily="18" charset="0"/>
                <a:cs typeface="Times New Roman" pitchFamily="18" charset="0"/>
              </a:rPr>
            </a:br>
            <a:r>
              <a:rPr lang="ru-RU" sz="2800" b="1" dirty="0">
                <a:latin typeface="Times New Roman" pitchFamily="18" charset="0"/>
                <a:cs typeface="Times New Roman" pitchFamily="18" charset="0"/>
              </a:rPr>
              <a:t>Все добре, </a:t>
            </a:r>
            <a:r>
              <a:rPr lang="ru-RU" sz="2800" b="1" dirty="0" err="1">
                <a:latin typeface="Times New Roman" pitchFamily="18" charset="0"/>
                <a:cs typeface="Times New Roman" pitchFamily="18" charset="0"/>
              </a:rPr>
              <a:t>що</a:t>
            </a:r>
            <a:r>
              <a:rPr lang="ru-RU" sz="2800" b="1" dirty="0">
                <a:latin typeface="Times New Roman" pitchFamily="18" charset="0"/>
                <a:cs typeface="Times New Roman" pitchFamily="18" charset="0"/>
              </a:rPr>
              <a:t> добре </a:t>
            </a:r>
            <a:r>
              <a:rPr lang="ru-RU" sz="2800" b="1" dirty="0" err="1">
                <a:latin typeface="Times New Roman" pitchFamily="18" charset="0"/>
                <a:cs typeface="Times New Roman" pitchFamily="18" charset="0"/>
              </a:rPr>
              <a:t>кінчається</a:t>
            </a:r>
            <a:r>
              <a:rPr lang="ru-RU" sz="2800" b="1" dirty="0" smtClean="0">
                <a:latin typeface="Times New Roman" pitchFamily="18" charset="0"/>
                <a:cs typeface="Times New Roman" pitchFamily="18" charset="0"/>
              </a:rPr>
              <a:t>.</a:t>
            </a:r>
            <a:r>
              <a:rPr lang="ru-RU" sz="2800" b="1" dirty="0">
                <a:latin typeface="Times New Roman" pitchFamily="18" charset="0"/>
                <a:cs typeface="Times New Roman" pitchFamily="18" charset="0"/>
              </a:rPr>
              <a:t/>
            </a:r>
            <a:br>
              <a:rPr lang="ru-RU" sz="2800" b="1" dirty="0">
                <a:latin typeface="Times New Roman" pitchFamily="18" charset="0"/>
                <a:cs typeface="Times New Roman" pitchFamily="18" charset="0"/>
              </a:rPr>
            </a:br>
            <a:r>
              <a:rPr lang="ru-RU" sz="2800" b="1" dirty="0">
                <a:latin typeface="Times New Roman" pitchFamily="18" charset="0"/>
                <a:cs typeface="Times New Roman" pitchFamily="18" charset="0"/>
              </a:rPr>
              <a:t>Добре </a:t>
            </a:r>
            <a:r>
              <a:rPr lang="ru-RU" sz="2800" b="1" dirty="0" err="1">
                <a:latin typeface="Times New Roman" pitchFamily="18" charset="0"/>
                <a:cs typeface="Times New Roman" pitchFamily="18" charset="0"/>
              </a:rPr>
              <a:t>ім'я</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краще</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багатства</a:t>
            </a:r>
            <a:r>
              <a:rPr lang="ru-RU" sz="2800" b="1" dirty="0">
                <a:latin typeface="Times New Roman" pitchFamily="18" charset="0"/>
                <a:cs typeface="Times New Roman" pitchFamily="18" charset="0"/>
              </a:rPr>
              <a:t>.</a:t>
            </a:r>
            <a:br>
              <a:rPr lang="ru-RU" sz="2800" b="1" dirty="0">
                <a:latin typeface="Times New Roman" pitchFamily="18" charset="0"/>
                <a:cs typeface="Times New Roman" pitchFamily="18" charset="0"/>
              </a:rPr>
            </a:br>
            <a:r>
              <a:rPr lang="ru-RU" sz="2800" b="1" dirty="0">
                <a:latin typeface="Times New Roman" pitchFamily="18" charset="0"/>
                <a:cs typeface="Times New Roman" pitchFamily="18" charset="0"/>
              </a:rPr>
              <a:t>Добре </a:t>
            </a:r>
            <a:r>
              <a:rPr lang="ru-RU" sz="2800" b="1" dirty="0" err="1">
                <a:latin typeface="Times New Roman" pitchFamily="18" charset="0"/>
                <a:cs typeface="Times New Roman" pitchFamily="18" charset="0"/>
              </a:rPr>
              <a:t>роби</a:t>
            </a:r>
            <a:r>
              <a:rPr lang="ru-RU" sz="2800" b="1" dirty="0">
                <a:latin typeface="Times New Roman" pitchFamily="18" charset="0"/>
                <a:cs typeface="Times New Roman" pitchFamily="18" charset="0"/>
              </a:rPr>
              <a:t> - </a:t>
            </a:r>
            <a:r>
              <a:rPr lang="ru-RU" sz="2800" b="1" dirty="0" err="1">
                <a:latin typeface="Times New Roman" pitchFamily="18" charset="0"/>
                <a:cs typeface="Times New Roman" pitchFamily="18" charset="0"/>
              </a:rPr>
              <a:t>добре</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й</a:t>
            </a:r>
            <a:r>
              <a:rPr lang="ru-RU" sz="2800" b="1" dirty="0">
                <a:latin typeface="Times New Roman" pitchFamily="18" charset="0"/>
                <a:cs typeface="Times New Roman" pitchFamily="18" charset="0"/>
              </a:rPr>
              <a:t> буде</a:t>
            </a:r>
            <a:r>
              <a:rPr lang="ru-RU" sz="2800" b="1" dirty="0" smtClean="0">
                <a:latin typeface="Times New Roman" pitchFamily="18" charset="0"/>
                <a:cs typeface="Times New Roman" pitchFamily="18" charset="0"/>
              </a:rPr>
              <a:t>.</a:t>
            </a:r>
            <a:r>
              <a:rPr lang="ru-RU" sz="2800" b="1" dirty="0">
                <a:latin typeface="Times New Roman" pitchFamily="18" charset="0"/>
                <a:cs typeface="Times New Roman" pitchFamily="18" charset="0"/>
              </a:rPr>
              <a:t/>
            </a:r>
            <a:br>
              <a:rPr lang="ru-RU" sz="2800" b="1" dirty="0">
                <a:latin typeface="Times New Roman" pitchFamily="18" charset="0"/>
                <a:cs typeface="Times New Roman" pitchFamily="18" charset="0"/>
              </a:rPr>
            </a:br>
            <a:r>
              <a:rPr lang="ru-RU" sz="2800" b="1" dirty="0" err="1">
                <a:latin typeface="Times New Roman" pitchFamily="18" charset="0"/>
                <a:cs typeface="Times New Roman" pitchFamily="18" charset="0"/>
              </a:rPr>
              <a:t>Добрий</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хоч</a:t>
            </a:r>
            <a:r>
              <a:rPr lang="ru-RU" sz="2800" b="1" dirty="0">
                <a:latin typeface="Times New Roman" pitchFamily="18" charset="0"/>
                <a:cs typeface="Times New Roman" pitchFamily="18" charset="0"/>
              </a:rPr>
              <a:t> до рани </a:t>
            </a:r>
            <a:r>
              <a:rPr lang="ru-RU" sz="2800" b="1" dirty="0" err="1">
                <a:latin typeface="Times New Roman" pitchFamily="18" charset="0"/>
                <a:cs typeface="Times New Roman" pitchFamily="18" charset="0"/>
              </a:rPr>
              <a:t>прикладай</a:t>
            </a:r>
            <a:r>
              <a:rPr lang="ru-RU" sz="2800" b="1" dirty="0" smtClean="0">
                <a:latin typeface="Times New Roman" pitchFamily="18" charset="0"/>
                <a:cs typeface="Times New Roman" pitchFamily="18" charset="0"/>
              </a:rPr>
              <a:t>.</a:t>
            </a:r>
            <a:r>
              <a:rPr lang="ru-RU" sz="2800" b="1" dirty="0">
                <a:latin typeface="Times New Roman" pitchFamily="18" charset="0"/>
                <a:cs typeface="Times New Roman" pitchFamily="18" charset="0"/>
              </a:rPr>
              <a:t/>
            </a:r>
            <a:br>
              <a:rPr lang="ru-RU" sz="2800" b="1" dirty="0">
                <a:latin typeface="Times New Roman" pitchFamily="18" charset="0"/>
                <a:cs typeface="Times New Roman" pitchFamily="18" charset="0"/>
              </a:rPr>
            </a:br>
            <a:r>
              <a:rPr lang="ru-RU" sz="2800" b="1" dirty="0">
                <a:latin typeface="Times New Roman" pitchFamily="18" charset="0"/>
                <a:cs typeface="Times New Roman" pitchFamily="18" charset="0"/>
              </a:rPr>
              <a:t>Доброму </a:t>
            </a:r>
            <a:r>
              <a:rPr lang="ru-RU" sz="2800" b="1" dirty="0" err="1">
                <a:latin typeface="Times New Roman" pitchFamily="18" charset="0"/>
                <a:cs typeface="Times New Roman" pitchFamily="18" charset="0"/>
              </a:rPr>
              <a:t>всюди</a:t>
            </a:r>
            <a:r>
              <a:rPr lang="ru-RU" sz="2800" b="1" dirty="0">
                <a:latin typeface="Times New Roman" pitchFamily="18" charset="0"/>
                <a:cs typeface="Times New Roman" pitchFamily="18" charset="0"/>
              </a:rPr>
              <a:t> добре.</a:t>
            </a:r>
            <a:br>
              <a:rPr lang="ru-RU" sz="2800" b="1" dirty="0">
                <a:latin typeface="Times New Roman" pitchFamily="18" charset="0"/>
                <a:cs typeface="Times New Roman" pitchFamily="18" charset="0"/>
              </a:rPr>
            </a:br>
            <a:r>
              <a:rPr lang="ru-RU" sz="2800" b="1" dirty="0">
                <a:latin typeface="Times New Roman" pitchFamily="18" charset="0"/>
                <a:cs typeface="Times New Roman" pitchFamily="18" charset="0"/>
              </a:rPr>
              <a:t>Добро пушить, а лихо сушить</a:t>
            </a:r>
            <a:r>
              <a:rPr lang="ru-RU" sz="2800" b="1" dirty="0" smtClean="0">
                <a:latin typeface="Times New Roman" pitchFamily="18" charset="0"/>
                <a:cs typeface="Times New Roman" pitchFamily="18" charset="0"/>
              </a:rPr>
              <a:t>.</a:t>
            </a:r>
            <a:r>
              <a:rPr lang="ru-RU" sz="2800" b="1" dirty="0">
                <a:latin typeface="Times New Roman" pitchFamily="18" charset="0"/>
                <a:cs typeface="Times New Roman" pitchFamily="18" charset="0"/>
              </a:rPr>
              <a:t/>
            </a:r>
            <a:br>
              <a:rPr lang="ru-RU" sz="2800" b="1" dirty="0">
                <a:latin typeface="Times New Roman" pitchFamily="18" charset="0"/>
                <a:cs typeface="Times New Roman" pitchFamily="18" charset="0"/>
              </a:rPr>
            </a:br>
            <a:r>
              <a:rPr lang="ru-RU" sz="2800" b="1" dirty="0">
                <a:latin typeface="Times New Roman" pitchFamily="18" charset="0"/>
                <a:cs typeface="Times New Roman" pitchFamily="18" charset="0"/>
              </a:rPr>
              <a:t>Як не </a:t>
            </a:r>
            <a:r>
              <a:rPr lang="ru-RU" sz="2800" b="1" dirty="0" err="1">
                <a:latin typeface="Times New Roman" pitchFamily="18" charset="0"/>
                <a:cs typeface="Times New Roman" pitchFamily="18" charset="0"/>
              </a:rPr>
              <a:t>було</a:t>
            </a:r>
            <a:r>
              <a:rPr lang="ru-RU" sz="2800" b="1" dirty="0">
                <a:latin typeface="Times New Roman" pitchFamily="18" charset="0"/>
                <a:cs typeface="Times New Roman" pitchFamily="18" charset="0"/>
              </a:rPr>
              <a:t> добра </a:t>
            </a:r>
            <a:r>
              <a:rPr lang="ru-RU" sz="2800" b="1" dirty="0" err="1">
                <a:latin typeface="Times New Roman" pitchFamily="18" charset="0"/>
                <a:cs typeface="Times New Roman" pitchFamily="18" charset="0"/>
              </a:rPr>
              <a:t>змалку</a:t>
            </a:r>
            <a:r>
              <a:rPr lang="ru-RU" sz="2800" b="1" dirty="0">
                <a:latin typeface="Times New Roman" pitchFamily="18" charset="0"/>
                <a:cs typeface="Times New Roman" pitchFamily="18" charset="0"/>
              </a:rPr>
              <a:t>, то не буде до </a:t>
            </a:r>
            <a:r>
              <a:rPr lang="ru-RU" sz="2800" b="1" dirty="0" err="1">
                <a:latin typeface="Times New Roman" pitchFamily="18" charset="0"/>
                <a:cs typeface="Times New Roman" pitchFamily="18" charset="0"/>
              </a:rPr>
              <a:t>останку</a:t>
            </a:r>
            <a:r>
              <a:rPr lang="ru-RU" sz="2800" b="1" dirty="0">
                <a:latin typeface="Times New Roman" pitchFamily="18" charset="0"/>
                <a:cs typeface="Times New Roman" pitchFamily="18" charset="0"/>
              </a:rPr>
              <a:t>.</a:t>
            </a:r>
            <a:br>
              <a:rPr lang="ru-RU" sz="2800" b="1" dirty="0">
                <a:latin typeface="Times New Roman" pitchFamily="18" charset="0"/>
                <a:cs typeface="Times New Roman" pitchFamily="18" charset="0"/>
              </a:rPr>
            </a:br>
            <a:r>
              <a:rPr lang="ru-RU" sz="2800" b="1" dirty="0" err="1">
                <a:latin typeface="Times New Roman" pitchFamily="18" charset="0"/>
                <a:cs typeface="Times New Roman" pitchFamily="18" charset="0"/>
              </a:rPr>
              <a:t>Світ</a:t>
            </a:r>
            <a:r>
              <a:rPr lang="ru-RU" sz="2800" b="1" dirty="0">
                <a:latin typeface="Times New Roman" pitchFamily="18" charset="0"/>
                <a:cs typeface="Times New Roman" pitchFamily="18" charset="0"/>
              </a:rPr>
              <a:t> не без </a:t>
            </a:r>
            <a:r>
              <a:rPr lang="ru-RU" sz="2800" b="1" dirty="0" err="1">
                <a:latin typeface="Times New Roman" pitchFamily="18" charset="0"/>
                <a:cs typeface="Times New Roman" pitchFamily="18" charset="0"/>
              </a:rPr>
              <a:t>добрих</a:t>
            </a:r>
            <a:r>
              <a:rPr lang="ru-RU" sz="2800" b="1" dirty="0">
                <a:latin typeface="Times New Roman" pitchFamily="18" charset="0"/>
                <a:cs typeface="Times New Roman" pitchFamily="18" charset="0"/>
              </a:rPr>
              <a:t> людей.</a:t>
            </a:r>
            <a:r>
              <a:rPr lang="ru-RU" sz="2000" b="1" dirty="0">
                <a:latin typeface="Times New Roman" pitchFamily="18" charset="0"/>
                <a:cs typeface="Times New Roman" pitchFamily="18" charset="0"/>
              </a:rPr>
              <a:t/>
            </a:r>
            <a:br>
              <a:rPr lang="ru-RU" sz="2000" b="1" dirty="0">
                <a:latin typeface="Times New Roman" pitchFamily="18" charset="0"/>
                <a:cs typeface="Times New Roman" pitchFamily="18" charset="0"/>
              </a:rPr>
            </a:br>
            <a:r>
              <a:rPr lang="ru-RU" sz="2000" b="1" dirty="0">
                <a:solidFill>
                  <a:srgbClr val="FFFF00"/>
                </a:solidFill>
                <a:latin typeface="Times New Roman" pitchFamily="18" charset="0"/>
                <a:cs typeface="Times New Roman" pitchFamily="18" charset="0"/>
              </a:rPr>
              <a:t/>
            </a:r>
            <a:br>
              <a:rPr lang="ru-RU" sz="2000" b="1" dirty="0">
                <a:solidFill>
                  <a:srgbClr val="FFFF00"/>
                </a:solidFill>
                <a:latin typeface="Times New Roman" pitchFamily="18" charset="0"/>
                <a:cs typeface="Times New Roman" pitchFamily="18" charset="0"/>
              </a:rPr>
            </a:br>
            <a:endParaRPr lang="ru-RU" sz="2000" b="1" dirty="0">
              <a:solidFill>
                <a:srgbClr val="FFFF00"/>
              </a:solidFill>
              <a:latin typeface="Times New Roman" pitchFamily="18" charset="0"/>
              <a:cs typeface="Times New Roman" pitchFamily="18" charset="0"/>
            </a:endParaRPr>
          </a:p>
        </p:txBody>
      </p:sp>
      <p:pic>
        <p:nvPicPr>
          <p:cNvPr id="2050" name="Picture 2" descr="C:\Users\HP\Pictures\20131204-act2.jpg"/>
          <p:cNvPicPr>
            <a:picLocks noGrp="1" noChangeAspect="1" noChangeArrowheads="1"/>
          </p:cNvPicPr>
          <p:nvPr>
            <p:ph idx="1"/>
          </p:nvPr>
        </p:nvPicPr>
        <p:blipFill>
          <a:blip r:embed="rId3" cstate="print"/>
          <a:srcRect/>
          <a:stretch>
            <a:fillRect/>
          </a:stretch>
        </p:blipFill>
        <p:spPr bwMode="auto">
          <a:xfrm>
            <a:off x="0" y="3140968"/>
            <a:ext cx="2411760" cy="2232248"/>
          </a:xfrm>
          <a:prstGeom prst="rect">
            <a:avLst/>
          </a:prstGeom>
          <a:ln>
            <a:noFill/>
          </a:ln>
          <a:effectLst>
            <a:softEdge rad="112500"/>
          </a:effectLst>
        </p:spPr>
      </p:pic>
      <p:pic>
        <p:nvPicPr>
          <p:cNvPr id="2051" name="Picture 3" descr="C:\Users\HP\Pictures\prykazky_pro_imena_maliunok_L_Ivanovoji.jpg"/>
          <p:cNvPicPr>
            <a:picLocks noChangeAspect="1" noChangeArrowheads="1"/>
          </p:cNvPicPr>
          <p:nvPr/>
        </p:nvPicPr>
        <p:blipFill>
          <a:blip r:embed="rId4" cstate="print"/>
          <a:srcRect/>
          <a:stretch>
            <a:fillRect/>
          </a:stretch>
        </p:blipFill>
        <p:spPr bwMode="auto">
          <a:xfrm>
            <a:off x="6804248" y="1628800"/>
            <a:ext cx="2160240" cy="240345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HP\Pictures\images.jp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
        <p:nvSpPr>
          <p:cNvPr id="2" name="Заголовок 1"/>
          <p:cNvSpPr>
            <a:spLocks noGrp="1"/>
          </p:cNvSpPr>
          <p:nvPr>
            <p:ph type="title"/>
          </p:nvPr>
        </p:nvSpPr>
        <p:spPr>
          <a:xfrm>
            <a:off x="0" y="1340768"/>
            <a:ext cx="8460432" cy="1224136"/>
          </a:xfrm>
        </p:spPr>
        <p:txBody>
          <a:bodyPr>
            <a:noAutofit/>
          </a:bodyPr>
          <a:lstStyle/>
          <a:p>
            <a:r>
              <a:rPr lang="ru-RU" sz="2400" b="1" dirty="0" smtClean="0">
                <a:solidFill>
                  <a:srgbClr val="7030A0"/>
                </a:solidFill>
                <a:latin typeface="Times New Roman" pitchFamily="18" charset="0"/>
                <a:cs typeface="Times New Roman" pitchFamily="18" charset="0"/>
              </a:rPr>
              <a:t>                                  </a:t>
            </a:r>
            <a:r>
              <a:rPr lang="ru-RU" sz="2400" b="1" dirty="0" err="1" smtClean="0">
                <a:solidFill>
                  <a:srgbClr val="7030A0"/>
                </a:solidFill>
                <a:latin typeface="Times New Roman" pitchFamily="18" charset="0"/>
                <a:cs typeface="Times New Roman" pitchFamily="18" charset="0"/>
              </a:rPr>
              <a:t>Віддай</a:t>
            </a:r>
            <a:r>
              <a:rPr lang="ru-RU" sz="2400" b="1" dirty="0" smtClean="0">
                <a:solidFill>
                  <a:srgbClr val="7030A0"/>
                </a:solidFill>
                <a:latin typeface="Times New Roman" pitchFamily="18" charset="0"/>
                <a:cs typeface="Times New Roman" pitchFamily="18" charset="0"/>
              </a:rPr>
              <a:t> </a:t>
            </a:r>
            <a:r>
              <a:rPr lang="ru-RU" sz="2400" b="1" dirty="0" err="1">
                <a:solidFill>
                  <a:srgbClr val="7030A0"/>
                </a:solidFill>
                <a:latin typeface="Times New Roman" pitchFamily="18" charset="0"/>
                <a:cs typeface="Times New Roman" pitchFamily="18" charset="0"/>
              </a:rPr>
              <a:t>людині</a:t>
            </a:r>
            <a:r>
              <a:rPr lang="ru-RU" sz="2400" b="1" dirty="0">
                <a:solidFill>
                  <a:srgbClr val="7030A0"/>
                </a:solidFill>
                <a:latin typeface="Times New Roman" pitchFamily="18" charset="0"/>
                <a:cs typeface="Times New Roman" pitchFamily="18" charset="0"/>
              </a:rPr>
              <a:t> </a:t>
            </a:r>
            <a:r>
              <a:rPr lang="ru-RU" sz="2400" b="1" dirty="0" err="1">
                <a:solidFill>
                  <a:srgbClr val="7030A0"/>
                </a:solidFill>
                <a:latin typeface="Times New Roman" pitchFamily="18" charset="0"/>
                <a:cs typeface="Times New Roman" pitchFamily="18" charset="0"/>
              </a:rPr>
              <a:t>крихітку</a:t>
            </a:r>
            <a:r>
              <a:rPr lang="ru-RU" sz="2400" b="1" dirty="0">
                <a:solidFill>
                  <a:srgbClr val="7030A0"/>
                </a:solidFill>
                <a:latin typeface="Times New Roman" pitchFamily="18" charset="0"/>
                <a:cs typeface="Times New Roman" pitchFamily="18" charset="0"/>
              </a:rPr>
              <a:t> себе. </a:t>
            </a:r>
            <a:br>
              <a:rPr lang="ru-RU" sz="2400" b="1" dirty="0">
                <a:solidFill>
                  <a:srgbClr val="7030A0"/>
                </a:solidFill>
                <a:latin typeface="Times New Roman" pitchFamily="18" charset="0"/>
                <a:cs typeface="Times New Roman" pitchFamily="18" charset="0"/>
              </a:rPr>
            </a:br>
            <a:r>
              <a:rPr lang="ru-RU" sz="2400" b="1" dirty="0">
                <a:solidFill>
                  <a:srgbClr val="7030A0"/>
                </a:solidFill>
                <a:latin typeface="Times New Roman" pitchFamily="18" charset="0"/>
                <a:cs typeface="Times New Roman" pitchFamily="18" charset="0"/>
              </a:rPr>
              <a:t>         </a:t>
            </a:r>
            <a:r>
              <a:rPr lang="uk-UA" sz="2400" b="1" dirty="0" smtClean="0">
                <a:solidFill>
                  <a:srgbClr val="7030A0"/>
                </a:solidFill>
                <a:latin typeface="Times New Roman" pitchFamily="18" charset="0"/>
                <a:cs typeface="Times New Roman" pitchFamily="18" charset="0"/>
              </a:rPr>
              <a:t>                                  </a:t>
            </a:r>
            <a:r>
              <a:rPr lang="ru-RU" sz="2400" b="1" dirty="0" smtClean="0">
                <a:solidFill>
                  <a:srgbClr val="7030A0"/>
                </a:solidFill>
                <a:latin typeface="Times New Roman" pitchFamily="18" charset="0"/>
                <a:cs typeface="Times New Roman" pitchFamily="18" charset="0"/>
              </a:rPr>
              <a:t>За </a:t>
            </a:r>
            <a:r>
              <a:rPr lang="ru-RU" sz="2400" b="1" dirty="0" err="1">
                <a:solidFill>
                  <a:srgbClr val="7030A0"/>
                </a:solidFill>
                <a:latin typeface="Times New Roman" pitchFamily="18" charset="0"/>
                <a:cs typeface="Times New Roman" pitchFamily="18" charset="0"/>
              </a:rPr>
              <a:t>це</a:t>
            </a:r>
            <a:r>
              <a:rPr lang="ru-RU" sz="2400" b="1" dirty="0">
                <a:solidFill>
                  <a:srgbClr val="7030A0"/>
                </a:solidFill>
                <a:latin typeface="Times New Roman" pitchFamily="18" charset="0"/>
                <a:cs typeface="Times New Roman" pitchFamily="18" charset="0"/>
              </a:rPr>
              <a:t> душа </a:t>
            </a:r>
            <a:r>
              <a:rPr lang="ru-RU" sz="2400" b="1" dirty="0" err="1">
                <a:solidFill>
                  <a:srgbClr val="7030A0"/>
                </a:solidFill>
                <a:latin typeface="Times New Roman" pitchFamily="18" charset="0"/>
                <a:cs typeface="Times New Roman" pitchFamily="18" charset="0"/>
              </a:rPr>
              <a:t>поповнюється</a:t>
            </a:r>
            <a:r>
              <a:rPr lang="ru-RU" sz="2400" b="1" dirty="0">
                <a:solidFill>
                  <a:srgbClr val="7030A0"/>
                </a:solidFill>
                <a:latin typeface="Times New Roman" pitchFamily="18" charset="0"/>
                <a:cs typeface="Times New Roman" pitchFamily="18" charset="0"/>
              </a:rPr>
              <a:t> </a:t>
            </a:r>
            <a:r>
              <a:rPr lang="ru-RU" sz="2400" b="1" dirty="0" err="1">
                <a:solidFill>
                  <a:srgbClr val="7030A0"/>
                </a:solidFill>
                <a:latin typeface="Times New Roman" pitchFamily="18" charset="0"/>
                <a:cs typeface="Times New Roman" pitchFamily="18" charset="0"/>
              </a:rPr>
              <a:t>світлом</a:t>
            </a:r>
            <a:r>
              <a:rPr lang="ru-RU" sz="2400" b="1" dirty="0">
                <a:solidFill>
                  <a:srgbClr val="7030A0"/>
                </a:solidFill>
                <a:latin typeface="Times New Roman" pitchFamily="18" charset="0"/>
                <a:cs typeface="Times New Roman" pitchFamily="18" charset="0"/>
              </a:rPr>
              <a:t>. </a:t>
            </a:r>
            <a:br>
              <a:rPr lang="ru-RU" sz="2400" b="1" dirty="0">
                <a:solidFill>
                  <a:srgbClr val="7030A0"/>
                </a:solidFill>
                <a:latin typeface="Times New Roman" pitchFamily="18" charset="0"/>
                <a:cs typeface="Times New Roman" pitchFamily="18" charset="0"/>
              </a:rPr>
            </a:br>
            <a:r>
              <a:rPr lang="ru-RU" sz="2400" b="1" dirty="0" smtClean="0">
                <a:solidFill>
                  <a:srgbClr val="7030A0"/>
                </a:solidFill>
                <a:latin typeface="Times New Roman" pitchFamily="18" charset="0"/>
                <a:cs typeface="Times New Roman" pitchFamily="18" charset="0"/>
              </a:rPr>
              <a:t>                                                                                  Л. Костенко                                                                                                                                                                                       </a:t>
            </a:r>
            <a:r>
              <a:rPr lang="ru-RU" sz="2000" b="1" dirty="0" smtClean="0">
                <a:solidFill>
                  <a:srgbClr val="7030A0"/>
                </a:solidFill>
                <a:latin typeface="Times New Roman" pitchFamily="18" charset="0"/>
                <a:cs typeface="Times New Roman" pitchFamily="18" charset="0"/>
              </a:rPr>
              <a:t>                                                                                          </a:t>
            </a:r>
            <a:endParaRPr lang="ru-RU" sz="2000" b="1" dirty="0">
              <a:solidFill>
                <a:srgbClr val="7030A0"/>
              </a:solidFill>
              <a:latin typeface="Times New Roman" pitchFamily="18" charset="0"/>
              <a:cs typeface="Times New Roman" pitchFamily="18" charset="0"/>
            </a:endParaRPr>
          </a:p>
        </p:txBody>
      </p:sp>
      <p:pic>
        <p:nvPicPr>
          <p:cNvPr id="5" name="Рисунок 4"/>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2987824" y="2636912"/>
            <a:ext cx="6156176" cy="422108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HP\Pictures\images.jpg"/>
          <p:cNvPicPr>
            <a:picLocks noChangeAspect="1" noChangeArrowheads="1"/>
          </p:cNvPicPr>
          <p:nvPr/>
        </p:nvPicPr>
        <p:blipFill>
          <a:blip r:embed="rId2" cstate="print"/>
          <a:srcRect/>
          <a:stretch>
            <a:fillRect/>
          </a:stretch>
        </p:blipFill>
        <p:spPr bwMode="auto">
          <a:xfrm>
            <a:off x="0" y="0"/>
            <a:ext cx="9296400" cy="7245424"/>
          </a:xfrm>
          <a:prstGeom prst="rect">
            <a:avLst/>
          </a:prstGeom>
          <a:noFill/>
        </p:spPr>
      </p:pic>
      <p:sp>
        <p:nvSpPr>
          <p:cNvPr id="2" name="Заголовок 1"/>
          <p:cNvSpPr>
            <a:spLocks noGrp="1"/>
          </p:cNvSpPr>
          <p:nvPr>
            <p:ph type="title"/>
          </p:nvPr>
        </p:nvSpPr>
        <p:spPr>
          <a:xfrm>
            <a:off x="457200" y="274638"/>
            <a:ext cx="8229600" cy="922114"/>
          </a:xfrm>
        </p:spPr>
        <p:txBody>
          <a:bodyPr>
            <a:normAutofit/>
          </a:bodyPr>
          <a:lstStyle/>
          <a:p>
            <a:r>
              <a:rPr lang="uk-UA" b="1" dirty="0" smtClean="0">
                <a:solidFill>
                  <a:srgbClr val="FF0000"/>
                </a:solidFill>
                <a:latin typeface="Times New Roman" pitchFamily="18" charset="0"/>
                <a:cs typeface="Times New Roman" pitchFamily="18" charset="0"/>
              </a:rPr>
              <a:t>Писанкове дерево</a:t>
            </a:r>
            <a:endParaRPr lang="ru-RU" b="1" dirty="0">
              <a:solidFill>
                <a:srgbClr val="FF0000"/>
              </a:solidFill>
              <a:latin typeface="Times New Roman" pitchFamily="18" charset="0"/>
              <a:cs typeface="Times New Roman" pitchFamily="18" charset="0"/>
            </a:endParaRPr>
          </a:p>
        </p:txBody>
      </p:sp>
      <p:pic>
        <p:nvPicPr>
          <p:cNvPr id="21506" name="Picture 2" descr="D:\Школа\банер 2017\Банер 2 (2)\WP_20160430_11_20_22_Pro.jpg"/>
          <p:cNvPicPr>
            <a:picLocks noChangeAspect="1" noChangeArrowheads="1"/>
          </p:cNvPicPr>
          <p:nvPr/>
        </p:nvPicPr>
        <p:blipFill>
          <a:blip r:embed="rId3" cstate="print"/>
          <a:srcRect/>
          <a:stretch>
            <a:fillRect/>
          </a:stretch>
        </p:blipFill>
        <p:spPr bwMode="auto">
          <a:xfrm>
            <a:off x="323528" y="1052736"/>
            <a:ext cx="4392488" cy="2808312"/>
          </a:xfrm>
          <a:prstGeom prst="rect">
            <a:avLst/>
          </a:prstGeom>
          <a:ln>
            <a:noFill/>
          </a:ln>
          <a:effectLst>
            <a:softEdge rad="112500"/>
          </a:effectLst>
        </p:spPr>
      </p:pic>
      <p:pic>
        <p:nvPicPr>
          <p:cNvPr id="6" name="Рисунок 5" descr="WP_20160430_11_24_20_Pro.jpg"/>
          <p:cNvPicPr>
            <a:picLocks noChangeAspect="1"/>
          </p:cNvPicPr>
          <p:nvPr/>
        </p:nvPicPr>
        <p:blipFill>
          <a:blip r:embed="rId4" cstate="print"/>
          <a:stretch>
            <a:fillRect/>
          </a:stretch>
        </p:blipFill>
        <p:spPr>
          <a:xfrm>
            <a:off x="4788024" y="1124744"/>
            <a:ext cx="4355976" cy="2736304"/>
          </a:xfrm>
          <a:prstGeom prst="rect">
            <a:avLst/>
          </a:prstGeom>
          <a:ln>
            <a:noFill/>
          </a:ln>
          <a:effectLst>
            <a:softEdge rad="112500"/>
          </a:effectLst>
        </p:spPr>
      </p:pic>
      <p:pic>
        <p:nvPicPr>
          <p:cNvPr id="10241" name="Picture 1" descr="D:\Школа\банер 2017\Банер 2 (2)\WP_20160430_11_38_34_Pro.jpg"/>
          <p:cNvPicPr>
            <a:picLocks noGrp="1" noChangeAspect="1" noChangeArrowheads="1"/>
          </p:cNvPicPr>
          <p:nvPr>
            <p:ph idx="1"/>
          </p:nvPr>
        </p:nvPicPr>
        <p:blipFill>
          <a:blip r:embed="rId5" cstate="print"/>
          <a:srcRect/>
          <a:stretch>
            <a:fillRect/>
          </a:stretch>
        </p:blipFill>
        <p:spPr bwMode="auto">
          <a:xfrm>
            <a:off x="2267744" y="3861048"/>
            <a:ext cx="4499992" cy="280831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HP\Pictures\images.jpg"/>
          <p:cNvPicPr>
            <a:picLocks noChangeAspect="1" noChangeArrowheads="1"/>
          </p:cNvPicPr>
          <p:nvPr/>
        </p:nvPicPr>
        <p:blipFill>
          <a:blip r:embed="rId2" cstate="print"/>
          <a:srcRect/>
          <a:stretch>
            <a:fillRect/>
          </a:stretch>
        </p:blipFill>
        <p:spPr bwMode="auto">
          <a:xfrm>
            <a:off x="-396551" y="-292617"/>
            <a:ext cx="9540552" cy="7146204"/>
          </a:xfrm>
          <a:prstGeom prst="rect">
            <a:avLst/>
          </a:prstGeom>
          <a:noFill/>
        </p:spPr>
      </p:pic>
      <p:sp>
        <p:nvSpPr>
          <p:cNvPr id="2" name="Заголовок 1"/>
          <p:cNvSpPr>
            <a:spLocks noGrp="1"/>
          </p:cNvSpPr>
          <p:nvPr>
            <p:ph type="title"/>
          </p:nvPr>
        </p:nvSpPr>
        <p:spPr>
          <a:xfrm>
            <a:off x="0" y="0"/>
            <a:ext cx="8686800" cy="1124744"/>
          </a:xfrm>
        </p:spPr>
        <p:txBody>
          <a:bodyPr>
            <a:noAutofit/>
          </a:bodyPr>
          <a:lstStyle/>
          <a:p>
            <a:r>
              <a:rPr lang="uk-UA" b="1" dirty="0" smtClean="0">
                <a:solidFill>
                  <a:srgbClr val="FF0000"/>
                </a:solidFill>
                <a:latin typeface="Times New Roman" pitchFamily="18" charset="0"/>
                <a:cs typeface="Times New Roman" pitchFamily="18" charset="0"/>
              </a:rPr>
              <a:t>Подорож в минуле нашого народу</a:t>
            </a:r>
            <a:endParaRPr lang="ru-RU" b="1" dirty="0">
              <a:solidFill>
                <a:srgbClr val="FF0000"/>
              </a:solidFill>
              <a:latin typeface="Times New Roman" pitchFamily="18" charset="0"/>
              <a:cs typeface="Times New Roman" pitchFamily="18" charset="0"/>
            </a:endParaRPr>
          </a:p>
        </p:txBody>
      </p:sp>
      <p:pic>
        <p:nvPicPr>
          <p:cNvPr id="9" name="Рисунок 8" descr="WP_20161102_11_04_28_Pro.jpg"/>
          <p:cNvPicPr>
            <a:picLocks noChangeAspect="1"/>
          </p:cNvPicPr>
          <p:nvPr/>
        </p:nvPicPr>
        <p:blipFill>
          <a:blip r:embed="rId3" cstate="print"/>
          <a:stretch>
            <a:fillRect/>
          </a:stretch>
        </p:blipFill>
        <p:spPr>
          <a:xfrm>
            <a:off x="4716016" y="1412776"/>
            <a:ext cx="4176464" cy="4320480"/>
          </a:xfrm>
          <a:prstGeom prst="rect">
            <a:avLst/>
          </a:prstGeom>
          <a:ln>
            <a:noFill/>
          </a:ln>
          <a:effectLst>
            <a:softEdge rad="112500"/>
          </a:effectLst>
        </p:spPr>
      </p:pic>
      <p:pic>
        <p:nvPicPr>
          <p:cNvPr id="1026" name="Picture 2" descr="C:\Users\HP\Desktop\WP_20161104_09_58_55_Pro.jpg"/>
          <p:cNvPicPr>
            <a:picLocks noChangeAspect="1" noChangeArrowheads="1"/>
          </p:cNvPicPr>
          <p:nvPr/>
        </p:nvPicPr>
        <p:blipFill>
          <a:blip r:embed="rId4" cstate="print"/>
          <a:srcRect/>
          <a:stretch>
            <a:fillRect/>
          </a:stretch>
        </p:blipFill>
        <p:spPr bwMode="auto">
          <a:xfrm>
            <a:off x="323528" y="1268760"/>
            <a:ext cx="4429000" cy="3005223"/>
          </a:xfrm>
          <a:prstGeom prst="rect">
            <a:avLst/>
          </a:prstGeom>
          <a:ln>
            <a:noFill/>
          </a:ln>
          <a:effectLst>
            <a:softEdge rad="112500"/>
          </a:effectLst>
        </p:spPr>
      </p:pic>
      <p:pic>
        <p:nvPicPr>
          <p:cNvPr id="8" name="Рисунок 7" descr="WP_20161102_10_53_54_Pro.jpg"/>
          <p:cNvPicPr>
            <a:picLocks noChangeAspect="1"/>
          </p:cNvPicPr>
          <p:nvPr/>
        </p:nvPicPr>
        <p:blipFill>
          <a:blip r:embed="rId5" cstate="print"/>
          <a:stretch>
            <a:fillRect/>
          </a:stretch>
        </p:blipFill>
        <p:spPr>
          <a:xfrm>
            <a:off x="251520" y="4077072"/>
            <a:ext cx="4464496" cy="2520280"/>
          </a:xfrm>
          <a:prstGeom prst="rect">
            <a:avLst/>
          </a:prstGeom>
          <a:ln>
            <a:noFill/>
          </a:ln>
          <a:effectLst>
            <a:softEdge rad="112500"/>
          </a:effectLst>
        </p:spPr>
      </p:pic>
      <p:pic>
        <p:nvPicPr>
          <p:cNvPr id="1027" name="Picture 3" descr="C:\Users\HP\Desktop\WP_20161104_09_59_50_Pro.jpg"/>
          <p:cNvPicPr>
            <a:picLocks noChangeAspect="1" noChangeArrowheads="1"/>
          </p:cNvPicPr>
          <p:nvPr/>
        </p:nvPicPr>
        <p:blipFill>
          <a:blip r:embed="rId6" cstate="print"/>
          <a:srcRect/>
          <a:stretch>
            <a:fillRect/>
          </a:stretch>
        </p:blipFill>
        <p:spPr bwMode="auto">
          <a:xfrm>
            <a:off x="4572000" y="4077072"/>
            <a:ext cx="4320480" cy="252028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HP\Pictures\images.jpg"/>
          <p:cNvPicPr>
            <a:picLocks noChangeAspect="1" noChangeArrowheads="1"/>
          </p:cNvPicPr>
          <p:nvPr/>
        </p:nvPicPr>
        <p:blipFill>
          <a:blip r:embed="rId2" cstate="print"/>
          <a:srcRect/>
          <a:stretch>
            <a:fillRect/>
          </a:stretch>
        </p:blipFill>
        <p:spPr bwMode="auto">
          <a:xfrm>
            <a:off x="0" y="-171400"/>
            <a:ext cx="9296400" cy="7514456"/>
          </a:xfrm>
          <a:prstGeom prst="rect">
            <a:avLst/>
          </a:prstGeom>
          <a:noFill/>
        </p:spPr>
      </p:pic>
      <p:pic>
        <p:nvPicPr>
          <p:cNvPr id="1026" name="Picture 2" descr="C:\Users\HP\Desktop\WP_20161102_10_35_28_Pro.jpg"/>
          <p:cNvPicPr>
            <a:picLocks noChangeAspect="1" noChangeArrowheads="1"/>
          </p:cNvPicPr>
          <p:nvPr/>
        </p:nvPicPr>
        <p:blipFill>
          <a:blip r:embed="rId3" cstate="print"/>
          <a:srcRect/>
          <a:stretch>
            <a:fillRect/>
          </a:stretch>
        </p:blipFill>
        <p:spPr bwMode="auto">
          <a:xfrm>
            <a:off x="4644008" y="1340768"/>
            <a:ext cx="4320480" cy="3024336"/>
          </a:xfrm>
          <a:prstGeom prst="rect">
            <a:avLst/>
          </a:prstGeom>
          <a:ln>
            <a:noFill/>
          </a:ln>
          <a:effectLst>
            <a:softEdge rad="112500"/>
          </a:effectLst>
        </p:spPr>
      </p:pic>
      <p:sp>
        <p:nvSpPr>
          <p:cNvPr id="2" name="Заголовок 1"/>
          <p:cNvSpPr>
            <a:spLocks noGrp="1"/>
          </p:cNvSpPr>
          <p:nvPr>
            <p:ph type="title"/>
          </p:nvPr>
        </p:nvSpPr>
        <p:spPr/>
        <p:txBody>
          <a:bodyPr>
            <a:normAutofit fontScale="90000"/>
          </a:bodyPr>
          <a:lstStyle/>
          <a:p>
            <a:r>
              <a:rPr lang="uk-UA" b="1" dirty="0" smtClean="0">
                <a:solidFill>
                  <a:srgbClr val="FF0000"/>
                </a:solidFill>
                <a:latin typeface="Times New Roman" pitchFamily="18" charset="0"/>
                <a:cs typeface="Times New Roman" pitchFamily="18" charset="0"/>
              </a:rPr>
              <a:t>Стежинами рідної </a:t>
            </a:r>
            <a:r>
              <a:rPr lang="uk-UA" b="1" dirty="0" err="1" smtClean="0">
                <a:solidFill>
                  <a:srgbClr val="FF0000"/>
                </a:solidFill>
                <a:latin typeface="Times New Roman" pitchFamily="18" charset="0"/>
                <a:cs typeface="Times New Roman" pitchFamily="18" charset="0"/>
              </a:rPr>
              <a:t>Нікопольщини</a:t>
            </a:r>
            <a:endParaRPr lang="ru-RU" b="1" dirty="0">
              <a:solidFill>
                <a:srgbClr val="FF0000"/>
              </a:solidFill>
              <a:latin typeface="Times New Roman" pitchFamily="18" charset="0"/>
              <a:cs typeface="Times New Roman" pitchFamily="18" charset="0"/>
            </a:endParaRPr>
          </a:p>
        </p:txBody>
      </p:sp>
      <p:pic>
        <p:nvPicPr>
          <p:cNvPr id="3074" name="Picture 2" descr="C:\Users\HP\Desktop\WP_20161102_10_39_37_Pro.jpg"/>
          <p:cNvPicPr>
            <a:picLocks noChangeAspect="1" noChangeArrowheads="1"/>
          </p:cNvPicPr>
          <p:nvPr/>
        </p:nvPicPr>
        <p:blipFill>
          <a:blip r:embed="rId4" cstate="print"/>
          <a:srcRect/>
          <a:stretch>
            <a:fillRect/>
          </a:stretch>
        </p:blipFill>
        <p:spPr bwMode="auto">
          <a:xfrm>
            <a:off x="179513" y="1244758"/>
            <a:ext cx="4464495" cy="3408378"/>
          </a:xfrm>
          <a:prstGeom prst="rect">
            <a:avLst/>
          </a:prstGeom>
          <a:ln>
            <a:noFill/>
          </a:ln>
          <a:effectLst>
            <a:softEdge rad="112500"/>
          </a:effectLst>
        </p:spPr>
      </p:pic>
      <p:pic>
        <p:nvPicPr>
          <p:cNvPr id="3075" name="Picture 3" descr="C:\Users\HP\Desktop\WP_20161102_10_42_26_Pro.jpg"/>
          <p:cNvPicPr>
            <a:picLocks noGrp="1" noChangeAspect="1" noChangeArrowheads="1"/>
          </p:cNvPicPr>
          <p:nvPr>
            <p:ph idx="1"/>
          </p:nvPr>
        </p:nvPicPr>
        <p:blipFill>
          <a:blip r:embed="rId5" cstate="print"/>
          <a:srcRect/>
          <a:stretch>
            <a:fillRect/>
          </a:stretch>
        </p:blipFill>
        <p:spPr bwMode="auto">
          <a:xfrm>
            <a:off x="2051720" y="3861048"/>
            <a:ext cx="5256584" cy="299695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HP\Pictures\images.jp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pic>
        <p:nvPicPr>
          <p:cNvPr id="25604" name="Picture 4" descr="j1070187_1263327977"/>
          <p:cNvPicPr>
            <a:picLocks noChangeAspect="1" noChangeArrowheads="1"/>
          </p:cNvPicPr>
          <p:nvPr/>
        </p:nvPicPr>
        <p:blipFill>
          <a:blip r:embed="rId3" cstate="print"/>
          <a:srcRect/>
          <a:stretch>
            <a:fillRect/>
          </a:stretch>
        </p:blipFill>
        <p:spPr bwMode="auto">
          <a:xfrm>
            <a:off x="467544" y="332656"/>
            <a:ext cx="8208912" cy="6192688"/>
          </a:xfrm>
          <a:prstGeom prst="rect">
            <a:avLst/>
          </a:prstGeom>
          <a:noFill/>
          <a:ln w="9525">
            <a:noFill/>
            <a:miter lim="800000"/>
            <a:headEnd/>
            <a:tailEnd/>
          </a:ln>
        </p:spPr>
      </p:pic>
      <p:sp>
        <p:nvSpPr>
          <p:cNvPr id="25605" name="WordArt 6"/>
          <p:cNvSpPr>
            <a:spLocks noChangeArrowheads="1" noChangeShapeType="1" noTextEdit="1"/>
          </p:cNvSpPr>
          <p:nvPr/>
        </p:nvSpPr>
        <p:spPr bwMode="auto">
          <a:xfrm>
            <a:off x="609600" y="0"/>
            <a:ext cx="8229600" cy="4419600"/>
          </a:xfrm>
          <a:prstGeom prst="rect">
            <a:avLst/>
          </a:prstGeom>
        </p:spPr>
        <p:txBody>
          <a:bodyPr wrap="none" fromWordArt="1">
            <a:prstTxWarp prst="textCurveDown">
              <a:avLst>
                <a:gd name="adj" fmla="val 43477"/>
              </a:avLst>
            </a:prstTxWarp>
          </a:bodyPr>
          <a:lstStyle/>
          <a:p>
            <a:pPr algn="ctr"/>
            <a:r>
              <a:rPr lang="ru-RU" sz="3600" kern="10" dirty="0">
                <a:ln w="9525" cap="rnd">
                  <a:solidFill>
                    <a:schemeClr val="bg1"/>
                  </a:solidFill>
                  <a:prstDash val="sysDot"/>
                  <a:round/>
                  <a:headEnd/>
                  <a:tailEnd/>
                </a:ln>
                <a:solidFill>
                  <a:schemeClr val="bg1"/>
                </a:solidFill>
                <a:latin typeface="Times New Roman"/>
                <a:cs typeface="Times New Roman"/>
              </a:rPr>
              <a:t>А  в </a:t>
            </a:r>
            <a:r>
              <a:rPr lang="ru-RU" sz="3600" kern="10" dirty="0" err="1">
                <a:ln w="9525" cap="rnd">
                  <a:solidFill>
                    <a:schemeClr val="bg1"/>
                  </a:solidFill>
                  <a:prstDash val="sysDot"/>
                  <a:round/>
                  <a:headEnd/>
                  <a:tailEnd/>
                </a:ln>
                <a:solidFill>
                  <a:schemeClr val="bg1"/>
                </a:solidFill>
                <a:latin typeface="Times New Roman"/>
                <a:cs typeface="Times New Roman"/>
              </a:rPr>
              <a:t>житті</a:t>
            </a:r>
            <a:r>
              <a:rPr lang="ru-RU" sz="3600" kern="10" dirty="0">
                <a:ln w="9525" cap="rnd">
                  <a:solidFill>
                    <a:schemeClr val="bg1"/>
                  </a:solidFill>
                  <a:prstDash val="sysDot"/>
                  <a:round/>
                  <a:headEnd/>
                  <a:tailEnd/>
                </a:ln>
                <a:solidFill>
                  <a:schemeClr val="bg1"/>
                </a:solidFill>
                <a:latin typeface="Times New Roman"/>
                <a:cs typeface="Times New Roman"/>
              </a:rPr>
              <a:t> </a:t>
            </a:r>
            <a:r>
              <a:rPr lang="ru-RU" sz="3600" kern="10" dirty="0" err="1">
                <a:ln w="9525" cap="rnd">
                  <a:solidFill>
                    <a:schemeClr val="bg1"/>
                  </a:solidFill>
                  <a:prstDash val="sysDot"/>
                  <a:round/>
                  <a:headEnd/>
                  <a:tailEnd/>
                </a:ln>
                <a:solidFill>
                  <a:schemeClr val="bg1"/>
                </a:solidFill>
                <a:latin typeface="Times New Roman"/>
                <a:cs typeface="Times New Roman"/>
              </a:rPr>
              <a:t>найголовніше</a:t>
            </a:r>
            <a:r>
              <a:rPr lang="ru-RU" sz="3600" kern="10" dirty="0">
                <a:ln w="9525" cap="rnd">
                  <a:solidFill>
                    <a:schemeClr val="bg1"/>
                  </a:solidFill>
                  <a:prstDash val="sysDot"/>
                  <a:round/>
                  <a:headEnd/>
                  <a:tailEnd/>
                </a:ln>
                <a:solidFill>
                  <a:schemeClr val="bg1"/>
                </a:solidFill>
                <a:latin typeface="Times New Roman"/>
                <a:cs typeface="Times New Roman"/>
              </a:rPr>
              <a:t> ,</a:t>
            </a:r>
          </a:p>
          <a:p>
            <a:pPr algn="ctr"/>
            <a:r>
              <a:rPr lang="ru-RU" sz="3600" kern="10" dirty="0">
                <a:ln w="9525" cap="rnd">
                  <a:solidFill>
                    <a:schemeClr val="bg1"/>
                  </a:solidFill>
                  <a:prstDash val="sysDot"/>
                  <a:round/>
                  <a:headEnd/>
                  <a:tailEnd/>
                </a:ln>
                <a:solidFill>
                  <a:schemeClr val="bg1"/>
                </a:solidFill>
                <a:latin typeface="Times New Roman"/>
                <a:cs typeface="Times New Roman"/>
              </a:rPr>
              <a:t> як </a:t>
            </a:r>
            <a:r>
              <a:rPr lang="ru-RU" sz="3600" kern="10" dirty="0" err="1">
                <a:ln w="9525" cap="rnd">
                  <a:solidFill>
                    <a:schemeClr val="bg1"/>
                  </a:solidFill>
                  <a:prstDash val="sysDot"/>
                  <a:round/>
                  <a:headEnd/>
                  <a:tailEnd/>
                </a:ln>
                <a:solidFill>
                  <a:schemeClr val="bg1"/>
                </a:solidFill>
                <a:latin typeface="Times New Roman"/>
                <a:cs typeface="Times New Roman"/>
              </a:rPr>
              <a:t>ти</a:t>
            </a:r>
            <a:r>
              <a:rPr lang="ru-RU" sz="3600" kern="10" dirty="0">
                <a:ln w="9525" cap="rnd">
                  <a:solidFill>
                    <a:schemeClr val="bg1"/>
                  </a:solidFill>
                  <a:prstDash val="sysDot"/>
                  <a:round/>
                  <a:headEnd/>
                  <a:tailEnd/>
                </a:ln>
                <a:solidFill>
                  <a:schemeClr val="bg1"/>
                </a:solidFill>
                <a:latin typeface="Times New Roman"/>
                <a:cs typeface="Times New Roman"/>
              </a:rPr>
              <a:t> </a:t>
            </a:r>
            <a:r>
              <a:rPr lang="ru-RU" sz="3600" kern="10" dirty="0" err="1">
                <a:ln w="9525" cap="rnd">
                  <a:solidFill>
                    <a:schemeClr val="bg1"/>
                  </a:solidFill>
                  <a:prstDash val="sysDot"/>
                  <a:round/>
                  <a:headEnd/>
                  <a:tailEnd/>
                </a:ln>
                <a:solidFill>
                  <a:schemeClr val="bg1"/>
                </a:solidFill>
                <a:latin typeface="Times New Roman"/>
                <a:cs typeface="Times New Roman"/>
              </a:rPr>
              <a:t>проживеш</a:t>
            </a:r>
            <a:r>
              <a:rPr lang="ru-RU" sz="3600" kern="10" dirty="0">
                <a:ln w="9525" cap="rnd">
                  <a:solidFill>
                    <a:schemeClr val="bg1"/>
                  </a:solidFill>
                  <a:prstDash val="sysDot"/>
                  <a:round/>
                  <a:headEnd/>
                  <a:tailEnd/>
                </a:ln>
                <a:solidFill>
                  <a:schemeClr val="bg1"/>
                </a:solidFill>
                <a:latin typeface="Times New Roman"/>
                <a:cs typeface="Times New Roman"/>
              </a:rPr>
              <a:t> </a:t>
            </a:r>
            <a:r>
              <a:rPr lang="ru-RU" sz="3600" kern="10" dirty="0" err="1">
                <a:ln w="9525" cap="rnd">
                  <a:solidFill>
                    <a:schemeClr val="bg1"/>
                  </a:solidFill>
                  <a:prstDash val="sysDot"/>
                  <a:round/>
                  <a:headEnd/>
                  <a:tailEnd/>
                </a:ln>
                <a:solidFill>
                  <a:schemeClr val="bg1"/>
                </a:solidFill>
                <a:latin typeface="Times New Roman"/>
                <a:cs typeface="Times New Roman"/>
              </a:rPr>
              <a:t>своє</a:t>
            </a:r>
            <a:r>
              <a:rPr lang="ru-RU" sz="3600" kern="10" dirty="0">
                <a:ln w="9525" cap="rnd">
                  <a:solidFill>
                    <a:schemeClr val="bg1"/>
                  </a:solidFill>
                  <a:prstDash val="sysDot"/>
                  <a:round/>
                  <a:headEnd/>
                  <a:tailEnd/>
                </a:ln>
                <a:solidFill>
                  <a:schemeClr val="bg1"/>
                </a:solidFill>
                <a:latin typeface="Times New Roman"/>
                <a:cs typeface="Times New Roman"/>
              </a:rPr>
              <a:t> </a:t>
            </a:r>
            <a:r>
              <a:rPr lang="ru-RU" sz="3600" kern="10" dirty="0" err="1">
                <a:ln w="9525" cap="rnd">
                  <a:solidFill>
                    <a:schemeClr val="bg1"/>
                  </a:solidFill>
                  <a:prstDash val="sysDot"/>
                  <a:round/>
                  <a:headEnd/>
                  <a:tailEnd/>
                </a:ln>
                <a:solidFill>
                  <a:schemeClr val="bg1"/>
                </a:solidFill>
                <a:latin typeface="Times New Roman"/>
                <a:cs typeface="Times New Roman"/>
              </a:rPr>
              <a:t>життя</a:t>
            </a:r>
            <a:r>
              <a:rPr lang="ru-RU" sz="3600" kern="10" dirty="0">
                <a:ln w="9525" cap="rnd">
                  <a:solidFill>
                    <a:schemeClr val="bg1"/>
                  </a:solidFill>
                  <a:prstDash val="sysDot"/>
                  <a:round/>
                  <a:headEnd/>
                  <a:tailEnd/>
                </a:ln>
                <a:solidFill>
                  <a:schemeClr val="bg1"/>
                </a:solidFill>
                <a:latin typeface="Times New Roman"/>
                <a:cs typeface="Times New Roman"/>
              </a:rPr>
              <a:t>....</a:t>
            </a:r>
          </a:p>
          <a:p>
            <a:pPr algn="ctr"/>
            <a:endParaRPr lang="ru-RU" sz="3600" kern="10" dirty="0">
              <a:ln w="9525" cap="rnd">
                <a:solidFill>
                  <a:schemeClr val="bg1"/>
                </a:solidFill>
                <a:prstDash val="sysDot"/>
                <a:round/>
                <a:headEnd/>
                <a:tailEnd/>
              </a:ln>
              <a:solidFill>
                <a:schemeClr val="bg1"/>
              </a:solidFill>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5605"/>
                                        </p:tgtEl>
                                        <p:attrNameLst>
                                          <p:attrName>style.visibility</p:attrName>
                                        </p:attrNameLst>
                                      </p:cBhvr>
                                      <p:to>
                                        <p:strVal val="visible"/>
                                      </p:to>
                                    </p:set>
                                    <p:anim calcmode="lin" valueType="num">
                                      <p:cBhvr>
                                        <p:cTn id="7" dur="2000" fill="hold"/>
                                        <p:tgtEl>
                                          <p:spTgt spid="25605"/>
                                        </p:tgtEl>
                                        <p:attrNameLst>
                                          <p:attrName>ppt_w</p:attrName>
                                        </p:attrNameLst>
                                      </p:cBhvr>
                                      <p:tavLst>
                                        <p:tav tm="0">
                                          <p:val>
                                            <p:strVal val="#ppt_w*0.70"/>
                                          </p:val>
                                        </p:tav>
                                        <p:tav tm="100000">
                                          <p:val>
                                            <p:strVal val="#ppt_w"/>
                                          </p:val>
                                        </p:tav>
                                      </p:tavLst>
                                    </p:anim>
                                    <p:anim calcmode="lin" valueType="num">
                                      <p:cBhvr>
                                        <p:cTn id="8" dur="2000" fill="hold"/>
                                        <p:tgtEl>
                                          <p:spTgt spid="25605"/>
                                        </p:tgtEl>
                                        <p:attrNameLst>
                                          <p:attrName>ppt_h</p:attrName>
                                        </p:attrNameLst>
                                      </p:cBhvr>
                                      <p:tavLst>
                                        <p:tav tm="0">
                                          <p:val>
                                            <p:strVal val="#ppt_h"/>
                                          </p:val>
                                        </p:tav>
                                        <p:tav tm="100000">
                                          <p:val>
                                            <p:strVal val="#ppt_h"/>
                                          </p:val>
                                        </p:tav>
                                      </p:tavLst>
                                    </p:anim>
                                    <p:animEffect transition="in" filter="fade">
                                      <p:cBhvr>
                                        <p:cTn id="9" dur="2000"/>
                                        <p:tgtEl>
                                          <p:spTgt spid="25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ÐÐ¾ÑÐ¾Ð¶ÐµÐµ Ð¸Ð·Ð¾Ð±ÑÐ°Ð¶ÐµÐ½Ð¸Ðµ"/>
          <p:cNvPicPr>
            <a:picLocks noGrp="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HP\Pictures\images.jpg"/>
          <p:cNvPicPr>
            <a:picLocks noChangeAspect="1" noChangeArrowheads="1"/>
          </p:cNvPicPr>
          <p:nvPr/>
        </p:nvPicPr>
        <p:blipFill>
          <a:blip r:embed="rId2" cstate="print"/>
          <a:srcRect/>
          <a:stretch>
            <a:fillRect/>
          </a:stretch>
        </p:blipFill>
        <p:spPr bwMode="auto">
          <a:xfrm>
            <a:off x="1" y="0"/>
            <a:ext cx="9143999" cy="6858000"/>
          </a:xfrm>
          <a:prstGeom prst="rect">
            <a:avLst/>
          </a:prstGeom>
          <a:noFill/>
        </p:spPr>
      </p:pic>
      <p:sp>
        <p:nvSpPr>
          <p:cNvPr id="2" name="Заголовок 1"/>
          <p:cNvSpPr>
            <a:spLocks noGrp="1"/>
          </p:cNvSpPr>
          <p:nvPr>
            <p:ph type="title"/>
          </p:nvPr>
        </p:nvSpPr>
        <p:spPr>
          <a:xfrm>
            <a:off x="179512" y="1484784"/>
            <a:ext cx="8640960" cy="4464496"/>
          </a:xfrm>
        </p:spPr>
        <p:txBody>
          <a:bodyPr>
            <a:normAutofit fontScale="90000"/>
          </a:bodyPr>
          <a:lstStyle/>
          <a:p>
            <a:pPr algn="l"/>
            <a:r>
              <a:rPr lang="uk-UA" sz="2000" b="1" dirty="0" smtClean="0">
                <a:solidFill>
                  <a:srgbClr val="FF0000"/>
                </a:solidFill>
                <a:latin typeface="Times New Roman" pitchFamily="18" charset="0"/>
                <a:cs typeface="Times New Roman" pitchFamily="18" charset="0"/>
              </a:rPr>
              <a:t/>
            </a:r>
            <a:br>
              <a:rPr lang="uk-UA" sz="2000" b="1" dirty="0" smtClean="0">
                <a:solidFill>
                  <a:srgbClr val="FF0000"/>
                </a:solidFill>
                <a:latin typeface="Times New Roman" pitchFamily="18" charset="0"/>
                <a:cs typeface="Times New Roman" pitchFamily="18" charset="0"/>
              </a:rPr>
            </a:br>
            <a:r>
              <a:rPr lang="uk-UA" sz="2000" b="1" dirty="0" smtClean="0">
                <a:solidFill>
                  <a:srgbClr val="FF0000"/>
                </a:solidFill>
                <a:latin typeface="Times New Roman" pitchFamily="18" charset="0"/>
                <a:cs typeface="Times New Roman" pitchFamily="18" charset="0"/>
              </a:rPr>
              <a:t/>
            </a:r>
            <a:br>
              <a:rPr lang="uk-UA" sz="2000" b="1" dirty="0" smtClean="0">
                <a:solidFill>
                  <a:srgbClr val="FF0000"/>
                </a:solidFill>
                <a:latin typeface="Times New Roman" pitchFamily="18" charset="0"/>
                <a:cs typeface="Times New Roman" pitchFamily="18" charset="0"/>
              </a:rPr>
            </a:br>
            <a:r>
              <a:rPr lang="uk-UA" sz="2700" b="1" dirty="0" smtClean="0">
                <a:solidFill>
                  <a:srgbClr val="FF0000"/>
                </a:solidFill>
                <a:latin typeface="Times New Roman" pitchFamily="18" charset="0"/>
                <a:cs typeface="Times New Roman" pitchFamily="18" charset="0"/>
              </a:rPr>
              <a:t>Керівник </a:t>
            </a:r>
            <a:r>
              <a:rPr lang="uk-UA" sz="2700" b="1" dirty="0">
                <a:solidFill>
                  <a:srgbClr val="FF0000"/>
                </a:solidFill>
                <a:latin typeface="Times New Roman" pitchFamily="18" charset="0"/>
                <a:cs typeface="Times New Roman" pitchFamily="18" charset="0"/>
              </a:rPr>
              <a:t>проекту: </a:t>
            </a:r>
            <a:r>
              <a:rPr lang="uk-UA" sz="2700" b="1" dirty="0">
                <a:solidFill>
                  <a:srgbClr val="7030A0"/>
                </a:solidFill>
                <a:latin typeface="Times New Roman" pitchFamily="18" charset="0"/>
                <a:cs typeface="Times New Roman" pitchFamily="18" charset="0"/>
              </a:rPr>
              <a:t>Ляшенко </a:t>
            </a:r>
            <a:r>
              <a:rPr lang="en-US" sz="2700" b="1" dirty="0" smtClean="0">
                <a:solidFill>
                  <a:srgbClr val="7030A0"/>
                </a:solidFill>
                <a:latin typeface="Times New Roman" pitchFamily="18" charset="0"/>
                <a:cs typeface="Times New Roman" pitchFamily="18" charset="0"/>
              </a:rPr>
              <a:t>I</a:t>
            </a:r>
            <a:r>
              <a:rPr lang="uk-UA" sz="2700" b="1" dirty="0" err="1" smtClean="0">
                <a:solidFill>
                  <a:srgbClr val="7030A0"/>
                </a:solidFill>
                <a:latin typeface="Times New Roman" pitchFamily="18" charset="0"/>
                <a:cs typeface="Times New Roman" pitchFamily="18" charset="0"/>
              </a:rPr>
              <a:t>нна</a:t>
            </a:r>
            <a:r>
              <a:rPr lang="uk-UA" sz="2700" b="1" dirty="0" smtClean="0">
                <a:solidFill>
                  <a:srgbClr val="7030A0"/>
                </a:solidFill>
                <a:latin typeface="Times New Roman" pitchFamily="18" charset="0"/>
                <a:cs typeface="Times New Roman" pitchFamily="18" charset="0"/>
              </a:rPr>
              <a:t> Петрівна</a:t>
            </a:r>
            <a:r>
              <a:rPr lang="ru-RU" sz="2700" dirty="0">
                <a:latin typeface="Times New Roman" pitchFamily="18" charset="0"/>
                <a:cs typeface="Times New Roman" pitchFamily="18" charset="0"/>
              </a:rPr>
              <a:t/>
            </a:r>
            <a:br>
              <a:rPr lang="ru-RU" sz="2700" dirty="0">
                <a:latin typeface="Times New Roman" pitchFamily="18" charset="0"/>
                <a:cs typeface="Times New Roman" pitchFamily="18" charset="0"/>
              </a:rPr>
            </a:br>
            <a:r>
              <a:rPr lang="uk-UA" sz="2700" b="1" dirty="0">
                <a:solidFill>
                  <a:srgbClr val="FFFF00"/>
                </a:solidFill>
                <a:latin typeface="Times New Roman" pitchFamily="18" charset="0"/>
                <a:cs typeface="Times New Roman" pitchFamily="18" charset="0"/>
              </a:rPr>
              <a:t>Тип проекту: </a:t>
            </a:r>
            <a:r>
              <a:rPr lang="uk-UA" sz="2700" dirty="0">
                <a:latin typeface="Times New Roman" pitchFamily="18" charset="0"/>
                <a:cs typeface="Times New Roman" pitchFamily="18" charset="0"/>
              </a:rPr>
              <a:t>колективно – творчий</a:t>
            </a:r>
            <a:r>
              <a:rPr lang="ru-RU" sz="2700" dirty="0">
                <a:latin typeface="Times New Roman" pitchFamily="18" charset="0"/>
                <a:cs typeface="Times New Roman" pitchFamily="18" charset="0"/>
              </a:rPr>
              <a:t/>
            </a:r>
            <a:br>
              <a:rPr lang="ru-RU" sz="2700" dirty="0">
                <a:latin typeface="Times New Roman" pitchFamily="18" charset="0"/>
                <a:cs typeface="Times New Roman" pitchFamily="18" charset="0"/>
              </a:rPr>
            </a:br>
            <a:r>
              <a:rPr lang="uk-UA" sz="2700" b="1" dirty="0">
                <a:solidFill>
                  <a:srgbClr val="FFFF00"/>
                </a:solidFill>
                <a:latin typeface="Times New Roman" pitchFamily="18" charset="0"/>
                <a:cs typeface="Times New Roman" pitchFamily="18" charset="0"/>
              </a:rPr>
              <a:t>Учасники проекту: </a:t>
            </a:r>
            <a:r>
              <a:rPr lang="uk-UA" sz="2700" dirty="0">
                <a:latin typeface="Times New Roman" pitchFamily="18" charset="0"/>
                <a:cs typeface="Times New Roman" pitchFamily="18" charset="0"/>
              </a:rPr>
              <a:t>учні і батьки 3 </a:t>
            </a:r>
            <a:r>
              <a:rPr lang="uk-UA" sz="2700" dirty="0" smtClean="0">
                <a:latin typeface="Times New Roman" pitchFamily="18" charset="0"/>
                <a:cs typeface="Times New Roman" pitchFamily="18" charset="0"/>
              </a:rPr>
              <a:t>класу, класний </a:t>
            </a:r>
            <a:r>
              <a:rPr lang="uk-UA" sz="2700" dirty="0" smtClean="0">
                <a:latin typeface="Times New Roman" pitchFamily="18" charset="0"/>
                <a:cs typeface="Times New Roman" pitchFamily="18" charset="0"/>
              </a:rPr>
              <a:t>керівник</a:t>
            </a:r>
            <a:r>
              <a:rPr lang="ru-RU" sz="2700" dirty="0">
                <a:latin typeface="Times New Roman" pitchFamily="18" charset="0"/>
                <a:cs typeface="Times New Roman" pitchFamily="18" charset="0"/>
              </a:rPr>
              <a:t/>
            </a:r>
            <a:br>
              <a:rPr lang="ru-RU" sz="2700" dirty="0">
                <a:latin typeface="Times New Roman" pitchFamily="18" charset="0"/>
                <a:cs typeface="Times New Roman" pitchFamily="18" charset="0"/>
              </a:rPr>
            </a:br>
            <a:r>
              <a:rPr lang="ru-RU" sz="2700" b="1" dirty="0" smtClean="0">
                <a:solidFill>
                  <a:srgbClr val="FFFF00"/>
                </a:solidFill>
                <a:latin typeface="Times New Roman" pitchFamily="18" charset="0"/>
                <a:cs typeface="Times New Roman" pitchFamily="18" charset="0"/>
              </a:rPr>
              <a:t>Головна проблема : </a:t>
            </a:r>
            <a:r>
              <a:rPr lang="uk-UA" sz="2700" dirty="0" smtClean="0">
                <a:latin typeface="Times New Roman" pitchFamily="18" charset="0"/>
                <a:cs typeface="Times New Roman" pitchFamily="18" charset="0"/>
              </a:rPr>
              <a:t>удосконалювати уявлення молодшого        школяра про моральні цінності українського народу, вчити поважати традиції і звичаї рідного краю . </a:t>
            </a:r>
            <a:r>
              <a:rPr lang="ru-RU" sz="2700" b="1" dirty="0" smtClean="0">
                <a:latin typeface="Times New Roman" pitchFamily="18" charset="0"/>
                <a:cs typeface="Times New Roman" pitchFamily="18" charset="0"/>
              </a:rPr>
              <a:t/>
            </a:r>
            <a:br>
              <a:rPr lang="ru-RU" sz="2700" b="1"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uk-UA" sz="2700" b="1" dirty="0" smtClean="0">
                <a:solidFill>
                  <a:srgbClr val="FF0000"/>
                </a:solidFill>
                <a:latin typeface="Times New Roman" pitchFamily="18" charset="0"/>
                <a:cs typeface="Times New Roman" pitchFamily="18" charset="0"/>
              </a:rPr>
              <a:t>Мета </a:t>
            </a:r>
            <a:r>
              <a:rPr lang="uk-UA" sz="2700" b="1" dirty="0">
                <a:solidFill>
                  <a:srgbClr val="FF0000"/>
                </a:solidFill>
                <a:latin typeface="Times New Roman" pitchFamily="18" charset="0"/>
                <a:cs typeface="Times New Roman" pitchFamily="18" charset="0"/>
              </a:rPr>
              <a:t>проекту</a:t>
            </a:r>
            <a:r>
              <a:rPr lang="uk-UA" sz="2700" b="1" dirty="0" smtClean="0">
                <a:solidFill>
                  <a:srgbClr val="FF0000"/>
                </a:solidFill>
                <a:latin typeface="Times New Roman" pitchFamily="18" charset="0"/>
                <a:cs typeface="Times New Roman" pitchFamily="18" charset="0"/>
              </a:rPr>
              <a:t>:</a:t>
            </a:r>
            <a:r>
              <a:rPr lang="ru-RU" sz="2700" dirty="0">
                <a:latin typeface="Times New Roman" pitchFamily="18" charset="0"/>
                <a:cs typeface="Times New Roman" pitchFamily="18" charset="0"/>
              </a:rPr>
              <a:t/>
            </a:r>
            <a:br>
              <a:rPr lang="ru-RU" sz="2700" dirty="0">
                <a:latin typeface="Times New Roman" pitchFamily="18" charset="0"/>
                <a:cs typeface="Times New Roman" pitchFamily="18" charset="0"/>
              </a:rPr>
            </a:br>
            <a:r>
              <a:rPr lang="ru-RU" sz="2700" dirty="0" smtClean="0">
                <a:latin typeface="Times New Roman" pitchFamily="18" charset="0"/>
                <a:cs typeface="Times New Roman" pitchFamily="18" charset="0"/>
              </a:rPr>
              <a:t> </a:t>
            </a:r>
            <a:r>
              <a:rPr lang="en-US" sz="2700" dirty="0" smtClean="0">
                <a:latin typeface="Times New Roman" pitchFamily="18" charset="0"/>
                <a:cs typeface="Times New Roman" pitchFamily="18" charset="0"/>
              </a:rPr>
              <a:t>* </a:t>
            </a:r>
            <a:r>
              <a:rPr lang="ru-RU" sz="2700" dirty="0" smtClean="0">
                <a:latin typeface="Times New Roman" pitchFamily="18" charset="0"/>
                <a:cs typeface="Times New Roman" pitchFamily="18" charset="0"/>
              </a:rPr>
              <a:t>  </a:t>
            </a:r>
            <a:r>
              <a:rPr lang="ru-RU" sz="2700" dirty="0" err="1" smtClean="0">
                <a:latin typeface="Times New Roman" pitchFamily="18" charset="0"/>
                <a:cs typeface="Times New Roman" pitchFamily="18" charset="0"/>
              </a:rPr>
              <a:t>сформувати</a:t>
            </a:r>
            <a:r>
              <a:rPr lang="ru-RU" sz="2700" dirty="0" smtClean="0">
                <a:latin typeface="Times New Roman" pitchFamily="18" charset="0"/>
                <a:cs typeface="Times New Roman" pitchFamily="18" charset="0"/>
              </a:rPr>
              <a:t> </a:t>
            </a:r>
            <a:r>
              <a:rPr lang="ru-RU" sz="2700" dirty="0" err="1">
                <a:latin typeface="Times New Roman" pitchFamily="18" charset="0"/>
                <a:cs typeface="Times New Roman" pitchFamily="18" charset="0"/>
              </a:rPr>
              <a:t>уявлення</a:t>
            </a:r>
            <a:r>
              <a:rPr lang="ru-RU" sz="2700" dirty="0">
                <a:latin typeface="Times New Roman" pitchFamily="18" charset="0"/>
                <a:cs typeface="Times New Roman" pitchFamily="18" charset="0"/>
              </a:rPr>
              <a:t> про </a:t>
            </a:r>
            <a:r>
              <a:rPr lang="ru-RU" sz="2700" dirty="0" err="1">
                <a:latin typeface="Times New Roman" pitchFamily="18" charset="0"/>
                <a:cs typeface="Times New Roman" pitchFamily="18" charset="0"/>
              </a:rPr>
              <a:t>моральні</a:t>
            </a:r>
            <a:r>
              <a:rPr lang="ru-RU" sz="2700" dirty="0">
                <a:latin typeface="Times New Roman" pitchFamily="18" charset="0"/>
                <a:cs typeface="Times New Roman" pitchFamily="18" charset="0"/>
              </a:rPr>
              <a:t> </a:t>
            </a:r>
            <a:r>
              <a:rPr lang="ru-RU" sz="2700" dirty="0" err="1">
                <a:latin typeface="Times New Roman" pitchFamily="18" charset="0"/>
                <a:cs typeface="Times New Roman" pitchFamily="18" charset="0"/>
              </a:rPr>
              <a:t>цінності</a:t>
            </a:r>
            <a:r>
              <a:rPr lang="ru-RU" sz="2700" dirty="0">
                <a:latin typeface="Times New Roman" pitchFamily="18" charset="0"/>
                <a:cs typeface="Times New Roman" pitchFamily="18" charset="0"/>
              </a:rPr>
              <a:t> </a:t>
            </a:r>
            <a:r>
              <a:rPr lang="ru-RU" sz="2700" dirty="0" err="1">
                <a:latin typeface="Times New Roman" pitchFamily="18" charset="0"/>
                <a:cs typeface="Times New Roman" pitchFamily="18" charset="0"/>
              </a:rPr>
              <a:t>людини</a:t>
            </a:r>
            <a:r>
              <a:rPr lang="ru-RU" sz="2700" dirty="0">
                <a:latin typeface="Times New Roman" pitchFamily="18" charset="0"/>
                <a:cs typeface="Times New Roman" pitchFamily="18" charset="0"/>
              </a:rPr>
              <a:t>;</a:t>
            </a:r>
            <a:br>
              <a:rPr lang="ru-RU" sz="2700" dirty="0">
                <a:latin typeface="Times New Roman" pitchFamily="18" charset="0"/>
                <a:cs typeface="Times New Roman" pitchFamily="18" charset="0"/>
              </a:rPr>
            </a:br>
            <a:r>
              <a:rPr lang="en-US" sz="2700" dirty="0" smtClean="0">
                <a:latin typeface="Times New Roman" pitchFamily="18" charset="0"/>
                <a:cs typeface="Times New Roman" pitchFamily="18" charset="0"/>
              </a:rPr>
              <a:t>*    </a:t>
            </a:r>
            <a:r>
              <a:rPr lang="ru-RU" sz="2700" dirty="0" err="1" smtClean="0">
                <a:latin typeface="Times New Roman" pitchFamily="18" charset="0"/>
                <a:cs typeface="Times New Roman" pitchFamily="18" charset="0"/>
              </a:rPr>
              <a:t>навчити</a:t>
            </a:r>
            <a:r>
              <a:rPr lang="ru-RU" sz="2700" dirty="0" smtClean="0">
                <a:latin typeface="Times New Roman" pitchFamily="18" charset="0"/>
                <a:cs typeface="Times New Roman" pitchFamily="18" charset="0"/>
              </a:rPr>
              <a:t> </a:t>
            </a:r>
            <a:r>
              <a:rPr lang="ru-RU" sz="2700" dirty="0" err="1">
                <a:latin typeface="Times New Roman" pitchFamily="18" charset="0"/>
                <a:cs typeface="Times New Roman" pitchFamily="18" charset="0"/>
              </a:rPr>
              <a:t>висловлювати</a:t>
            </a:r>
            <a:r>
              <a:rPr lang="ru-RU" sz="2700" dirty="0">
                <a:latin typeface="Times New Roman" pitchFamily="18" charset="0"/>
                <a:cs typeface="Times New Roman" pitchFamily="18" charset="0"/>
              </a:rPr>
              <a:t> </a:t>
            </a:r>
            <a:r>
              <a:rPr lang="ru-RU" sz="2700" dirty="0" err="1">
                <a:latin typeface="Times New Roman" pitchFamily="18" charset="0"/>
                <a:cs typeface="Times New Roman" pitchFamily="18" charset="0"/>
              </a:rPr>
              <a:t>своє</a:t>
            </a:r>
            <a:r>
              <a:rPr lang="ru-RU" sz="2700" dirty="0">
                <a:latin typeface="Times New Roman" pitchFamily="18" charset="0"/>
                <a:cs typeface="Times New Roman" pitchFamily="18" charset="0"/>
              </a:rPr>
              <a:t> </a:t>
            </a:r>
            <a:r>
              <a:rPr lang="ru-RU" sz="2700" dirty="0" err="1">
                <a:latin typeface="Times New Roman" pitchFamily="18" charset="0"/>
                <a:cs typeface="Times New Roman" pitchFamily="18" charset="0"/>
              </a:rPr>
              <a:t>судження</a:t>
            </a:r>
            <a:r>
              <a:rPr lang="ru-RU" sz="2700" dirty="0">
                <a:latin typeface="Times New Roman" pitchFamily="18" charset="0"/>
                <a:cs typeface="Times New Roman" pitchFamily="18" charset="0"/>
              </a:rPr>
              <a:t> про роль </a:t>
            </a:r>
            <a:r>
              <a:rPr lang="ru-RU" sz="2700" dirty="0" err="1">
                <a:latin typeface="Times New Roman" pitchFamily="18" charset="0"/>
                <a:cs typeface="Times New Roman" pitchFamily="18" charset="0"/>
              </a:rPr>
              <a:t>і</a:t>
            </a:r>
            <a:r>
              <a:rPr lang="ru-RU" sz="2700" dirty="0">
                <a:latin typeface="Times New Roman" pitchFamily="18" charset="0"/>
                <a:cs typeface="Times New Roman" pitchFamily="18" charset="0"/>
              </a:rPr>
              <a:t> </a:t>
            </a:r>
            <a:r>
              <a:rPr lang="ru-RU" sz="2700" dirty="0" err="1">
                <a:latin typeface="Times New Roman" pitchFamily="18" charset="0"/>
                <a:cs typeface="Times New Roman" pitchFamily="18" charset="0"/>
              </a:rPr>
              <a:t>значущість</a:t>
            </a:r>
            <a:r>
              <a:rPr lang="ru-RU" sz="2700" dirty="0">
                <a:latin typeface="Times New Roman" pitchFamily="18" charset="0"/>
                <a:cs typeface="Times New Roman" pitchFamily="18" charset="0"/>
              </a:rPr>
              <a:t> </a:t>
            </a:r>
            <a:r>
              <a:rPr lang="ru-RU" sz="2700" dirty="0" err="1">
                <a:latin typeface="Times New Roman" pitchFamily="18" charset="0"/>
                <a:cs typeface="Times New Roman" pitchFamily="18" charset="0"/>
              </a:rPr>
              <a:t>моральних</a:t>
            </a:r>
            <a:r>
              <a:rPr lang="ru-RU" sz="2700" dirty="0">
                <a:latin typeface="Times New Roman" pitchFamily="18" charset="0"/>
                <a:cs typeface="Times New Roman" pitchFamily="18" charset="0"/>
              </a:rPr>
              <a:t> </a:t>
            </a:r>
            <a:r>
              <a:rPr lang="ru-RU" sz="2700" dirty="0" err="1">
                <a:latin typeface="Times New Roman" pitchFamily="18" charset="0"/>
                <a:cs typeface="Times New Roman" pitchFamily="18" charset="0"/>
              </a:rPr>
              <a:t>цінностей</a:t>
            </a:r>
            <a:r>
              <a:rPr lang="ru-RU" sz="2700" dirty="0">
                <a:latin typeface="Times New Roman" pitchFamily="18" charset="0"/>
                <a:cs typeface="Times New Roman" pitchFamily="18" charset="0"/>
              </a:rPr>
              <a:t> у </a:t>
            </a:r>
            <a:r>
              <a:rPr lang="ru-RU" sz="2700" dirty="0" err="1">
                <a:latin typeface="Times New Roman" pitchFamily="18" charset="0"/>
                <a:cs typeface="Times New Roman" pitchFamily="18" charset="0"/>
              </a:rPr>
              <a:t>житті</a:t>
            </a:r>
            <a:r>
              <a:rPr lang="ru-RU" sz="2700" dirty="0">
                <a:latin typeface="Times New Roman" pitchFamily="18" charset="0"/>
                <a:cs typeface="Times New Roman" pitchFamily="18" charset="0"/>
              </a:rPr>
              <a:t> </a:t>
            </a:r>
            <a:r>
              <a:rPr lang="ru-RU" sz="2700" dirty="0" err="1">
                <a:latin typeface="Times New Roman" pitchFamily="18" charset="0"/>
                <a:cs typeface="Times New Roman" pitchFamily="18" charset="0"/>
              </a:rPr>
              <a:t>людини</a:t>
            </a:r>
            <a:r>
              <a:rPr lang="ru-RU" sz="2700" dirty="0">
                <a:latin typeface="Times New Roman" pitchFamily="18" charset="0"/>
                <a:cs typeface="Times New Roman" pitchFamily="18" charset="0"/>
              </a:rPr>
              <a:t>;</a:t>
            </a:r>
            <a:br>
              <a:rPr lang="ru-RU" sz="2700" dirty="0">
                <a:latin typeface="Times New Roman" pitchFamily="18" charset="0"/>
                <a:cs typeface="Times New Roman" pitchFamily="18" charset="0"/>
              </a:rPr>
            </a:br>
            <a:r>
              <a:rPr lang="en-US" sz="2700" dirty="0" smtClean="0">
                <a:latin typeface="Times New Roman" pitchFamily="18" charset="0"/>
                <a:cs typeface="Times New Roman" pitchFamily="18" charset="0"/>
              </a:rPr>
              <a:t>*   </a:t>
            </a:r>
            <a:r>
              <a:rPr lang="ru-RU" sz="2700" dirty="0" err="1" smtClean="0">
                <a:latin typeface="Times New Roman" pitchFamily="18" charset="0"/>
                <a:cs typeface="Times New Roman" pitchFamily="18" charset="0"/>
              </a:rPr>
              <a:t>формувати</a:t>
            </a:r>
            <a:r>
              <a:rPr lang="ru-RU" sz="2700" dirty="0" smtClean="0">
                <a:latin typeface="Times New Roman" pitchFamily="18" charset="0"/>
                <a:cs typeface="Times New Roman" pitchFamily="18" charset="0"/>
              </a:rPr>
              <a:t> </a:t>
            </a:r>
            <a:r>
              <a:rPr lang="ru-RU" sz="2700" dirty="0" err="1">
                <a:latin typeface="Times New Roman" pitchFamily="18" charset="0"/>
                <a:cs typeface="Times New Roman" pitchFamily="18" charset="0"/>
              </a:rPr>
              <a:t>вміння</a:t>
            </a:r>
            <a:r>
              <a:rPr lang="ru-RU" sz="2700" dirty="0">
                <a:latin typeface="Times New Roman" pitchFamily="18" charset="0"/>
                <a:cs typeface="Times New Roman" pitchFamily="18" charset="0"/>
              </a:rPr>
              <a:t> </a:t>
            </a:r>
            <a:r>
              <a:rPr lang="ru-RU" sz="2700" dirty="0" err="1">
                <a:latin typeface="Times New Roman" pitchFamily="18" charset="0"/>
                <a:cs typeface="Times New Roman" pitchFamily="18" charset="0"/>
              </a:rPr>
              <a:t>наводити</a:t>
            </a:r>
            <a:r>
              <a:rPr lang="ru-RU" sz="2700" dirty="0">
                <a:latin typeface="Times New Roman" pitchFamily="18" charset="0"/>
                <a:cs typeface="Times New Roman" pitchFamily="18" charset="0"/>
              </a:rPr>
              <a:t> </a:t>
            </a:r>
            <a:r>
              <a:rPr lang="ru-RU" sz="2700" dirty="0" err="1">
                <a:latin typeface="Times New Roman" pitchFamily="18" charset="0"/>
                <a:cs typeface="Times New Roman" pitchFamily="18" charset="0"/>
              </a:rPr>
              <a:t>приклади</a:t>
            </a:r>
            <a:r>
              <a:rPr lang="ru-RU" sz="2700" dirty="0">
                <a:latin typeface="Times New Roman" pitchFamily="18" charset="0"/>
                <a:cs typeface="Times New Roman" pitchFamily="18" charset="0"/>
              </a:rPr>
              <a:t> </a:t>
            </a:r>
            <a:r>
              <a:rPr lang="ru-RU" sz="2700" dirty="0" err="1">
                <a:latin typeface="Times New Roman" pitchFamily="18" charset="0"/>
                <a:cs typeface="Times New Roman" pitchFamily="18" charset="0"/>
              </a:rPr>
              <a:t>вчинків</a:t>
            </a:r>
            <a:r>
              <a:rPr lang="ru-RU" sz="2700" dirty="0">
                <a:latin typeface="Times New Roman" pitchFamily="18" charset="0"/>
                <a:cs typeface="Times New Roman" pitchFamily="18" charset="0"/>
              </a:rPr>
              <a:t> людей, </a:t>
            </a:r>
            <a:r>
              <a:rPr lang="ru-RU" sz="2700" dirty="0" err="1">
                <a:latin typeface="Times New Roman" pitchFamily="18" charset="0"/>
                <a:cs typeface="Times New Roman" pitchFamily="18" charset="0"/>
              </a:rPr>
              <a:t>сильних</a:t>
            </a:r>
            <a:r>
              <a:rPr lang="ru-RU" sz="2700" dirty="0">
                <a:latin typeface="Times New Roman" pitchFamily="18" charset="0"/>
                <a:cs typeface="Times New Roman" pitchFamily="18" charset="0"/>
              </a:rPr>
              <a:t> духом, </a:t>
            </a:r>
            <a:r>
              <a:rPr lang="ru-RU" sz="2700" dirty="0" err="1">
                <a:latin typeface="Times New Roman" pitchFamily="18" charset="0"/>
                <a:cs typeface="Times New Roman" pitchFamily="18" charset="0"/>
              </a:rPr>
              <a:t>аналізувати</a:t>
            </a:r>
            <a:r>
              <a:rPr lang="ru-RU" sz="2700" dirty="0">
                <a:latin typeface="Times New Roman" pitchFamily="18" charset="0"/>
                <a:cs typeface="Times New Roman" pitchFamily="18" charset="0"/>
              </a:rPr>
              <a:t> </a:t>
            </a:r>
            <a:r>
              <a:rPr lang="ru-RU" sz="2700" dirty="0" err="1">
                <a:latin typeface="Times New Roman" pitchFamily="18" charset="0"/>
                <a:cs typeface="Times New Roman" pitchFamily="18" charset="0"/>
              </a:rPr>
              <a:t>ситуації</a:t>
            </a:r>
            <a:r>
              <a:rPr lang="ru-RU" sz="2700" dirty="0">
                <a:latin typeface="Times New Roman" pitchFamily="18" charset="0"/>
                <a:cs typeface="Times New Roman" pitchFamily="18" charset="0"/>
              </a:rPr>
              <a:t>, </a:t>
            </a:r>
            <a:r>
              <a:rPr lang="ru-RU" sz="2700" dirty="0" err="1">
                <a:latin typeface="Times New Roman" pitchFamily="18" charset="0"/>
                <a:cs typeface="Times New Roman" pitchFamily="18" charset="0"/>
              </a:rPr>
              <a:t>моделювати</a:t>
            </a:r>
            <a:r>
              <a:rPr lang="ru-RU" sz="2700" dirty="0">
                <a:latin typeface="Times New Roman" pitchFamily="18" charset="0"/>
                <a:cs typeface="Times New Roman" pitchFamily="18" charset="0"/>
              </a:rPr>
              <a:t> та </a:t>
            </a:r>
            <a:r>
              <a:rPr lang="en-US" sz="2700" dirty="0" smtClean="0">
                <a:latin typeface="Times New Roman" pitchFamily="18" charset="0"/>
                <a:cs typeface="Times New Roman" pitchFamily="18" charset="0"/>
              </a:rPr>
              <a:t>  </a:t>
            </a:r>
            <a:r>
              <a:rPr lang="ru-RU" sz="2700" dirty="0" err="1" smtClean="0">
                <a:latin typeface="Times New Roman" pitchFamily="18" charset="0"/>
                <a:cs typeface="Times New Roman" pitchFamily="18" charset="0"/>
              </a:rPr>
              <a:t>розв’язувати</a:t>
            </a:r>
            <a:r>
              <a:rPr lang="ru-RU" sz="2700" dirty="0" smtClean="0">
                <a:latin typeface="Times New Roman" pitchFamily="18" charset="0"/>
                <a:cs typeface="Times New Roman" pitchFamily="18" charset="0"/>
              </a:rPr>
              <a:t> </a:t>
            </a:r>
            <a:r>
              <a:rPr lang="ru-RU" sz="2700" dirty="0" err="1">
                <a:latin typeface="Times New Roman" pitchFamily="18" charset="0"/>
                <a:cs typeface="Times New Roman" pitchFamily="18" charset="0"/>
              </a:rPr>
              <a:t>ситуації</a:t>
            </a:r>
            <a:r>
              <a:rPr lang="ru-RU" sz="2700" dirty="0">
                <a:latin typeface="Times New Roman" pitchFamily="18" charset="0"/>
                <a:cs typeface="Times New Roman" pitchFamily="18" charset="0"/>
              </a:rPr>
              <a:t>, </a:t>
            </a:r>
            <a:r>
              <a:rPr lang="ru-RU" sz="2700" dirty="0" err="1">
                <a:latin typeface="Times New Roman" pitchFamily="18" charset="0"/>
                <a:cs typeface="Times New Roman" pitchFamily="18" charset="0"/>
              </a:rPr>
              <a:t>пов’язані</a:t>
            </a:r>
            <a:r>
              <a:rPr lang="ru-RU" sz="2700" dirty="0">
                <a:latin typeface="Times New Roman" pitchFamily="18" charset="0"/>
                <a:cs typeface="Times New Roman" pitchFamily="18" charset="0"/>
              </a:rPr>
              <a:t> </a:t>
            </a:r>
            <a:r>
              <a:rPr lang="uk-UA" sz="2700" dirty="0">
                <a:latin typeface="Times New Roman" pitchFamily="18" charset="0"/>
                <a:cs typeface="Times New Roman" pitchFamily="18" charset="0"/>
              </a:rPr>
              <a:t>з</a:t>
            </a:r>
            <a:r>
              <a:rPr lang="ru-RU" sz="2700" dirty="0">
                <a:latin typeface="Times New Roman" pitchFamily="18" charset="0"/>
                <a:cs typeface="Times New Roman" pitchFamily="18" charset="0"/>
              </a:rPr>
              <a:t> </a:t>
            </a:r>
            <a:r>
              <a:rPr lang="ru-RU" sz="2700" dirty="0" err="1">
                <a:latin typeface="Times New Roman" pitchFamily="18" charset="0"/>
                <a:cs typeface="Times New Roman" pitchFamily="18" charset="0"/>
              </a:rPr>
              <a:t>збереженням</a:t>
            </a:r>
            <a:r>
              <a:rPr lang="uk-UA" sz="2700" dirty="0">
                <a:latin typeface="Times New Roman" pitchFamily="18" charset="0"/>
                <a:cs typeface="Times New Roman" pitchFamily="18" charset="0"/>
              </a:rPr>
              <a:t> моральних цінностей</a:t>
            </a:r>
            <a:r>
              <a:rPr lang="ru-RU" sz="2700" dirty="0">
                <a:latin typeface="Times New Roman" pitchFamily="18" charset="0"/>
                <a:cs typeface="Times New Roman" pitchFamily="18" charset="0"/>
              </a:rPr>
              <a:t>;</a:t>
            </a:r>
            <a:br>
              <a:rPr lang="ru-RU" sz="2700" dirty="0">
                <a:latin typeface="Times New Roman" pitchFamily="18" charset="0"/>
                <a:cs typeface="Times New Roman" pitchFamily="18" charset="0"/>
              </a:rPr>
            </a:br>
            <a:r>
              <a:rPr lang="en-US" sz="2700" dirty="0" smtClean="0">
                <a:latin typeface="Times New Roman" pitchFamily="18" charset="0"/>
                <a:cs typeface="Times New Roman" pitchFamily="18" charset="0"/>
              </a:rPr>
              <a:t>*   </a:t>
            </a:r>
            <a:r>
              <a:rPr lang="uk-UA" sz="2700" dirty="0" smtClean="0">
                <a:latin typeface="Times New Roman" pitchFamily="18" charset="0"/>
                <a:cs typeface="Times New Roman" pitchFamily="18" charset="0"/>
              </a:rPr>
              <a:t>формувати </a:t>
            </a:r>
            <a:r>
              <a:rPr lang="uk-UA" sz="2700" dirty="0">
                <a:latin typeface="Times New Roman" pitchFamily="18" charset="0"/>
                <a:cs typeface="Times New Roman" pitchFamily="18" charset="0"/>
              </a:rPr>
              <a:t>потребу у продовженні національних традицій;</a:t>
            </a:r>
            <a:r>
              <a:rPr lang="ru-RU" sz="2700" b="1" dirty="0">
                <a:latin typeface="Times New Roman" pitchFamily="18" charset="0"/>
                <a:cs typeface="Times New Roman" pitchFamily="18" charset="0"/>
              </a:rPr>
              <a:t/>
            </a:r>
            <a:br>
              <a:rPr lang="ru-RU" sz="2700" b="1" dirty="0">
                <a:latin typeface="Times New Roman" pitchFamily="18" charset="0"/>
                <a:cs typeface="Times New Roman" pitchFamily="18" charset="0"/>
              </a:rPr>
            </a:br>
            <a:r>
              <a:rPr lang="uk-UA" sz="2700" b="1" dirty="0" smtClean="0">
                <a:latin typeface="Times New Roman" pitchFamily="18" charset="0"/>
                <a:cs typeface="Times New Roman" pitchFamily="18" charset="0"/>
              </a:rPr>
              <a:t> </a:t>
            </a:r>
            <a:r>
              <a:rPr lang="ru-RU" sz="2200" dirty="0">
                <a:latin typeface="Times New Roman" pitchFamily="18" charset="0"/>
                <a:cs typeface="Times New Roman" pitchFamily="18" charset="0"/>
              </a:rPr>
              <a:t/>
            </a:r>
            <a:br>
              <a:rPr lang="ru-RU" sz="2200" dirty="0">
                <a:latin typeface="Times New Roman" pitchFamily="18" charset="0"/>
                <a:cs typeface="Times New Roman" pitchFamily="18" charset="0"/>
              </a:rPr>
            </a:br>
            <a:r>
              <a:rPr lang="ru-RU" sz="2200" dirty="0">
                <a:latin typeface="Times New Roman" pitchFamily="18" charset="0"/>
                <a:cs typeface="Times New Roman" pitchFamily="18" charset="0"/>
              </a:rPr>
              <a:t> </a:t>
            </a:r>
            <a:r>
              <a:rPr lang="ru-RU" sz="1400" dirty="0">
                <a:latin typeface="Times New Roman" pitchFamily="18" charset="0"/>
                <a:cs typeface="Times New Roman" pitchFamily="18" charset="0"/>
              </a:rPr>
              <a:t/>
            </a:r>
            <a:br>
              <a:rPr lang="ru-RU" sz="1400" dirty="0">
                <a:latin typeface="Times New Roman" pitchFamily="18" charset="0"/>
                <a:cs typeface="Times New Roman" pitchFamily="18" charset="0"/>
              </a:rPr>
            </a:br>
            <a:r>
              <a:rPr lang="ru-RU" sz="1400" dirty="0">
                <a:solidFill>
                  <a:srgbClr val="FFFF00"/>
                </a:solidFill>
              </a:rPr>
              <a:t/>
            </a:r>
            <a:br>
              <a:rPr lang="ru-RU" sz="1400" dirty="0">
                <a:solidFill>
                  <a:srgbClr val="FFFF00"/>
                </a:solidFill>
              </a:rPr>
            </a:br>
            <a:endParaRPr lang="ru-RU" sz="1400" dirty="0">
              <a:solidFill>
                <a:srgbClr val="FFFF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HP\Pictures\images.jp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
        <p:nvSpPr>
          <p:cNvPr id="5" name="Прямоугольник 4"/>
          <p:cNvSpPr/>
          <p:nvPr/>
        </p:nvSpPr>
        <p:spPr>
          <a:xfrm>
            <a:off x="0" y="0"/>
            <a:ext cx="9144000" cy="7017306"/>
          </a:xfrm>
          <a:prstGeom prst="rect">
            <a:avLst/>
          </a:prstGeom>
        </p:spPr>
        <p:txBody>
          <a:bodyPr wrap="square">
            <a:spAutoFit/>
          </a:bodyPr>
          <a:lstStyle/>
          <a:p>
            <a:endParaRPr lang="uk-UA" sz="2400" b="1" dirty="0" smtClean="0">
              <a:solidFill>
                <a:srgbClr val="FF0000"/>
              </a:solidFill>
              <a:latin typeface="Times New Roman" pitchFamily="18" charset="0"/>
              <a:cs typeface="Times New Roman" pitchFamily="18" charset="0"/>
            </a:endParaRPr>
          </a:p>
          <a:p>
            <a:endParaRPr lang="uk-UA" sz="2400" b="1" dirty="0" smtClean="0">
              <a:solidFill>
                <a:srgbClr val="FF0000"/>
              </a:solidFill>
              <a:latin typeface="Times New Roman" pitchFamily="18" charset="0"/>
              <a:cs typeface="Times New Roman" pitchFamily="18" charset="0"/>
            </a:endParaRPr>
          </a:p>
          <a:p>
            <a:endParaRPr lang="uk-UA" sz="2400" b="1" dirty="0" smtClean="0">
              <a:solidFill>
                <a:srgbClr val="FF0000"/>
              </a:solidFill>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розвивати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почуття</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відповідальності</a:t>
            </a:r>
            <a:r>
              <a:rPr lang="ru-RU" sz="2400" dirty="0" smtClean="0">
                <a:latin typeface="Times New Roman" pitchFamily="18" charset="0"/>
                <a:cs typeface="Times New Roman" pitchFamily="18" charset="0"/>
              </a:rPr>
              <a:t> за </a:t>
            </a:r>
            <a:r>
              <a:rPr lang="ru-RU" sz="2400" dirty="0" err="1" smtClean="0">
                <a:latin typeface="Times New Roman" pitchFamily="18" charset="0"/>
                <a:cs typeface="Times New Roman" pitchFamily="18" charset="0"/>
              </a:rPr>
              <a:t>свій</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вибір</a:t>
            </a:r>
            <a:r>
              <a:rPr lang="ru-RU" sz="2400" dirty="0" smtClean="0">
                <a:latin typeface="Times New Roman" pitchFamily="18" charset="0"/>
                <a:cs typeface="Times New Roman" pitchFamily="18" charset="0"/>
              </a:rPr>
              <a:t> та </a:t>
            </a:r>
            <a:r>
              <a:rPr lang="ru-RU" sz="2400" dirty="0" err="1" smtClean="0">
                <a:latin typeface="Times New Roman" pitchFamily="18" charset="0"/>
                <a:cs typeface="Times New Roman" pitchFamily="18" charset="0"/>
              </a:rPr>
              <a:t>наслідки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вчинків</a:t>
            </a:r>
            <a:r>
              <a:rPr lang="ru-RU" sz="2400" dirty="0" smtClean="0">
                <a:latin typeface="Times New Roman" pitchFamily="18" charset="0"/>
                <a:cs typeface="Times New Roman" pitchFamily="18" charset="0"/>
              </a:rPr>
              <a:t>;</a:t>
            </a:r>
            <a:br>
              <a:rPr lang="ru-RU"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виховувати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самостійність</a:t>
            </a:r>
            <a:r>
              <a:rPr lang="ru-RU" sz="2400" dirty="0" smtClean="0">
                <a:latin typeface="Times New Roman" pitchFamily="18" charset="0"/>
                <a:cs typeface="Times New Roman" pitchFamily="18" charset="0"/>
              </a:rPr>
              <a:t>, волю</a:t>
            </a:r>
            <a:r>
              <a:rPr lang="uk-UA" sz="2400" dirty="0" smtClean="0">
                <a:latin typeface="Times New Roman" pitchFamily="18" charset="0"/>
                <a:cs typeface="Times New Roman" pitchFamily="18" charset="0"/>
              </a:rPr>
              <a:t>, повагу до традицій і моральних цінностей українського народу. </a:t>
            </a:r>
          </a:p>
          <a:p>
            <a:r>
              <a:rPr lang="uk-UA" sz="2400" b="1" dirty="0" smtClean="0">
                <a:solidFill>
                  <a:srgbClr val="FF0000"/>
                </a:solidFill>
                <a:latin typeface="Times New Roman" pitchFamily="18" charset="0"/>
                <a:cs typeface="Times New Roman" pitchFamily="18" charset="0"/>
              </a:rPr>
              <a:t>Завдання проекту:</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uk-UA" sz="2400" dirty="0" smtClean="0">
                <a:latin typeface="Times New Roman" pitchFamily="18" charset="0"/>
                <a:cs typeface="Times New Roman" pitchFamily="18" charset="0"/>
              </a:rPr>
              <a:t>познайомити учнів з моральними цінностями, традиціями нашого    народу;</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a:t>
            </a:r>
            <a:r>
              <a:rPr lang="uk-UA" sz="2400" dirty="0" smtClean="0">
                <a:latin typeface="Times New Roman" pitchFamily="18" charset="0"/>
                <a:cs typeface="Times New Roman" pitchFamily="18" charset="0"/>
              </a:rPr>
              <a:t>дослідити рівень громадської активності учнів;</a:t>
            </a:r>
          </a:p>
          <a:p>
            <a:r>
              <a:rPr lang="en-US" sz="2400" dirty="0" smtClean="0">
                <a:latin typeface="Times New Roman" pitchFamily="18" charset="0"/>
                <a:cs typeface="Times New Roman" pitchFamily="18" charset="0"/>
              </a:rPr>
              <a:t>*  </a:t>
            </a:r>
            <a:r>
              <a:rPr lang="uk-UA" sz="2400" dirty="0" smtClean="0">
                <a:latin typeface="Times New Roman" pitchFamily="18" charset="0"/>
                <a:cs typeface="Times New Roman" pitchFamily="18" charset="0"/>
              </a:rPr>
              <a:t>спонукати учнів та їхніх батьків до активної пошуково-дослідницької        діяльності;</a:t>
            </a:r>
          </a:p>
          <a:p>
            <a:r>
              <a:rPr lang="en-US" sz="2400" dirty="0" smtClean="0">
                <a:latin typeface="Times New Roman" pitchFamily="18" charset="0"/>
                <a:cs typeface="Times New Roman" pitchFamily="18" charset="0"/>
              </a:rPr>
              <a:t>*  </a:t>
            </a:r>
            <a:r>
              <a:rPr lang="uk-UA" sz="2400" dirty="0" smtClean="0">
                <a:latin typeface="Times New Roman" pitchFamily="18" charset="0"/>
                <a:cs typeface="Times New Roman" pitchFamily="18" charset="0"/>
              </a:rPr>
              <a:t>розвивати творчий потенціал учнів;</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a:t>
            </a:r>
            <a:r>
              <a:rPr lang="uk-UA" sz="2400" dirty="0" smtClean="0">
                <a:latin typeface="Times New Roman" pitchFamily="18" charset="0"/>
                <a:cs typeface="Times New Roman" pitchFamily="18" charset="0"/>
              </a:rPr>
              <a:t>формувати інтерес до традицій, моральних цінностей нашого народу;</a:t>
            </a:r>
          </a:p>
          <a:p>
            <a:endParaRPr lang="uk-UA" sz="2400" dirty="0" smtClean="0">
              <a:latin typeface="Times New Roman" pitchFamily="18" charset="0"/>
              <a:cs typeface="Times New Roman" pitchFamily="18" charset="0"/>
            </a:endParaRPr>
          </a:p>
          <a:p>
            <a:r>
              <a:rPr lang="uk-UA" sz="2400"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uk-UA" b="1" dirty="0" smtClean="0">
                <a:latin typeface="Times New Roman" pitchFamily="18" charset="0"/>
                <a:cs typeface="Times New Roman" pitchFamily="18" charset="0"/>
              </a:rPr>
              <a:t> </a:t>
            </a:r>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HP\Pictures\images.jp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
        <p:nvSpPr>
          <p:cNvPr id="2" name="Заголовок 1"/>
          <p:cNvSpPr>
            <a:spLocks noGrp="1"/>
          </p:cNvSpPr>
          <p:nvPr>
            <p:ph type="title"/>
          </p:nvPr>
        </p:nvSpPr>
        <p:spPr>
          <a:xfrm>
            <a:off x="457200" y="857232"/>
            <a:ext cx="8229600" cy="45719"/>
          </a:xfrm>
        </p:spPr>
        <p:txBody>
          <a:bodyPr>
            <a:normAutofit fontScale="90000"/>
          </a:bodyPr>
          <a:lstStyle/>
          <a:p>
            <a:pPr algn="l"/>
            <a:r>
              <a:rPr lang="en-US" sz="3200" b="1" dirty="0" smtClean="0">
                <a:solidFill>
                  <a:srgbClr val="FF0000"/>
                </a:solidFill>
                <a:latin typeface="Times New Roman" pitchFamily="18" charset="0"/>
                <a:cs typeface="Times New Roman" pitchFamily="18" charset="0"/>
              </a:rPr>
              <a:t/>
            </a:r>
            <a:br>
              <a:rPr lang="en-US" sz="3200" b="1" dirty="0" smtClean="0">
                <a:solidFill>
                  <a:srgbClr val="FF0000"/>
                </a:solidFill>
                <a:latin typeface="Times New Roman" pitchFamily="18" charset="0"/>
                <a:cs typeface="Times New Roman" pitchFamily="18" charset="0"/>
              </a:rPr>
            </a:br>
            <a:r>
              <a:rPr lang="en-US" sz="3200" b="1" dirty="0" smtClean="0">
                <a:solidFill>
                  <a:srgbClr val="FF0000"/>
                </a:solidFill>
                <a:latin typeface="Times New Roman" pitchFamily="18" charset="0"/>
                <a:cs typeface="Times New Roman" pitchFamily="18" charset="0"/>
              </a:rPr>
              <a:t/>
            </a:r>
            <a:br>
              <a:rPr lang="en-US" sz="3200" b="1" dirty="0" smtClean="0">
                <a:solidFill>
                  <a:srgbClr val="FF0000"/>
                </a:solidFill>
                <a:latin typeface="Times New Roman" pitchFamily="18" charset="0"/>
                <a:cs typeface="Times New Roman" pitchFamily="18" charset="0"/>
              </a:rPr>
            </a:br>
            <a:r>
              <a:rPr lang="en-US" sz="3200" b="1" dirty="0" smtClean="0">
                <a:solidFill>
                  <a:srgbClr val="FF0000"/>
                </a:solidFill>
                <a:latin typeface="Times New Roman" pitchFamily="18" charset="0"/>
                <a:cs typeface="Times New Roman" pitchFamily="18" charset="0"/>
              </a:rPr>
              <a:t/>
            </a:r>
            <a:br>
              <a:rPr lang="en-US" sz="3200" b="1" dirty="0" smtClean="0">
                <a:solidFill>
                  <a:srgbClr val="FF0000"/>
                </a:solidFill>
                <a:latin typeface="Times New Roman" pitchFamily="18" charset="0"/>
                <a:cs typeface="Times New Roman" pitchFamily="18" charset="0"/>
              </a:rPr>
            </a:br>
            <a:r>
              <a:rPr lang="en-US" sz="3200" b="1" dirty="0" smtClean="0">
                <a:solidFill>
                  <a:srgbClr val="FF0000"/>
                </a:solidFill>
                <a:latin typeface="Times New Roman" pitchFamily="18" charset="0"/>
                <a:cs typeface="Times New Roman" pitchFamily="18" charset="0"/>
              </a:rPr>
              <a:t/>
            </a:r>
            <a:br>
              <a:rPr lang="en-US" sz="3200" b="1" dirty="0" smtClean="0">
                <a:solidFill>
                  <a:srgbClr val="FF0000"/>
                </a:solidFill>
                <a:latin typeface="Times New Roman" pitchFamily="18" charset="0"/>
                <a:cs typeface="Times New Roman" pitchFamily="18" charset="0"/>
              </a:rPr>
            </a:br>
            <a:r>
              <a:rPr lang="en-US" sz="3200" b="1" dirty="0" smtClean="0">
                <a:solidFill>
                  <a:srgbClr val="FF0000"/>
                </a:solidFill>
                <a:latin typeface="Times New Roman" pitchFamily="18" charset="0"/>
                <a:cs typeface="Times New Roman" pitchFamily="18" charset="0"/>
              </a:rPr>
              <a:t/>
            </a:r>
            <a:br>
              <a:rPr lang="en-US" sz="3200" b="1" dirty="0" smtClean="0">
                <a:solidFill>
                  <a:srgbClr val="FF0000"/>
                </a:solidFill>
                <a:latin typeface="Times New Roman" pitchFamily="18" charset="0"/>
                <a:cs typeface="Times New Roman" pitchFamily="18" charset="0"/>
              </a:rPr>
            </a:br>
            <a:r>
              <a:rPr lang="en-US" sz="3200" b="1" dirty="0" smtClean="0">
                <a:solidFill>
                  <a:srgbClr val="FF0000"/>
                </a:solidFill>
                <a:latin typeface="Times New Roman" pitchFamily="18" charset="0"/>
                <a:cs typeface="Times New Roman" pitchFamily="18" charset="0"/>
              </a:rPr>
              <a:t/>
            </a:r>
            <a:br>
              <a:rPr lang="en-US" sz="3200" b="1" dirty="0" smtClean="0">
                <a:solidFill>
                  <a:srgbClr val="FF0000"/>
                </a:solidFill>
                <a:latin typeface="Times New Roman" pitchFamily="18" charset="0"/>
                <a:cs typeface="Times New Roman" pitchFamily="18" charset="0"/>
              </a:rPr>
            </a:br>
            <a:r>
              <a:rPr lang="en-US" sz="3200" b="1" dirty="0" smtClean="0">
                <a:solidFill>
                  <a:srgbClr val="FF0000"/>
                </a:solidFill>
                <a:latin typeface="Times New Roman" pitchFamily="18" charset="0"/>
                <a:cs typeface="Times New Roman" pitchFamily="18" charset="0"/>
              </a:rPr>
              <a:t/>
            </a:r>
            <a:br>
              <a:rPr lang="en-US" sz="3200" b="1" dirty="0" smtClean="0">
                <a:solidFill>
                  <a:srgbClr val="FF0000"/>
                </a:solidFill>
                <a:latin typeface="Times New Roman" pitchFamily="18" charset="0"/>
                <a:cs typeface="Times New Roman" pitchFamily="18" charset="0"/>
              </a:rPr>
            </a:br>
            <a:r>
              <a:rPr lang="uk-UA" sz="3200" b="1" dirty="0" smtClean="0">
                <a:solidFill>
                  <a:srgbClr val="FF0000"/>
                </a:solidFill>
                <a:latin typeface="Times New Roman" pitchFamily="18" charset="0"/>
                <a:cs typeface="Times New Roman" pitchFamily="18" charset="0"/>
              </a:rPr>
              <a:t>Етапи розвитку проекту</a:t>
            </a:r>
            <a:r>
              <a:rPr lang="en-US" sz="3200" b="1" dirty="0" smtClean="0">
                <a:solidFill>
                  <a:srgbClr val="FF0000"/>
                </a:solidFill>
                <a:latin typeface="Times New Roman" pitchFamily="18" charset="0"/>
                <a:cs typeface="Times New Roman" pitchFamily="18" charset="0"/>
              </a:rPr>
              <a:t/>
            </a:r>
            <a:br>
              <a:rPr lang="en-US" sz="3200" b="1" dirty="0" smtClean="0">
                <a:solidFill>
                  <a:srgbClr val="FF0000"/>
                </a:solidFill>
                <a:latin typeface="Times New Roman" pitchFamily="18" charset="0"/>
                <a:cs typeface="Times New Roman" pitchFamily="18" charset="0"/>
              </a:rPr>
            </a:br>
            <a:r>
              <a:rPr lang="uk-UA" sz="2700" b="1" dirty="0" smtClean="0">
                <a:solidFill>
                  <a:srgbClr val="7030A0"/>
                </a:solidFill>
                <a:latin typeface="Times New Roman" pitchFamily="18" charset="0"/>
                <a:cs typeface="Times New Roman" pitchFamily="18" charset="0"/>
              </a:rPr>
              <a:t>І Організаційно-підготовчий </a:t>
            </a:r>
            <a:br>
              <a:rPr lang="uk-UA" sz="2700" b="1" dirty="0" smtClean="0">
                <a:solidFill>
                  <a:srgbClr val="7030A0"/>
                </a:solidFill>
                <a:latin typeface="Times New Roman" pitchFamily="18" charset="0"/>
                <a:cs typeface="Times New Roman" pitchFamily="18" charset="0"/>
              </a:rPr>
            </a:br>
            <a:r>
              <a:rPr lang="uk-UA" sz="2700" b="1" dirty="0" smtClean="0">
                <a:solidFill>
                  <a:srgbClr val="7030A0"/>
                </a:solidFill>
                <a:latin typeface="Times New Roman" pitchFamily="18" charset="0"/>
                <a:cs typeface="Times New Roman" pitchFamily="18" charset="0"/>
              </a:rPr>
              <a:t>      Завдання:</a:t>
            </a:r>
            <a:r>
              <a:rPr lang="uk-UA" sz="2200" b="1" dirty="0" smtClean="0">
                <a:latin typeface="Times New Roman" pitchFamily="18" charset="0"/>
                <a:cs typeface="Times New Roman" pitchFamily="18" charset="0"/>
              </a:rPr>
              <a:t/>
            </a:r>
            <a:br>
              <a:rPr lang="uk-UA" sz="2200" b="1" dirty="0" smtClean="0">
                <a:latin typeface="Times New Roman" pitchFamily="18" charset="0"/>
                <a:cs typeface="Times New Roman" pitchFamily="18" charset="0"/>
              </a:rPr>
            </a:br>
            <a:r>
              <a:rPr lang="uk-UA" sz="2700" dirty="0" smtClean="0">
                <a:latin typeface="Times New Roman" pitchFamily="18" charset="0"/>
                <a:cs typeface="Times New Roman" pitchFamily="18" charset="0"/>
              </a:rPr>
              <a:t>Обговорення теми.</a:t>
            </a:r>
            <a:br>
              <a:rPr lang="uk-UA" sz="2700" dirty="0" smtClean="0">
                <a:latin typeface="Times New Roman" pitchFamily="18" charset="0"/>
                <a:cs typeface="Times New Roman" pitchFamily="18" charset="0"/>
              </a:rPr>
            </a:br>
            <a:r>
              <a:rPr lang="uk-UA" sz="2700" dirty="0" smtClean="0">
                <a:latin typeface="Times New Roman" pitchFamily="18" charset="0"/>
                <a:cs typeface="Times New Roman" pitchFamily="18" charset="0"/>
              </a:rPr>
              <a:t>Опрацювання літератури з теми.</a:t>
            </a:r>
            <a:br>
              <a:rPr lang="uk-UA" sz="2700" dirty="0" smtClean="0">
                <a:latin typeface="Times New Roman" pitchFamily="18" charset="0"/>
                <a:cs typeface="Times New Roman" pitchFamily="18" charset="0"/>
              </a:rPr>
            </a:br>
            <a:r>
              <a:rPr lang="uk-UA" sz="2700" dirty="0" smtClean="0">
                <a:latin typeface="Times New Roman" pitchFamily="18" charset="0"/>
                <a:cs typeface="Times New Roman" pitchFamily="18" charset="0"/>
              </a:rPr>
              <a:t>Розробка плану роботи колективного проекту.</a:t>
            </a:r>
            <a:r>
              <a:rPr lang="en-US" sz="2200" dirty="0" smtClean="0">
                <a:latin typeface="Times New Roman" pitchFamily="18" charset="0"/>
                <a:cs typeface="Times New Roman" pitchFamily="18" charset="0"/>
              </a:rPr>
              <a:t/>
            </a:r>
            <a:br>
              <a:rPr lang="en-US" sz="2200" dirty="0" smtClean="0">
                <a:latin typeface="Times New Roman" pitchFamily="18" charset="0"/>
                <a:cs typeface="Times New Roman" pitchFamily="18" charset="0"/>
              </a:rPr>
            </a:br>
            <a:r>
              <a:rPr lang="en-US" sz="2200" dirty="0" smtClean="0">
                <a:latin typeface="Times New Roman" pitchFamily="18" charset="0"/>
                <a:cs typeface="Times New Roman" pitchFamily="18" charset="0"/>
              </a:rPr>
              <a:t/>
            </a:r>
            <a:br>
              <a:rPr lang="en-US" sz="2200" dirty="0" smtClean="0">
                <a:latin typeface="Times New Roman" pitchFamily="18" charset="0"/>
                <a:cs typeface="Times New Roman" pitchFamily="18" charset="0"/>
              </a:rPr>
            </a:br>
            <a:r>
              <a:rPr lang="en-US" sz="2200" dirty="0" smtClean="0">
                <a:latin typeface="Times New Roman" pitchFamily="18" charset="0"/>
                <a:cs typeface="Times New Roman" pitchFamily="18" charset="0"/>
              </a:rPr>
              <a:t/>
            </a:r>
            <a:br>
              <a:rPr lang="en-US" sz="2200" dirty="0" smtClean="0">
                <a:latin typeface="Times New Roman" pitchFamily="18" charset="0"/>
                <a:cs typeface="Times New Roman" pitchFamily="18" charset="0"/>
              </a:rPr>
            </a:br>
            <a:r>
              <a:rPr lang="en-US" sz="2200" dirty="0" smtClean="0">
                <a:latin typeface="Times New Roman" pitchFamily="18" charset="0"/>
                <a:cs typeface="Times New Roman" pitchFamily="18" charset="0"/>
              </a:rPr>
              <a:t/>
            </a:r>
            <a:br>
              <a:rPr lang="en-US" sz="2200" dirty="0" smtClean="0">
                <a:latin typeface="Times New Roman" pitchFamily="18" charset="0"/>
                <a:cs typeface="Times New Roman" pitchFamily="18" charset="0"/>
              </a:rPr>
            </a:br>
            <a:r>
              <a:rPr lang="en-US" sz="2200" dirty="0" smtClean="0">
                <a:latin typeface="Times New Roman" pitchFamily="18" charset="0"/>
                <a:cs typeface="Times New Roman" pitchFamily="18" charset="0"/>
              </a:rPr>
              <a:t/>
            </a:r>
            <a:br>
              <a:rPr lang="en-US" sz="2200" dirty="0" smtClean="0">
                <a:latin typeface="Times New Roman" pitchFamily="18" charset="0"/>
                <a:cs typeface="Times New Roman" pitchFamily="18" charset="0"/>
              </a:rPr>
            </a:br>
            <a:r>
              <a:rPr lang="en-US" sz="2200" dirty="0" smtClean="0">
                <a:latin typeface="Times New Roman" pitchFamily="18" charset="0"/>
                <a:cs typeface="Times New Roman" pitchFamily="18" charset="0"/>
              </a:rPr>
              <a:t/>
            </a:r>
            <a:br>
              <a:rPr lang="en-US" sz="2200" dirty="0" smtClean="0">
                <a:latin typeface="Times New Roman" pitchFamily="18" charset="0"/>
                <a:cs typeface="Times New Roman" pitchFamily="18" charset="0"/>
              </a:rPr>
            </a:br>
            <a:r>
              <a:rPr lang="en-US" sz="2200" dirty="0" smtClean="0">
                <a:latin typeface="Times New Roman" pitchFamily="18" charset="0"/>
                <a:cs typeface="Times New Roman" pitchFamily="18" charset="0"/>
              </a:rPr>
              <a:t/>
            </a:r>
            <a:br>
              <a:rPr lang="en-US" sz="220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
            </a:r>
            <a:br>
              <a:rPr lang="ru-RU" sz="2200" dirty="0" smtClean="0">
                <a:latin typeface="Times New Roman" pitchFamily="18" charset="0"/>
                <a:cs typeface="Times New Roman" pitchFamily="18" charset="0"/>
              </a:rPr>
            </a:br>
            <a:endParaRPr lang="ru-RU" sz="2200" b="1" dirty="0">
              <a:solidFill>
                <a:srgbClr val="FF0000"/>
              </a:solidFill>
              <a:latin typeface="Times New Roman" pitchFamily="18" charset="0"/>
              <a:cs typeface="Times New Roman" pitchFamily="18" charset="0"/>
            </a:endParaRPr>
          </a:p>
        </p:txBody>
      </p:sp>
      <p:sp>
        <p:nvSpPr>
          <p:cNvPr id="6" name="Прямоугольник 5"/>
          <p:cNvSpPr/>
          <p:nvPr/>
        </p:nvSpPr>
        <p:spPr>
          <a:xfrm>
            <a:off x="2286000" y="3214686"/>
            <a:ext cx="4572000" cy="369332"/>
          </a:xfrm>
          <a:prstGeom prst="rect">
            <a:avLst/>
          </a:prstGeom>
        </p:spPr>
        <p:txBody>
          <a:bodyPr wrap="square">
            <a:spAutoFit/>
          </a:bodyPr>
          <a:lstStyle/>
          <a:p>
            <a:endParaRPr lang="ru-RU" dirty="0"/>
          </a:p>
        </p:txBody>
      </p:sp>
      <p:sp>
        <p:nvSpPr>
          <p:cNvPr id="7" name="Прямоугольник 6"/>
          <p:cNvSpPr/>
          <p:nvPr/>
        </p:nvSpPr>
        <p:spPr>
          <a:xfrm>
            <a:off x="214282" y="2357430"/>
            <a:ext cx="6643718" cy="4431983"/>
          </a:xfrm>
          <a:prstGeom prst="rect">
            <a:avLst/>
          </a:prstGeom>
        </p:spPr>
        <p:txBody>
          <a:bodyPr wrap="square">
            <a:spAutoFit/>
          </a:bodyPr>
          <a:lstStyle/>
          <a:p>
            <a:r>
              <a:rPr lang="uk-UA" sz="2400" dirty="0" smtClean="0">
                <a:latin typeface="Times New Roman" pitchFamily="18" charset="0"/>
                <a:cs typeface="Times New Roman" pitchFamily="18" charset="0"/>
              </a:rPr>
              <a:t> </a:t>
            </a:r>
            <a:r>
              <a:rPr lang="uk-UA" sz="2400" b="1" dirty="0" smtClean="0">
                <a:solidFill>
                  <a:srgbClr val="7030A0"/>
                </a:solidFill>
                <a:latin typeface="Times New Roman" pitchFamily="18" charset="0"/>
                <a:cs typeface="Times New Roman" pitchFamily="18" charset="0"/>
              </a:rPr>
              <a:t>ІІ Організаційно-практичний </a:t>
            </a:r>
          </a:p>
          <a:p>
            <a:r>
              <a:rPr lang="uk-UA" sz="2400" b="1" dirty="0" smtClean="0">
                <a:solidFill>
                  <a:srgbClr val="7030A0"/>
                </a:solidFill>
                <a:latin typeface="Times New Roman" pitchFamily="18" charset="0"/>
                <a:cs typeface="Times New Roman" pitchFamily="18" charset="0"/>
              </a:rPr>
              <a:t>           Завдання:</a:t>
            </a:r>
          </a:p>
          <a:p>
            <a:r>
              <a:rPr lang="uk-UA" sz="2400" b="1" dirty="0" smtClean="0">
                <a:latin typeface="Times New Roman" pitchFamily="18" charset="0"/>
                <a:cs typeface="Times New Roman" pitchFamily="18" charset="0"/>
              </a:rPr>
              <a:t>     </a:t>
            </a:r>
            <a:r>
              <a:rPr lang="uk-UA" sz="2400" dirty="0" smtClean="0">
                <a:latin typeface="Times New Roman" pitchFamily="18" charset="0"/>
                <a:cs typeface="Times New Roman" pitchFamily="18" charset="0"/>
              </a:rPr>
              <a:t>Сприяти згуртуванню дитячого колективу через участь у спільних справах, </a:t>
            </a:r>
          </a:p>
          <a:p>
            <a:r>
              <a:rPr lang="uk-UA" sz="2400" dirty="0" smtClean="0">
                <a:latin typeface="Times New Roman" pitchFamily="18" charset="0"/>
                <a:cs typeface="Times New Roman" pitchFamily="18" charset="0"/>
              </a:rPr>
              <a:t>     тренінгах, обговоренні та виховних годинах.</a:t>
            </a:r>
          </a:p>
          <a:p>
            <a:r>
              <a:rPr lang="uk-UA" sz="2400" dirty="0" smtClean="0">
                <a:latin typeface="Times New Roman" pitchFamily="18" charset="0"/>
                <a:cs typeface="Times New Roman" pitchFamily="18" charset="0"/>
              </a:rPr>
              <a:t>     Удосконалювати моральні цінності учнів.</a:t>
            </a:r>
          </a:p>
          <a:p>
            <a:r>
              <a:rPr lang="uk-UA" sz="2400" b="1" dirty="0" smtClean="0">
                <a:latin typeface="Times New Roman" pitchFamily="18" charset="0"/>
                <a:cs typeface="Times New Roman" pitchFamily="18" charset="0"/>
              </a:rPr>
              <a:t>     </a:t>
            </a:r>
            <a:r>
              <a:rPr lang="uk-UA" sz="2400" dirty="0" smtClean="0">
                <a:latin typeface="Times New Roman" pitchFamily="18" charset="0"/>
                <a:cs typeface="Times New Roman" pitchFamily="18" charset="0"/>
              </a:rPr>
              <a:t>Виховувати позитивні людські чесноти.</a:t>
            </a:r>
          </a:p>
          <a:p>
            <a:r>
              <a:rPr lang="uk-UA" sz="2400" b="1" dirty="0" smtClean="0">
                <a:latin typeface="Times New Roman" pitchFamily="18" charset="0"/>
                <a:cs typeface="Times New Roman" pitchFamily="18" charset="0"/>
              </a:rPr>
              <a:t>     </a:t>
            </a:r>
            <a:r>
              <a:rPr lang="uk-UA" sz="2400" dirty="0" smtClean="0">
                <a:latin typeface="Times New Roman" pitchFamily="18" charset="0"/>
                <a:cs typeface="Times New Roman" pitchFamily="18" charset="0"/>
              </a:rPr>
              <a:t>Залучити батьків до тісної співпраці зі школою через участь у творчих справах, проектах, святах тощо.</a:t>
            </a:r>
          </a:p>
          <a:p>
            <a:r>
              <a:rPr lang="uk-UA" sz="2400" b="1" dirty="0" smtClean="0">
                <a:latin typeface="Times New Roman" pitchFamily="18" charset="0"/>
                <a:cs typeface="Times New Roman" pitchFamily="18" charset="0"/>
              </a:rPr>
              <a:t>     </a:t>
            </a:r>
            <a:endParaRPr lang="uk-UA" sz="2400" dirty="0" smtClean="0">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HP\Pictures\images.jp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
        <p:nvSpPr>
          <p:cNvPr id="2" name="Заголовок 1"/>
          <p:cNvSpPr>
            <a:spLocks noGrp="1"/>
          </p:cNvSpPr>
          <p:nvPr>
            <p:ph type="title"/>
          </p:nvPr>
        </p:nvSpPr>
        <p:spPr>
          <a:xfrm>
            <a:off x="457200" y="274638"/>
            <a:ext cx="8229600" cy="3011486"/>
          </a:xfrm>
        </p:spPr>
        <p:txBody>
          <a:bodyPr>
            <a:normAutofit fontScale="90000"/>
          </a:bodyPr>
          <a:lstStyle/>
          <a:p>
            <a:pPr algn="l"/>
            <a:r>
              <a:rPr lang="uk-UA" sz="2000" b="1" dirty="0" smtClean="0">
                <a:solidFill>
                  <a:srgbClr val="7030A0"/>
                </a:solidFill>
                <a:latin typeface="Times New Roman" pitchFamily="18" charset="0"/>
                <a:cs typeface="Times New Roman" pitchFamily="18" charset="0"/>
              </a:rPr>
              <a:t/>
            </a:r>
            <a:br>
              <a:rPr lang="uk-UA" sz="2000" b="1" dirty="0" smtClean="0">
                <a:solidFill>
                  <a:srgbClr val="7030A0"/>
                </a:solidFill>
                <a:latin typeface="Times New Roman" pitchFamily="18" charset="0"/>
                <a:cs typeface="Times New Roman" pitchFamily="18" charset="0"/>
              </a:rPr>
            </a:br>
            <a:r>
              <a:rPr lang="uk-UA" sz="2000" b="1" dirty="0" smtClean="0">
                <a:solidFill>
                  <a:srgbClr val="7030A0"/>
                </a:solidFill>
                <a:latin typeface="Times New Roman" pitchFamily="18" charset="0"/>
                <a:cs typeface="Times New Roman" pitchFamily="18" charset="0"/>
              </a:rPr>
              <a:t/>
            </a:r>
            <a:br>
              <a:rPr lang="uk-UA" sz="2000" b="1" dirty="0" smtClean="0">
                <a:solidFill>
                  <a:srgbClr val="7030A0"/>
                </a:solidFill>
                <a:latin typeface="Times New Roman" pitchFamily="18" charset="0"/>
                <a:cs typeface="Times New Roman" pitchFamily="18" charset="0"/>
              </a:rPr>
            </a:br>
            <a:r>
              <a:rPr lang="uk-UA" sz="2000" b="1" dirty="0" smtClean="0">
                <a:solidFill>
                  <a:srgbClr val="7030A0"/>
                </a:solidFill>
                <a:latin typeface="Times New Roman" pitchFamily="18" charset="0"/>
                <a:cs typeface="Times New Roman" pitchFamily="18" charset="0"/>
              </a:rPr>
              <a:t/>
            </a:r>
            <a:br>
              <a:rPr lang="uk-UA" sz="2000" b="1" dirty="0" smtClean="0">
                <a:solidFill>
                  <a:srgbClr val="7030A0"/>
                </a:solidFill>
                <a:latin typeface="Times New Roman" pitchFamily="18" charset="0"/>
                <a:cs typeface="Times New Roman" pitchFamily="18" charset="0"/>
              </a:rPr>
            </a:br>
            <a:r>
              <a:rPr lang="uk-UA" sz="2000" b="1" dirty="0" smtClean="0">
                <a:solidFill>
                  <a:srgbClr val="7030A0"/>
                </a:solidFill>
                <a:latin typeface="Times New Roman" pitchFamily="18" charset="0"/>
                <a:cs typeface="Times New Roman" pitchFamily="18" charset="0"/>
              </a:rPr>
              <a:t> </a:t>
            </a:r>
            <a:r>
              <a:rPr lang="uk-UA" sz="2400" b="1" dirty="0" smtClean="0">
                <a:solidFill>
                  <a:srgbClr val="7030A0"/>
                </a:solidFill>
                <a:latin typeface="Times New Roman" pitchFamily="18" charset="0"/>
                <a:cs typeface="Times New Roman" pitchFamily="18" charset="0"/>
              </a:rPr>
              <a:t>ІІІ Узагальнено-аналітичний </a:t>
            </a:r>
            <a:br>
              <a:rPr lang="uk-UA" sz="2400" b="1" dirty="0" smtClean="0">
                <a:solidFill>
                  <a:srgbClr val="7030A0"/>
                </a:solidFill>
                <a:latin typeface="Times New Roman" pitchFamily="18" charset="0"/>
                <a:cs typeface="Times New Roman" pitchFamily="18" charset="0"/>
              </a:rPr>
            </a:br>
            <a:r>
              <a:rPr lang="uk-UA" sz="2400" b="1" dirty="0" smtClean="0">
                <a:solidFill>
                  <a:srgbClr val="7030A0"/>
                </a:solidFill>
                <a:latin typeface="Times New Roman" pitchFamily="18" charset="0"/>
                <a:cs typeface="Times New Roman" pitchFamily="18" charset="0"/>
              </a:rPr>
              <a:t>            Завдання:</a:t>
            </a:r>
            <a:r>
              <a:rPr lang="uk-UA" sz="2400" b="1" dirty="0" smtClean="0">
                <a:latin typeface="Times New Roman" pitchFamily="18" charset="0"/>
                <a:cs typeface="Times New Roman" pitchFamily="18" charset="0"/>
              </a:rPr>
              <a:t/>
            </a:r>
            <a:br>
              <a:rPr lang="uk-UA" sz="2400" b="1" dirty="0" smtClean="0">
                <a:latin typeface="Times New Roman" pitchFamily="18" charset="0"/>
                <a:cs typeface="Times New Roman" pitchFamily="18" charset="0"/>
              </a:rPr>
            </a:br>
            <a:r>
              <a:rPr lang="uk-UA" sz="2400" b="1" dirty="0" smtClean="0">
                <a:latin typeface="Times New Roman" pitchFamily="18" charset="0"/>
                <a:cs typeface="Times New Roman" pitchFamily="18" charset="0"/>
              </a:rPr>
              <a:t>      </a:t>
            </a:r>
            <a:r>
              <a:rPr lang="uk-UA" sz="2400" dirty="0" smtClean="0">
                <a:latin typeface="Times New Roman" pitchFamily="18" charset="0"/>
                <a:cs typeface="Times New Roman" pitchFamily="18" charset="0"/>
              </a:rPr>
              <a:t>Аналіз виконання проекту.</a:t>
            </a:r>
            <a:br>
              <a:rPr lang="uk-UA" sz="2400" dirty="0" smtClean="0">
                <a:latin typeface="Times New Roman" pitchFamily="18" charset="0"/>
                <a:cs typeface="Times New Roman" pitchFamily="18" charset="0"/>
              </a:rPr>
            </a:br>
            <a:r>
              <a:rPr lang="uk-UA" sz="2400" b="1" dirty="0" smtClean="0">
                <a:latin typeface="Times New Roman" pitchFamily="18" charset="0"/>
                <a:cs typeface="Times New Roman" pitchFamily="18" charset="0"/>
              </a:rPr>
              <a:t>      </a:t>
            </a:r>
            <a:r>
              <a:rPr lang="uk-UA" sz="2400" dirty="0" smtClean="0">
                <a:latin typeface="Times New Roman" pitchFamily="18" charset="0"/>
                <a:cs typeface="Times New Roman" pitchFamily="18" charset="0"/>
              </a:rPr>
              <a:t>Порівняння результатів роботи з поставленою метою та завданнями.</a:t>
            </a:r>
            <a:br>
              <a:rPr lang="uk-UA" sz="2400" dirty="0" smtClean="0">
                <a:latin typeface="Times New Roman" pitchFamily="18" charset="0"/>
                <a:cs typeface="Times New Roman" pitchFamily="18" charset="0"/>
              </a:rPr>
            </a:br>
            <a:r>
              <a:rPr lang="uk-UA" sz="2400" b="1" dirty="0" smtClean="0">
                <a:latin typeface="Times New Roman" pitchFamily="18" charset="0"/>
                <a:cs typeface="Times New Roman" pitchFamily="18" charset="0"/>
              </a:rPr>
              <a:t>      </a:t>
            </a:r>
            <a:r>
              <a:rPr lang="uk-UA" sz="2400" dirty="0" smtClean="0">
                <a:latin typeface="Times New Roman" pitchFamily="18" charset="0"/>
                <a:cs typeface="Times New Roman" pitchFamily="18" charset="0"/>
              </a:rPr>
              <a:t>Створення презентації.</a:t>
            </a: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HP\Pictures\images.jpg"/>
          <p:cNvPicPr>
            <a:picLocks noChangeAspect="1" noChangeArrowheads="1"/>
          </p:cNvPicPr>
          <p:nvPr/>
        </p:nvPicPr>
        <p:blipFill>
          <a:blip r:embed="rId2" cstate="print"/>
          <a:srcRect/>
          <a:stretch>
            <a:fillRect/>
          </a:stretch>
        </p:blipFill>
        <p:spPr bwMode="auto">
          <a:xfrm>
            <a:off x="1" y="0"/>
            <a:ext cx="9143999" cy="6858000"/>
          </a:xfrm>
          <a:prstGeom prst="rect">
            <a:avLst/>
          </a:prstGeom>
          <a:noFill/>
        </p:spPr>
      </p:pic>
      <p:sp>
        <p:nvSpPr>
          <p:cNvPr id="2" name="Заголовок 1"/>
          <p:cNvSpPr>
            <a:spLocks noGrp="1"/>
          </p:cNvSpPr>
          <p:nvPr>
            <p:ph type="title"/>
          </p:nvPr>
        </p:nvSpPr>
        <p:spPr>
          <a:xfrm>
            <a:off x="457200" y="274638"/>
            <a:ext cx="8229600" cy="3082354"/>
          </a:xfrm>
        </p:spPr>
        <p:txBody>
          <a:bodyPr>
            <a:noAutofit/>
          </a:bodyPr>
          <a:lstStyle/>
          <a:p>
            <a:pPr algn="l"/>
            <a:r>
              <a:rPr lang="uk-UA" sz="2400" b="1" i="1" dirty="0" smtClean="0">
                <a:solidFill>
                  <a:srgbClr val="FF0000"/>
                </a:solidFill>
                <a:latin typeface="Times New Roman" pitchFamily="18" charset="0"/>
                <a:cs typeface="Times New Roman" pitchFamily="18" charset="0"/>
              </a:rPr>
              <a:t>Мораль - це  форма суспільної</a:t>
            </a:r>
            <a:br>
              <a:rPr lang="uk-UA" sz="2400" b="1" i="1" dirty="0" smtClean="0">
                <a:solidFill>
                  <a:srgbClr val="FF0000"/>
                </a:solidFill>
                <a:latin typeface="Times New Roman" pitchFamily="18" charset="0"/>
                <a:cs typeface="Times New Roman" pitchFamily="18" charset="0"/>
              </a:rPr>
            </a:br>
            <a:r>
              <a:rPr lang="uk-UA" sz="2400" b="1" i="1" dirty="0" smtClean="0">
                <a:solidFill>
                  <a:srgbClr val="FF0000"/>
                </a:solidFill>
                <a:latin typeface="Times New Roman" pitchFamily="18" charset="0"/>
                <a:cs typeface="Times New Roman" pitchFamily="18" charset="0"/>
              </a:rPr>
              <a:t> свідомості, сукупність</a:t>
            </a:r>
            <a:br>
              <a:rPr lang="uk-UA" sz="2400" b="1" i="1" dirty="0" smtClean="0">
                <a:solidFill>
                  <a:srgbClr val="FF0000"/>
                </a:solidFill>
                <a:latin typeface="Times New Roman" pitchFamily="18" charset="0"/>
                <a:cs typeface="Times New Roman" pitchFamily="18" charset="0"/>
              </a:rPr>
            </a:br>
            <a:r>
              <a:rPr lang="uk-UA" sz="2400" b="1" i="1" dirty="0" smtClean="0">
                <a:solidFill>
                  <a:srgbClr val="FF0000"/>
                </a:solidFill>
                <a:latin typeface="Times New Roman" pitchFamily="18" charset="0"/>
                <a:cs typeface="Times New Roman" pitchFamily="18" charset="0"/>
              </a:rPr>
              <a:t>усвідомлюваних людьми</a:t>
            </a:r>
            <a:br>
              <a:rPr lang="uk-UA" sz="2400" b="1" i="1" dirty="0" smtClean="0">
                <a:solidFill>
                  <a:srgbClr val="FF0000"/>
                </a:solidFill>
                <a:latin typeface="Times New Roman" pitchFamily="18" charset="0"/>
                <a:cs typeface="Times New Roman" pitchFamily="18" charset="0"/>
              </a:rPr>
            </a:br>
            <a:r>
              <a:rPr lang="uk-UA" sz="2400" b="1" i="1" dirty="0" smtClean="0">
                <a:solidFill>
                  <a:srgbClr val="FF0000"/>
                </a:solidFill>
                <a:latin typeface="Times New Roman" pitchFamily="18" charset="0"/>
                <a:cs typeface="Times New Roman" pitchFamily="18" charset="0"/>
              </a:rPr>
              <a:t> принципів, норм, приписів, </a:t>
            </a:r>
            <a:br>
              <a:rPr lang="uk-UA" sz="2400" b="1" i="1" dirty="0" smtClean="0">
                <a:solidFill>
                  <a:srgbClr val="FF0000"/>
                </a:solidFill>
                <a:latin typeface="Times New Roman" pitchFamily="18" charset="0"/>
                <a:cs typeface="Times New Roman" pitchFamily="18" charset="0"/>
              </a:rPr>
            </a:br>
            <a:r>
              <a:rPr lang="uk-UA" sz="2400" b="1" i="1" dirty="0" smtClean="0">
                <a:solidFill>
                  <a:srgbClr val="FF0000"/>
                </a:solidFill>
                <a:latin typeface="Times New Roman" pitchFamily="18" charset="0"/>
                <a:cs typeface="Times New Roman" pitchFamily="18" charset="0"/>
              </a:rPr>
              <a:t>правил поведінки.</a:t>
            </a:r>
            <a:r>
              <a:rPr lang="uk-UA" sz="2400" b="1" dirty="0" smtClean="0">
                <a:solidFill>
                  <a:srgbClr val="FF0000"/>
                </a:solidFill>
                <a:latin typeface="Times New Roman" pitchFamily="18" charset="0"/>
                <a:cs typeface="Times New Roman" pitchFamily="18" charset="0"/>
              </a:rPr>
              <a:t> </a:t>
            </a:r>
            <a:br>
              <a:rPr lang="uk-UA" sz="2400" b="1" dirty="0" smtClean="0">
                <a:solidFill>
                  <a:srgbClr val="FF0000"/>
                </a:solidFill>
                <a:latin typeface="Times New Roman" pitchFamily="18" charset="0"/>
                <a:cs typeface="Times New Roman" pitchFamily="18" charset="0"/>
              </a:rPr>
            </a:br>
            <a:r>
              <a:rPr lang="ru-RU" sz="2400" b="1" i="1" dirty="0" smtClean="0">
                <a:solidFill>
                  <a:schemeClr val="tx2"/>
                </a:solidFill>
              </a:rPr>
              <a:t/>
            </a:r>
            <a:br>
              <a:rPr lang="ru-RU" sz="2400" b="1" i="1" dirty="0" smtClean="0">
                <a:solidFill>
                  <a:schemeClr val="tx2"/>
                </a:solidFill>
              </a:rPr>
            </a:br>
            <a:r>
              <a:rPr lang="ru-RU" sz="2400" b="1" i="1" dirty="0" smtClean="0">
                <a:solidFill>
                  <a:srgbClr val="FFFF00"/>
                </a:solidFill>
              </a:rPr>
              <a:t>Георг Вильгельм Фридрих </a:t>
            </a:r>
            <a:r>
              <a:rPr lang="ru-RU" sz="2400" b="1" i="1" dirty="0" err="1" smtClean="0">
                <a:solidFill>
                  <a:srgbClr val="FFFF00"/>
                </a:solidFill>
              </a:rPr>
              <a:t>Ге́гель</a:t>
            </a:r>
            <a:r>
              <a:rPr lang="ru-RU" sz="2400" dirty="0" smtClean="0">
                <a:solidFill>
                  <a:srgbClr val="FFFF00"/>
                </a:solidFill>
              </a:rPr>
              <a:t>.</a:t>
            </a:r>
            <a:br>
              <a:rPr lang="ru-RU" sz="2400" dirty="0" smtClean="0">
                <a:solidFill>
                  <a:srgbClr val="FFFF00"/>
                </a:solidFill>
              </a:rPr>
            </a:br>
            <a:endParaRPr lang="ru-RU" sz="2400" dirty="0">
              <a:solidFill>
                <a:srgbClr val="FFFF00"/>
              </a:solidFill>
              <a:latin typeface="Times New Roman" pitchFamily="18" charset="0"/>
              <a:cs typeface="Times New Roman" pitchFamily="18" charset="0"/>
            </a:endParaRPr>
          </a:p>
        </p:txBody>
      </p:sp>
      <p:pic>
        <p:nvPicPr>
          <p:cNvPr id="7" name="Picture 6"/>
          <p:cNvPicPr>
            <a:picLocks noChangeAspect="1" noChangeArrowheads="1"/>
          </p:cNvPicPr>
          <p:nvPr/>
        </p:nvPicPr>
        <p:blipFill>
          <a:blip r:embed="rId3" cstate="print"/>
          <a:srcRect l="8333" r="16667"/>
          <a:stretch>
            <a:fillRect/>
          </a:stretch>
        </p:blipFill>
        <p:spPr>
          <a:xfrm>
            <a:off x="5004048" y="2868953"/>
            <a:ext cx="3923928" cy="3989047"/>
          </a:xfrm>
          <a:prstGeom prst="rect">
            <a:avLst/>
          </a:prstGeo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HP\Pictures\images.jp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
        <p:nvSpPr>
          <p:cNvPr id="2" name="Заголовок 1"/>
          <p:cNvSpPr>
            <a:spLocks noGrp="1"/>
          </p:cNvSpPr>
          <p:nvPr>
            <p:ph type="title"/>
          </p:nvPr>
        </p:nvSpPr>
        <p:spPr>
          <a:xfrm>
            <a:off x="457200" y="274638"/>
            <a:ext cx="8229600" cy="1714202"/>
          </a:xfrm>
        </p:spPr>
        <p:txBody>
          <a:bodyPr>
            <a:normAutofit/>
          </a:bodyPr>
          <a:lstStyle/>
          <a:p>
            <a:pPr lvl="0" algn="l"/>
            <a:r>
              <a:rPr lang="ru-RU" sz="1400" b="1" dirty="0">
                <a:solidFill>
                  <a:srgbClr val="FFFF00"/>
                </a:solidFill>
                <a:latin typeface="Times New Roman" pitchFamily="18" charset="0"/>
                <a:cs typeface="Times New Roman" pitchFamily="18" charset="0"/>
              </a:rPr>
              <a:t/>
            </a:r>
            <a:br>
              <a:rPr lang="ru-RU" sz="1400" b="1" dirty="0">
                <a:solidFill>
                  <a:srgbClr val="FFFF00"/>
                </a:solidFill>
                <a:latin typeface="Times New Roman" pitchFamily="18" charset="0"/>
                <a:cs typeface="Times New Roman" pitchFamily="18" charset="0"/>
              </a:rPr>
            </a:br>
            <a:r>
              <a:rPr lang="ru-RU" sz="1400" dirty="0"/>
              <a:t/>
            </a:r>
            <a:br>
              <a:rPr lang="ru-RU" sz="1400" dirty="0"/>
            </a:br>
            <a:endParaRPr lang="ru-RU" sz="1400" dirty="0">
              <a:latin typeface="Times New Roman" pitchFamily="18" charset="0"/>
              <a:cs typeface="Times New Roman" pitchFamily="18" charset="0"/>
            </a:endParaRPr>
          </a:p>
        </p:txBody>
      </p:sp>
      <p:pic>
        <p:nvPicPr>
          <p:cNvPr id="21506" name="Picture 2" descr="http://svitppt.com.ua/images/9/8683/770/img3.jpg"/>
          <p:cNvPicPr>
            <a:picLocks noGrp="1" noChangeAspect="1" noChangeArrowheads="1"/>
          </p:cNvPicPr>
          <p:nvPr>
            <p:ph idx="1"/>
          </p:nvPr>
        </p:nvPicPr>
        <p:blipFill>
          <a:blip r:embed="rId3" cstate="print"/>
          <a:srcRect/>
          <a:stretch>
            <a:fillRect/>
          </a:stretch>
        </p:blipFill>
        <p:spPr bwMode="auto">
          <a:xfrm>
            <a:off x="827584" y="692696"/>
            <a:ext cx="7280934" cy="545597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HP\Pictures\images.jp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pic>
        <p:nvPicPr>
          <p:cNvPr id="5" name="Picture 2" descr="http://svitppt.com.ua/images/58/57224/770/img10.jpg"/>
          <p:cNvPicPr>
            <a:picLocks noChangeAspect="1" noChangeArrowheads="1"/>
          </p:cNvPicPr>
          <p:nvPr/>
        </p:nvPicPr>
        <p:blipFill>
          <a:blip r:embed="rId3" cstate="print"/>
          <a:srcRect/>
          <a:stretch>
            <a:fillRect/>
          </a:stretch>
        </p:blipFill>
        <p:spPr bwMode="auto">
          <a:xfrm>
            <a:off x="827584" y="692696"/>
            <a:ext cx="7477655" cy="5603386"/>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800</TotalTime>
  <Words>178</Words>
  <Application>Microsoft Office PowerPoint</Application>
  <PresentationFormat>Экран (4:3)</PresentationFormat>
  <Paragraphs>52</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Тема Office</vt:lpstr>
      <vt:lpstr> </vt:lpstr>
      <vt:lpstr>                                  Віддай людині крихітку себе.                                             За це душа поповнюється світлом.                                                                                    Л. Костенко                                                                                                                                                                                                                                                                                 </vt:lpstr>
      <vt:lpstr>  Керівник проекту: Ляшенко Iнна Петрівна Тип проекту: колективно – творчий Учасники проекту: учні і батьки 3 класу, класний керівник Головна проблема : удосконалювати уявлення молодшого        школяра про моральні цінності українського народу, вчити поважати традиції і звичаї рідного краю .   Мета проекту:  *   сформувати уявлення про моральні цінності людини; *    навчити висловлювати своє судження про роль і значущість моральних цінностей у житті людини; *   формувати вміння наводити приклади вчинків людей, сильних духом, аналізувати ситуації, моделювати та   розв’язувати ситуації, пов’язані з збереженням моральних цінностей; *   формувати потребу у продовженні національних традицій;      </vt:lpstr>
      <vt:lpstr>Слайд 4</vt:lpstr>
      <vt:lpstr>       Етапи розвитку проекту І Організаційно-підготовчий        Завдання: Обговорення теми. Опрацювання літератури з теми. Розробка плану роботи колективного проекту.        </vt:lpstr>
      <vt:lpstr>    ІІІ Узагальнено-аналітичний              Завдання:       Аналіз виконання проекту.       Порівняння результатів роботи з поставленою метою та завданнями.       Створення презентації.</vt:lpstr>
      <vt:lpstr>Мораль - це  форма суспільної  свідомості, сукупність усвідомлюваних людьми  принципів, норм, приписів,  правил поведінки.   Георг Вильгельм Фридрих Ге́гель. </vt:lpstr>
      <vt:lpstr>  </vt:lpstr>
      <vt:lpstr>Слайд 9</vt:lpstr>
      <vt:lpstr>Мораль</vt:lpstr>
      <vt:lpstr>                                     ЗАКОН РОДУ        Був колись такий закон — виганяти старих людей, якi вже не могли роботу робити. Старший син виводив батька чи матiр у глухий лiс i там кидав. А один чоловiк пiшов проти закону: пожалiв свого батька, заховав його в землянцi глибоко в лісi.  Рiк живе старий, другий. Нiхто про те не знає. І впав на їхню землю неврожай лютий, а за ним — холодна, затяжна зима. Все поїли люди, навiть те, що на насiння лишали. Розмерзлась земля, а сiяти немає що. Пiшов тодi син до батька та й каже: «Будемо гинути, тату. Усi разом». І заплакав. «Не плач, сину, каже батько. — Є порятунок. Розбери стрiху на хатi, розтруси по полю, i зiйде те зерно, що в колосках невимолочене залишилось»  Зробив син так, як батько велiв. А за ним i все село порозкривало свої хати. І зiйшло жито, густе й могутнє, i був урожай невиданий. І прийшли до того чоловiка люди, i питали, хто навчив його так чинити. Чоловiк i признався, що порушив закон, не вигнав батька. Зажадали люди побачити того дiда. Вiн вийшов до них, сивий i згорблений, зiперся на костур i сказав: «Я смертi не боюся, давно готовий до неї. Можете вбити мене, але сина пожалiйте, як вiн мене пожалiв».         Заспокоїла дiда громада, i прийняли тодi новий закон роду — берегти й шанувати старих людей за роки, за мудрiсть, слухати їхню раду й чинити так, як скажуть вони. І доглядати їх до самої смертi. А хто не виконає цього закону, то буде проклятий на вiки вiчнi... За М. Малюком  </vt:lpstr>
      <vt:lpstr>Слайд 12</vt:lpstr>
      <vt:lpstr>Щоб у серці жила Україна!</vt:lpstr>
      <vt:lpstr>                                     Притча про Добро і Зло      Одного разу Добро прийшло в гості до Зла. Зло стало пригощати Добро чаєм, але в кухлик замість цукру поклало сіль. Добро спробувало сіль, але нічого не сказало Злу. Тільки подякувало за гостину. А коли Добро йшло від Зла, воно сказало: «Щось цукор у вас несолодкий. Візьміть гроші,   купіть собі цукерок до чаю». Зло аж перекосилося, але робити нічого, довелося взяти   гроші.    Так Добро віддячило Злу добром за зло…                                       Притча про сліпого   Одного разу сліпий чоловік сидів на сходинках однієї будівлі з капелюхом біля його ніг і табличкою з написом: «Я сліпий, будь ласка, допоможіть».   Один чоловік проходив повз і зупинився. Він побачив інваліда, у якого було всього лише кілька монет у його капелюсі. Він кинув йому пару монет і без його дозволу написав нові слова на табличці. Він залишив її сліпій людині і пішов. До кінця дня він повернувся і побачив, що капелюх сповнений монет. Сліпий упізнав його по кроках і запитав, чи не він був той чоловік, що переписав табличку. Сліпий також хотів довідатися,що саме він написав. Той відповів: - Нічого такого, що було б неправдою. Я просто написав її трохи по-іншому. Він посміхнувся і пішов. Нова напис на табличці була така: «Зараз весна, але я не можу її побачити».   </vt:lpstr>
      <vt:lpstr>Пам’ятаймо Чорнобильський      квітень </vt:lpstr>
      <vt:lpstr>Пам’яті  жертв  голодомора</vt:lpstr>
      <vt:lpstr>Наш дружний клас</vt:lpstr>
      <vt:lpstr>Бережіть рідну землю!</vt:lpstr>
      <vt:lpstr>Прислів’я та приказки про добро Буде добре, як мине зле. Від добра ніхто не тікає. Від добра добра не шукають. Все добре, що добре кінчається. Добре ім'я краще багатства. Добре роби - добре й буде. Добрий, хоч до рани прикладай. Доброму всюди добре. Добро пушить, а лихо сушить. Як не було добра змалку, то не буде до останку. Світ не без добрих людей.  </vt:lpstr>
      <vt:lpstr>Писанкове дерево</vt:lpstr>
      <vt:lpstr>Подорож в минуле нашого народу</vt:lpstr>
      <vt:lpstr>Стежинами рідної Нікопольщини</vt:lpstr>
      <vt:lpstr>Слайд 23</vt:lpstr>
      <vt:lpstr>Слайд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HP</dc:creator>
  <cp:lastModifiedBy>HP</cp:lastModifiedBy>
  <cp:revision>190</cp:revision>
  <dcterms:created xsi:type="dcterms:W3CDTF">2017-02-08T18:35:11Z</dcterms:created>
  <dcterms:modified xsi:type="dcterms:W3CDTF">2019-06-21T11:44:30Z</dcterms:modified>
</cp:coreProperties>
</file>