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3" r:id="rId5"/>
    <p:sldId id="259" r:id="rId6"/>
    <p:sldId id="260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EF97-8A60-42BB-932E-C5B70D83F6D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E2D4-746F-4FB1-97BE-41F05FCA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Крапелька води – це життя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Презентацію підготувала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ЗАГРЕБЕЛЬНА ТАМАРА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ДМИТРІВНА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читель </a:t>
            </a:r>
            <a:r>
              <a:rPr lang="uk-UA" b="1" dirty="0" smtClean="0">
                <a:solidFill>
                  <a:srgbClr val="002060"/>
                </a:solidFill>
              </a:rPr>
              <a:t>початкових класів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Приазовської ЗОШ І-ІІІ ст.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читель </a:t>
            </a:r>
            <a:r>
              <a:rPr lang="uk-UA" b="1" dirty="0" smtClean="0">
                <a:solidFill>
                  <a:srgbClr val="002060"/>
                </a:solidFill>
              </a:rPr>
              <a:t>вищої категорії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читель </a:t>
            </a:r>
            <a:r>
              <a:rPr lang="uk-UA" b="1" dirty="0" smtClean="0">
                <a:solidFill>
                  <a:srgbClr val="002060"/>
                </a:solidFill>
              </a:rPr>
              <a:t>- методист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это 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714488"/>
            <a:ext cx="3359276" cy="495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 грозах палкого літа спадаю щастям життєдайного дощу</a:t>
            </a:r>
            <a:endParaRPr lang="ru-RU" b="1" dirty="0"/>
          </a:p>
        </p:txBody>
      </p:sp>
      <p:pic>
        <p:nvPicPr>
          <p:cNvPr id="4" name="Содержимое 3" descr="до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72493" cy="49006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 земному світі поряд з вами я живу</a:t>
            </a:r>
            <a:endParaRPr lang="ru-RU" b="1" dirty="0"/>
          </a:p>
        </p:txBody>
      </p:sp>
      <p:pic>
        <p:nvPicPr>
          <p:cNvPr id="4" name="Содержимое 3" descr="греблі рв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600200"/>
            <a:ext cx="771530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Я – вода! Я – справжнє диво!Як прожити без води?</a:t>
            </a:r>
            <a:endParaRPr lang="ru-RU" b="1" dirty="0"/>
          </a:p>
        </p:txBody>
      </p:sp>
      <p:pic>
        <p:nvPicPr>
          <p:cNvPr id="4" name="Содержимое 3" descr="журав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928802"/>
            <a:ext cx="3571900" cy="4525963"/>
          </a:xfrm>
        </p:spPr>
      </p:pic>
      <p:pic>
        <p:nvPicPr>
          <p:cNvPr id="5" name="Рисунок 4" descr="колодяз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928802"/>
            <a:ext cx="485778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Є вода – ростуть рослини: ліс, сади, рясні поля</a:t>
            </a:r>
            <a:endParaRPr lang="ru-RU" b="1" dirty="0"/>
          </a:p>
        </p:txBody>
      </p:sp>
      <p:pic>
        <p:nvPicPr>
          <p:cNvPr id="4" name="Содержимое 3" descr="рослини на город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Плавають в водичці діти</a:t>
            </a:r>
            <a:endParaRPr lang="ru-RU" b="1" dirty="0"/>
          </a:p>
        </p:txBody>
      </p:sp>
      <p:pic>
        <p:nvPicPr>
          <p:cNvPr id="4" name="Содержимое 3" descr="плавають в воді ді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715304" cy="50435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Риби у воді живуть</a:t>
            </a:r>
            <a:endParaRPr lang="ru-RU" b="1" dirty="0"/>
          </a:p>
        </p:txBody>
      </p:sp>
      <p:pic>
        <p:nvPicPr>
          <p:cNvPr id="4" name="Содержимое 3" descr="риба у вод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786742" cy="51435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Розцвітають в лузі квіти</a:t>
            </a:r>
            <a:endParaRPr lang="ru-RU" b="1" dirty="0"/>
          </a:p>
        </p:txBody>
      </p:sp>
      <p:pic>
        <p:nvPicPr>
          <p:cNvPr id="4" name="Содержимое 3" descr="квіти в луз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00990" cy="49720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Кругообіг повсякденно на Землі вода веде</a:t>
            </a:r>
            <a:endParaRPr lang="ru-RU" b="1" dirty="0"/>
          </a:p>
        </p:txBody>
      </p:sp>
      <p:pic>
        <p:nvPicPr>
          <p:cNvPr id="4" name="Содержимое 3" descr="кругообіг во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572427" cy="49006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Хочу, Земляни рідні, щоб ви мене зберегли!</a:t>
            </a:r>
            <a:endParaRPr lang="ru-RU" b="1" dirty="0"/>
          </a:p>
        </p:txBody>
      </p:sp>
      <p:pic>
        <p:nvPicPr>
          <p:cNvPr id="4" name="Содержимое 3" descr="загрязнени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4214842" cy="4114800"/>
          </a:xfrm>
        </p:spPr>
      </p:pic>
      <p:pic>
        <p:nvPicPr>
          <p:cNvPr id="5" name="Рисунок 4" descr="загрязнение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4119590" cy="4110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Вода – чистота, здоров’я, сила!</a:t>
            </a:r>
            <a:endParaRPr lang="ru-RU" b="1" dirty="0"/>
          </a:p>
        </p:txBody>
      </p:sp>
      <p:pic>
        <p:nvPicPr>
          <p:cNvPr id="4" name="Содержимое 3" descr="вода - здоровь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143931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Люди! Я вам потрібна!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Мій стан – рідка, легка, як подих, і тверда.</a:t>
            </a:r>
          </a:p>
          <a:p>
            <a:r>
              <a:rPr lang="uk-UA" sz="3600" b="1" dirty="0" smtClean="0"/>
              <a:t>Чудо краплинка срібна,</a:t>
            </a:r>
          </a:p>
          <a:p>
            <a:r>
              <a:rPr lang="uk-UA" sz="3600" b="1" dirty="0" smtClean="0"/>
              <a:t>Хто не впізнав мене?</a:t>
            </a:r>
          </a:p>
          <a:p>
            <a:r>
              <a:rPr lang="uk-UA" sz="3600" b="1" dirty="0" smtClean="0"/>
              <a:t>Знайомтесь!</a:t>
            </a:r>
          </a:p>
          <a:p>
            <a:r>
              <a:rPr lang="uk-UA" sz="3600" b="1" dirty="0" smtClean="0"/>
              <a:t>Я – вода!</a:t>
            </a:r>
            <a:endParaRPr lang="ru-RU" sz="3600" b="1" dirty="0"/>
          </a:p>
        </p:txBody>
      </p:sp>
      <p:pic>
        <p:nvPicPr>
          <p:cNvPr id="4" name="Рисунок 3" descr="крапля во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071810"/>
            <a:ext cx="2928958" cy="321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Я – для прохолоди, насолоди і пиття!</a:t>
            </a:r>
            <a:endParaRPr lang="ru-RU" b="1" dirty="0"/>
          </a:p>
        </p:txBody>
      </p:sp>
      <p:pic>
        <p:nvPicPr>
          <p:cNvPr id="4" name="Содержимое 3" descr="слайд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29618" cy="49720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Якості води: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- БЕЗБАРВНА</a:t>
            </a:r>
          </a:p>
          <a:p>
            <a:r>
              <a:rPr lang="uk-UA" b="1" dirty="0" smtClean="0"/>
              <a:t>- БЕЗ СМАКУ</a:t>
            </a:r>
          </a:p>
          <a:p>
            <a:r>
              <a:rPr lang="uk-UA" b="1" dirty="0" smtClean="0"/>
              <a:t>- БЕЗ ЗАПАХУ</a:t>
            </a:r>
          </a:p>
          <a:p>
            <a:r>
              <a:rPr lang="uk-UA" b="1" dirty="0" smtClean="0"/>
              <a:t>- ТЕКУЧА</a:t>
            </a:r>
          </a:p>
          <a:p>
            <a:r>
              <a:rPr lang="uk-UA" b="1" dirty="0" smtClean="0"/>
              <a:t>- БУВАЄ В ТРЬОХ СТАНАХ: РІДКА, ГАЗОПОДІБНА, ТВЕРДА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Білі снігів замети – це я, пухнаста і сипка в зимовий час</a:t>
            </a:r>
            <a:endParaRPr lang="ru-RU" b="1" dirty="0"/>
          </a:p>
        </p:txBody>
      </p:sp>
      <p:pic>
        <p:nvPicPr>
          <p:cNvPr id="4" name="Содержимое 3" descr="білі сні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00200"/>
            <a:ext cx="7429551" cy="50435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Хвилі морів планети для вас здіймаю на вітрах, лише для вас!</a:t>
            </a:r>
            <a:endParaRPr lang="ru-RU" b="1" dirty="0"/>
          </a:p>
        </p:txBody>
      </p:sp>
      <p:pic>
        <p:nvPicPr>
          <p:cNvPr id="4" name="Содержимое 3" descr="хвилі морі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470" y="1600200"/>
            <a:ext cx="682306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Туманом білим вкриваю восени я все навкруг</a:t>
            </a:r>
            <a:endParaRPr lang="ru-RU" b="1" dirty="0"/>
          </a:p>
        </p:txBody>
      </p:sp>
      <p:pic>
        <p:nvPicPr>
          <p:cNvPr id="4" name="Содержимое 3" descr="тум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3714775" cy="4525963"/>
          </a:xfrm>
        </p:spPr>
      </p:pic>
      <p:pic>
        <p:nvPicPr>
          <p:cNvPr id="5" name="Рисунок 4" descr="чай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00240"/>
            <a:ext cx="4381492" cy="447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 росах між трав розлита</a:t>
            </a:r>
            <a:endParaRPr lang="ru-RU" b="1" dirty="0"/>
          </a:p>
        </p:txBody>
      </p:sp>
      <p:pic>
        <p:nvPicPr>
          <p:cNvPr id="4" name="Содержимое 3" descr="ро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Світанком неба в барви райдуги лечу</a:t>
            </a:r>
            <a:endParaRPr lang="ru-RU" b="1" dirty="0"/>
          </a:p>
        </p:txBody>
      </p:sp>
      <p:pic>
        <p:nvPicPr>
          <p:cNvPr id="4" name="Содержимое 3" descr="райдуга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358246" cy="50720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212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Крапелька води – це життя</vt:lpstr>
      <vt:lpstr>Люди! Я вам потрібна!</vt:lpstr>
      <vt:lpstr>Я – для прохолоди, насолоди і пиття!</vt:lpstr>
      <vt:lpstr>Якості води:</vt:lpstr>
      <vt:lpstr>Білі снігів замети – це я, пухнаста і сипка в зимовий час</vt:lpstr>
      <vt:lpstr>Хвилі морів планети для вас здіймаю на вітрах, лише для вас!</vt:lpstr>
      <vt:lpstr>Туманом білим вкриваю восени я все навкруг</vt:lpstr>
      <vt:lpstr>В росах між трав розлита</vt:lpstr>
      <vt:lpstr>Світанком неба в барви райдуги лечу</vt:lpstr>
      <vt:lpstr>В грозах палкого літа спадаю щастям життєдайного дощу</vt:lpstr>
      <vt:lpstr>В земному світі поряд з вами я живу</vt:lpstr>
      <vt:lpstr>Я – вода! Я – справжнє диво!Як прожити без води?</vt:lpstr>
      <vt:lpstr>Є вода – ростуть рослини: ліс, сади, рясні поля</vt:lpstr>
      <vt:lpstr>Плавають в водичці діти</vt:lpstr>
      <vt:lpstr>Риби у воді живуть</vt:lpstr>
      <vt:lpstr>Розцвітають в лузі квіти</vt:lpstr>
      <vt:lpstr>Кругообіг повсякденно на Землі вода веде</vt:lpstr>
      <vt:lpstr>Хочу, Земляни рідні, щоб ви мене зберегли!</vt:lpstr>
      <vt:lpstr>Вода – чистота, здоров’я, сила!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ОЧІ ПЛАНЕТИ - ВОДА</dc:title>
  <dc:creator>1</dc:creator>
  <cp:lastModifiedBy>Master</cp:lastModifiedBy>
  <cp:revision>15</cp:revision>
  <dcterms:created xsi:type="dcterms:W3CDTF">2016-09-10T16:53:39Z</dcterms:created>
  <dcterms:modified xsi:type="dcterms:W3CDTF">2019-05-29T15:58:43Z</dcterms:modified>
</cp:coreProperties>
</file>