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7" r:id="rId9"/>
    <p:sldId id="262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CBA-216B-4AAB-917C-987855975F30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A0BD-E80C-4B12-897B-BEEE6CB75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КОСМОС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dirty="0" smtClean="0"/>
              <a:t>Презентацію підготувала 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ЗАГРЕБЕЛЬНА ТАМАРА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ДМИТРІВНА</a:t>
            </a:r>
          </a:p>
          <a:p>
            <a:pPr>
              <a:buNone/>
            </a:pPr>
            <a:r>
              <a:rPr lang="uk-UA" b="1" dirty="0"/>
              <a:t>в</a:t>
            </a:r>
            <a:r>
              <a:rPr lang="uk-UA" b="1" dirty="0" smtClean="0"/>
              <a:t>читель початкових класів</a:t>
            </a:r>
          </a:p>
          <a:p>
            <a:pPr>
              <a:buNone/>
            </a:pPr>
            <a:r>
              <a:rPr lang="uk-UA" b="1" dirty="0" smtClean="0"/>
              <a:t>Приазовської  ЗОШ І-ІІІ ст.</a:t>
            </a:r>
          </a:p>
          <a:p>
            <a:pPr>
              <a:buNone/>
            </a:pPr>
            <a:r>
              <a:rPr lang="uk-UA" b="1" dirty="0" err="1" smtClean="0"/>
              <a:t>Мангушського</a:t>
            </a:r>
            <a:r>
              <a:rPr lang="uk-UA" b="1" dirty="0" smtClean="0"/>
              <a:t> району</a:t>
            </a:r>
          </a:p>
          <a:p>
            <a:pPr>
              <a:buNone/>
            </a:pPr>
            <a:r>
              <a:rPr lang="uk-UA" b="1" dirty="0" smtClean="0"/>
              <a:t>     Донецької області</a:t>
            </a:r>
            <a:endParaRPr lang="ru-RU" b="1" dirty="0"/>
          </a:p>
        </p:txBody>
      </p:sp>
      <p:pic>
        <p:nvPicPr>
          <p:cNvPr id="6" name="Рисунок 5" descr="это 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643050"/>
            <a:ext cx="3143272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/>
              <a:t>Як досліджують космос</a:t>
            </a:r>
            <a:endParaRPr lang="ru-RU" b="1" i="1" dirty="0"/>
          </a:p>
        </p:txBody>
      </p:sp>
      <p:pic>
        <p:nvPicPr>
          <p:cNvPr id="4" name="Содержимое 3" descr="космическая станц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600200"/>
            <a:ext cx="8358245" cy="49720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леск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501121" cy="64294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рсох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5" cy="628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Що можна побачити в космосі?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осмо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8072494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/>
              <a:t>Наша зірка - Сонце</a:t>
            </a:r>
            <a:endParaRPr lang="ru-RU" b="1" i="1" dirty="0"/>
          </a:p>
        </p:txBody>
      </p:sp>
      <p:pic>
        <p:nvPicPr>
          <p:cNvPr id="4" name="Содержимое 3" descr="солнц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500174"/>
            <a:ext cx="5643602" cy="5214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/>
              <a:t>Наша планета - Земля</a:t>
            </a:r>
            <a:endParaRPr lang="ru-RU" b="1" i="1" dirty="0"/>
          </a:p>
        </p:txBody>
      </p:sp>
      <p:pic>
        <p:nvPicPr>
          <p:cNvPr id="4" name="Содержимое 3" descr="земля из космос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8286808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/>
              <a:t>Земля – фото з Місяця</a:t>
            </a:r>
            <a:endParaRPr lang="ru-RU" b="1" i="1" dirty="0"/>
          </a:p>
        </p:txBody>
      </p:sp>
      <p:pic>
        <p:nvPicPr>
          <p:cNvPr id="4" name="Содержимое 3" descr="Землс с Луны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09" y="1500174"/>
            <a:ext cx="8072495" cy="53578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/>
              <a:t>Супутник Землі - Місяць</a:t>
            </a:r>
            <a:endParaRPr lang="ru-RU" b="1" i="1" dirty="0"/>
          </a:p>
        </p:txBody>
      </p:sp>
      <p:pic>
        <p:nvPicPr>
          <p:cNvPr id="4" name="Содержимое 3" descr="Лун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357298"/>
            <a:ext cx="5572164" cy="55007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/>
              <a:t>Планети Сонячної системи</a:t>
            </a:r>
            <a:endParaRPr lang="ru-RU" b="1" i="1" dirty="0"/>
          </a:p>
        </p:txBody>
      </p:sp>
      <p:pic>
        <p:nvPicPr>
          <p:cNvPr id="4" name="Содержимое 3" descr="планеты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8572559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н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358246" cy="628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i="1" dirty="0" smtClean="0"/>
              <a:t>Сузір’я</a:t>
            </a:r>
            <a:endParaRPr lang="ru-RU" b="1" i="1" dirty="0"/>
          </a:p>
        </p:txBody>
      </p:sp>
      <p:pic>
        <p:nvPicPr>
          <p:cNvPr id="4" name="Содержимое 3" descr="zodia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643050"/>
            <a:ext cx="8358246" cy="492922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КОСМОС</vt:lpstr>
      <vt:lpstr>Що можна побачити в космосі?</vt:lpstr>
      <vt:lpstr>Наша зірка - Сонце</vt:lpstr>
      <vt:lpstr>Наша планета - Земля</vt:lpstr>
      <vt:lpstr>Земля – фото з Місяця</vt:lpstr>
      <vt:lpstr>Супутник Землі - Місяць</vt:lpstr>
      <vt:lpstr>Планети Сонячної системи</vt:lpstr>
      <vt:lpstr>Слайд 8</vt:lpstr>
      <vt:lpstr>Сузір’я</vt:lpstr>
      <vt:lpstr>Як досліджують космос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Master</dc:creator>
  <cp:lastModifiedBy>Master</cp:lastModifiedBy>
  <cp:revision>6</cp:revision>
  <dcterms:created xsi:type="dcterms:W3CDTF">2019-06-08T14:16:32Z</dcterms:created>
  <dcterms:modified xsi:type="dcterms:W3CDTF">2019-06-08T15:42:35Z</dcterms:modified>
</cp:coreProperties>
</file>