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82" r:id="rId4"/>
    <p:sldId id="271" r:id="rId5"/>
    <p:sldId id="283" r:id="rId6"/>
    <p:sldId id="284" r:id="rId7"/>
    <p:sldId id="285" r:id="rId8"/>
    <p:sldId id="288" r:id="rId9"/>
    <p:sldId id="279" r:id="rId10"/>
    <p:sldId id="280" r:id="rId11"/>
    <p:sldId id="273" r:id="rId12"/>
    <p:sldId id="286" r:id="rId13"/>
    <p:sldId id="276" r:id="rId14"/>
    <p:sldId id="287" r:id="rId15"/>
    <p:sldId id="275" r:id="rId16"/>
    <p:sldId id="281" r:id="rId17"/>
    <p:sldId id="257" r:id="rId18"/>
    <p:sldId id="278" r:id="rId19"/>
    <p:sldId id="277" r:id="rId20"/>
    <p:sldId id="274" r:id="rId21"/>
    <p:sldId id="272" r:id="rId22"/>
    <p:sldId id="258" r:id="rId23"/>
    <p:sldId id="259" r:id="rId24"/>
    <p:sldId id="260" r:id="rId25"/>
    <p:sldId id="261" r:id="rId26"/>
    <p:sldId id="262" r:id="rId27"/>
    <p:sldId id="263" r:id="rId28"/>
    <p:sldId id="264" r:id="rId29"/>
    <p:sldId id="265" r:id="rId30"/>
    <p:sldId id="266" r:id="rId31"/>
    <p:sldId id="267" r:id="rId32"/>
    <p:sldId id="268" r:id="rId33"/>
    <p:sldId id="269" r:id="rId34"/>
    <p:sldId id="270" r:id="rId3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1835-03C5-42F4-BB90-0C985DA52C4F}" type="datetimeFigureOut">
              <a:rPr lang="uk-UA" smtClean="0"/>
              <a:pPr/>
              <a:t>02.02.2013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9097-4282-4FA8-9E54-F4A31EAFB45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advClick="0" advTm="6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1835-03C5-42F4-BB90-0C985DA52C4F}" type="datetimeFigureOut">
              <a:rPr lang="uk-UA" smtClean="0"/>
              <a:pPr/>
              <a:t>02.02.2013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9097-4282-4FA8-9E54-F4A31EAFB45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advClick="0" advTm="6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1835-03C5-42F4-BB90-0C985DA52C4F}" type="datetimeFigureOut">
              <a:rPr lang="uk-UA" smtClean="0"/>
              <a:pPr/>
              <a:t>02.02.2013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9097-4282-4FA8-9E54-F4A31EAFB45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advClick="0" advTm="6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1835-03C5-42F4-BB90-0C985DA52C4F}" type="datetimeFigureOut">
              <a:rPr lang="uk-UA" smtClean="0"/>
              <a:pPr/>
              <a:t>02.02.2013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9097-4282-4FA8-9E54-F4A31EAFB45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advClick="0" advTm="6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1835-03C5-42F4-BB90-0C985DA52C4F}" type="datetimeFigureOut">
              <a:rPr lang="uk-UA" smtClean="0"/>
              <a:pPr/>
              <a:t>02.02.2013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9097-4282-4FA8-9E54-F4A31EAFB45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advClick="0" advTm="6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1835-03C5-42F4-BB90-0C985DA52C4F}" type="datetimeFigureOut">
              <a:rPr lang="uk-UA" smtClean="0"/>
              <a:pPr/>
              <a:t>02.02.2013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9097-4282-4FA8-9E54-F4A31EAFB45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advClick="0" advTm="6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1835-03C5-42F4-BB90-0C985DA52C4F}" type="datetimeFigureOut">
              <a:rPr lang="uk-UA" smtClean="0"/>
              <a:pPr/>
              <a:t>02.02.2013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9097-4282-4FA8-9E54-F4A31EAFB45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advClick="0" advTm="6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1835-03C5-42F4-BB90-0C985DA52C4F}" type="datetimeFigureOut">
              <a:rPr lang="uk-UA" smtClean="0"/>
              <a:pPr/>
              <a:t>02.02.2013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9097-4282-4FA8-9E54-F4A31EAFB45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advClick="0" advTm="6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1835-03C5-42F4-BB90-0C985DA52C4F}" type="datetimeFigureOut">
              <a:rPr lang="uk-UA" smtClean="0"/>
              <a:pPr/>
              <a:t>02.02.2013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9097-4282-4FA8-9E54-F4A31EAFB45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advClick="0" advTm="6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1835-03C5-42F4-BB90-0C985DA52C4F}" type="datetimeFigureOut">
              <a:rPr lang="uk-UA" smtClean="0"/>
              <a:pPr/>
              <a:t>02.02.2013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9097-4282-4FA8-9E54-F4A31EAFB45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advClick="0" advTm="6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1835-03C5-42F4-BB90-0C985DA52C4F}" type="datetimeFigureOut">
              <a:rPr lang="uk-UA" smtClean="0"/>
              <a:pPr/>
              <a:t>02.02.2013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9097-4282-4FA8-9E54-F4A31EAFB45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advClick="0" advTm="6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81835-03C5-42F4-BB90-0C985DA52C4F}" type="datetimeFigureOut">
              <a:rPr lang="uk-UA" smtClean="0"/>
              <a:pPr/>
              <a:t>02.02.2013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C9097-4282-4FA8-9E54-F4A31EAFB45C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6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84;&#1091;&#1079;&#1080;&#1082;&#1072;\Rasa-Kirichenko-Hata-moya-bla-hata(mp3korob.com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D:\на слайд\tampop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93" y="404664"/>
            <a:ext cx="9121014" cy="62646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              Хата моя, біла хата</a:t>
            </a:r>
            <a:endParaRPr lang="uk-UA" dirty="0"/>
          </a:p>
        </p:txBody>
      </p:sp>
      <p:pic>
        <p:nvPicPr>
          <p:cNvPr id="5" name="Rasa-Kirichenko-Hata-moya-bla-hata(mp3korob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23528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4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ser\Desktop\3012.jpg"/>
          <p:cNvPicPr>
            <a:picLocks noChangeAspect="1" noChangeArrowheads="1"/>
          </p:cNvPicPr>
          <p:nvPr/>
        </p:nvPicPr>
        <p:blipFill>
          <a:blip r:embed="rId2" cstate="print"/>
          <a:srcRect b="12094"/>
          <a:stretch>
            <a:fillRect/>
          </a:stretch>
        </p:blipFill>
        <p:spPr bwMode="auto">
          <a:xfrm>
            <a:off x="323528" y="282878"/>
            <a:ext cx="8568952" cy="622888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120615_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069" y="332656"/>
            <a:ext cx="8801206" cy="604867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User\Desktop\07_altynivka_monuments_(www.krolevets.com).jpg"/>
          <p:cNvPicPr>
            <a:picLocks noChangeAspect="1" noChangeArrowheads="1"/>
          </p:cNvPicPr>
          <p:nvPr/>
        </p:nvPicPr>
        <p:blipFill>
          <a:blip r:embed="rId2" cstate="print"/>
          <a:srcRect l="3205"/>
          <a:stretch>
            <a:fillRect/>
          </a:stretch>
        </p:blipFill>
        <p:spPr bwMode="auto">
          <a:xfrm>
            <a:off x="467544" y="332656"/>
            <a:ext cx="8288705" cy="633670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\Desktop\0ba61b94eddbff51a6bc6a098947b751_210x1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816" y="692696"/>
            <a:ext cx="8840365" cy="547260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User\Desktop\2010121121274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831" y="692696"/>
            <a:ext cx="8414340" cy="547260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esktop\hata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1715" y="72237"/>
            <a:ext cx="4512533" cy="678576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User\Desktop\staraya-xa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123" y="605791"/>
            <a:ext cx="8728357" cy="570353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на слайд\original-13124574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506" y="764704"/>
            <a:ext cx="8880987" cy="532859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Desktop\i_8704007123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269" y="404664"/>
            <a:ext cx="8195052" cy="612067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Desktop\tb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857" y="400372"/>
            <a:ext cx="8545607" cy="619698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:\на слайд\0_5448_470cfc15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Старая-хата-1260870789_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24936" cy="561662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742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739" y="476672"/>
            <a:ext cx="8862523" cy="590465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на слайд\s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556" y="1124744"/>
            <a:ext cx="8468888" cy="460851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на слайд\f80fbf6e6a0d5593629f2f595644c13f188036_49_13.gi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5458743" cy="679467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на слайд\f3aab6deb3f8acfda7ccdeb43fa7ff26374819_42_14.gi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564598" cy="612068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на слайд\b99b153fc92859346b558b37dad_pr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8496944" cy="547260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на слайд\20111214155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465" y="908720"/>
            <a:ext cx="8568516" cy="496855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на слайд\cde5c7c18199342154e8622d14116a5b514850_18_14.gi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813" y="620688"/>
            <a:ext cx="8572740" cy="561662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на слайд\3916008_c4ade4c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95300"/>
            <a:ext cx="8839200" cy="58674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на слайд\3942229_repin_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875" y="692696"/>
            <a:ext cx="8726253" cy="547260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User\Desktop\74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352928" cy="626469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на слайд\5737864_f1b319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95300"/>
            <a:ext cx="8839200" cy="58674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на слайд\5769460_f6a9e2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95300"/>
            <a:ext cx="8839200" cy="58674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на слайд\505770da0c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4870"/>
            <a:ext cx="8424936" cy="646350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на слайд\070922_P1040441.jpg"/>
          <p:cNvPicPr>
            <a:picLocks noChangeAspect="1" noChangeArrowheads="1"/>
          </p:cNvPicPr>
          <p:nvPr/>
        </p:nvPicPr>
        <p:blipFill>
          <a:blip r:embed="rId2" cstate="print"/>
          <a:srcRect t="6883" b="9757"/>
          <a:stretch>
            <a:fillRect/>
          </a:stretch>
        </p:blipFill>
        <p:spPr bwMode="auto">
          <a:xfrm>
            <a:off x="314755" y="692696"/>
            <a:ext cx="8506811" cy="532859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на слайд\070922_P1040334.jpg"/>
          <p:cNvPicPr>
            <a:picLocks noChangeAspect="1" noChangeArrowheads="1"/>
          </p:cNvPicPr>
          <p:nvPr/>
        </p:nvPicPr>
        <p:blipFill>
          <a:blip r:embed="rId2" cstate="print"/>
          <a:srcRect t="11498" b="8016"/>
          <a:stretch>
            <a:fillRect/>
          </a:stretch>
        </p:blipFill>
        <p:spPr bwMode="auto">
          <a:xfrm>
            <a:off x="224432" y="764704"/>
            <a:ext cx="8810625" cy="532859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c2ede310132e2195b4e7f52a4f6f4f0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031" y="476672"/>
            <a:ext cx="8219938" cy="590465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User\Desktop\staraya-hata_donchenko_igor_13414879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514" y="548680"/>
            <a:ext cx="8579576" cy="568863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C:\Users\User\Desktop\0_34f42_a8238558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77800"/>
            <a:ext cx="8128000" cy="65024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User\Desktop\painting_0_110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137" y="338024"/>
            <a:ext cx="8362327" cy="618731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User\Desktop\0_89225_6b647e73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Desktop\57069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853" y="455451"/>
            <a:ext cx="8086587" cy="606989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6</Words>
  <Application>Microsoft Office PowerPoint</Application>
  <PresentationFormat>Экран (4:3)</PresentationFormat>
  <Paragraphs>1</Paragraphs>
  <Slides>34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              Хата моя, біла хата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Хата моя, біла хата</dc:title>
  <dc:creator>User</dc:creator>
  <cp:lastModifiedBy>User</cp:lastModifiedBy>
  <cp:revision>6</cp:revision>
  <dcterms:created xsi:type="dcterms:W3CDTF">2013-02-02T10:06:29Z</dcterms:created>
  <dcterms:modified xsi:type="dcterms:W3CDTF">2013-02-02T20:08:36Z</dcterms:modified>
</cp:coreProperties>
</file>