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2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06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1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2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1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9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13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E5B47-CA61-4B25-B27E-73DE2F6FE62F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A8C1-C356-41A0-979A-A4778D6D3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14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2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2920" y="563348"/>
            <a:ext cx="4017446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БАОБАБИ </a:t>
            </a:r>
            <a:endParaRPr lang="ru-RU" sz="48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4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208" y="5445064"/>
            <a:ext cx="3916457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48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ГЕОГРАФ</a:t>
            </a:r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3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6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9307" y="5327077"/>
            <a:ext cx="440377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ВУЛКАНИ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5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4313" y="5386070"/>
            <a:ext cx="2585964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ЗМІЯ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5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58853" r="76183" b="25018"/>
          <a:stretch/>
        </p:blipFill>
        <p:spPr>
          <a:xfrm>
            <a:off x="3215149" y="1902542"/>
            <a:ext cx="707922" cy="1106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551" y="3984974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eskneesC" panose="04000500000000000000" pitchFamily="82" charset="0"/>
              </a:rPr>
              <a:t>П=Т</a:t>
            </a:r>
            <a:endParaRPr lang="ru-RU" sz="8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eskneesC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01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58853" r="76183" b="25018"/>
          <a:stretch/>
        </p:blipFill>
        <p:spPr>
          <a:xfrm>
            <a:off x="3215149" y="1902542"/>
            <a:ext cx="707922" cy="1106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6551" y="3984974"/>
            <a:ext cx="21739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eskneesC" panose="04000500000000000000" pitchFamily="82" charset="0"/>
              </a:rPr>
              <a:t>П=Т</a:t>
            </a:r>
            <a:endParaRPr lang="ru-RU" sz="80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eskneesC" panose="04000500000000000000" pitchFamily="8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19" y="489606"/>
            <a:ext cx="4650633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АСТЕРОЇД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58853" r="76183" b="25018"/>
          <a:stretch/>
        </p:blipFill>
        <p:spPr>
          <a:xfrm>
            <a:off x="4409767" y="4970207"/>
            <a:ext cx="825909" cy="678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84161" y="4709254"/>
            <a:ext cx="8515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Е</a:t>
            </a:r>
            <a:endParaRPr lang="ru-RU" sz="7200" b="1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7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1581" y="5282832"/>
            <a:ext cx="3998210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ТРОЯНДА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4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59712" y="548599"/>
            <a:ext cx="3861955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ПУСТЕЛЯ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27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70399" y="5327077"/>
            <a:ext cx="3126177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ПІЛОТ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60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74356" y="5327077"/>
            <a:ext cx="2318263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ЛИС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8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4914" y="5341826"/>
            <a:ext cx="4245073" cy="92333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П’ЯНИЦЯ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82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7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21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BeeskneesC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2019-07-11T00:22:53Z</dcterms:created>
  <dcterms:modified xsi:type="dcterms:W3CDTF">2019-07-11T00:46:38Z</dcterms:modified>
</cp:coreProperties>
</file>