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6" r:id="rId4"/>
    <p:sldId id="278" r:id="rId5"/>
    <p:sldId id="279" r:id="rId6"/>
    <p:sldId id="280" r:id="rId7"/>
    <p:sldId id="305" r:id="rId8"/>
    <p:sldId id="323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6" r:id="rId25"/>
    <p:sldId id="282" r:id="rId26"/>
    <p:sldId id="322" r:id="rId27"/>
    <p:sldId id="269" r:id="rId28"/>
    <p:sldId id="270" r:id="rId29"/>
    <p:sldId id="275" r:id="rId30"/>
    <p:sldId id="271" r:id="rId31"/>
    <p:sldId id="274" r:id="rId32"/>
    <p:sldId id="272" r:id="rId33"/>
    <p:sldId id="273" r:id="rId34"/>
    <p:sldId id="276" r:id="rId35"/>
    <p:sldId id="277" r:id="rId36"/>
    <p:sldId id="256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24" r:id="rId60"/>
    <p:sldId id="325" r:id="rId61"/>
    <p:sldId id="326" r:id="rId62"/>
    <p:sldId id="327" r:id="rId63"/>
    <p:sldId id="32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C052-9E9C-4492-B377-322F65E8C75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BF68-A6F7-44BB-99FB-23DA421128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IxpSEC-N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404664"/>
            <a:ext cx="58336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Як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зірок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на небі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багато.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1700808"/>
            <a:ext cx="48974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Пасти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задніх.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1124744"/>
            <a:ext cx="59330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Пасти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задніх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відставати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2132856"/>
            <a:ext cx="74671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Збити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з  пантелику.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556792"/>
            <a:ext cx="78101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Збити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з пантелику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заплутати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1412776"/>
            <a:ext cx="546656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Брати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ноги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на плечі.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548680"/>
            <a:ext cx="662232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Брати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ноги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на плечі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9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т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ікати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1988840"/>
            <a:ext cx="46698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Ворон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9600" b="1" dirty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sz="9600" b="1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лічити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1412776"/>
            <a:ext cx="64395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Ворон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лічити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байдикувати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196752"/>
            <a:ext cx="52004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Під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самим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носом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636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620688"/>
            <a:ext cx="59378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Під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самим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носом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близько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124744"/>
            <a:ext cx="652774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Від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горшка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два вершка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620688"/>
            <a:ext cx="736772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Від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горшка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два вершка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маленький. 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1916832"/>
            <a:ext cx="49920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Побити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9600" b="1" dirty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sz="9600" b="1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горшки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1196752"/>
            <a:ext cx="649568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Побити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горшки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посваритись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11560" y="1124744"/>
            <a:ext cx="55226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За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царя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Панька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548680"/>
            <a:ext cx="668003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За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царя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Панька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давно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20241515">
            <a:off x="-54799" y="747682"/>
            <a:ext cx="5500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ВІДГАДАЙТЕ </a:t>
            </a:r>
          </a:p>
          <a:p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ШАРАДИ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4947" y="188640"/>
            <a:ext cx="545354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Корінь від слова 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sz="5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тепло»</a:t>
            </a:r>
            <a:endParaRPr lang="ru-RU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Суфікс від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</a:t>
            </a:r>
          </a:p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«столиця»</a:t>
            </a:r>
            <a:endParaRPr lang="ru-RU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Закінчення 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 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 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sz="5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земля»</a:t>
            </a:r>
            <a:endParaRPr lang="ru-RU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54729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ТЕПЛИЦЯ</a:t>
            </a:r>
            <a:endParaRPr lang="ru-RU" sz="1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ejn-ryng-710x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40"/>
            <a:ext cx="9144000" cy="6840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88640"/>
            <a:ext cx="592931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Префікс від слова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«посадка»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Корінь від слова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«двірник»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Закінчення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від слова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«земля»</a:t>
            </a:r>
            <a:endParaRPr kumimoji="0" lang="uk-UA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549688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ПОДВІР’Я</a:t>
            </a:r>
            <a:endParaRPr lang="ru-RU" sz="1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188640"/>
            <a:ext cx="60864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 Префікс від слова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«під’їхав»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Корінь від слова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 «водичка»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Суфікс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від слова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«лісник»</a:t>
            </a:r>
            <a:endParaRPr kumimoji="0" lang="uk-UA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902131">
            <a:off x="-257684" y="1594616"/>
            <a:ext cx="6638291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ПІДВОДНИК</a:t>
            </a:r>
            <a:endParaRPr lang="ru-RU" sz="9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60648"/>
            <a:ext cx="577222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Префікс від слова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 «поїзд»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Суфікс від слова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«лісник»</a:t>
            </a:r>
            <a:endParaRPr kumimoji="0" lang="ru-RU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Корінь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від слова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alibri" pitchFamily="34" charset="0"/>
              </a:rPr>
              <a:t>«радити»</a:t>
            </a:r>
            <a:endParaRPr kumimoji="0" lang="uk-UA" sz="54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41991_html_m51e88d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055792">
            <a:off x="32893" y="1586065"/>
            <a:ext cx="64772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ПОРАДНИК</a:t>
            </a:r>
            <a:endParaRPr lang="ru-RU" sz="1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4149080"/>
          <a:ext cx="6096000" cy="6400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0" i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b="0" i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b="0" i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i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i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Рисунок 17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241515">
            <a:off x="-315531" y="634462"/>
            <a:ext cx="56188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РЕБУСИ</a:t>
            </a:r>
            <a:b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склади вірш</a:t>
            </a:r>
            <a:b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«УКРАЇНСЬКА</a:t>
            </a:r>
            <a:b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МОВА»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 ніж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31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 ми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31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 світан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20447882">
            <a:off x="-844122" y="1883220"/>
            <a:ext cx="5487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ЗНАВЦІ 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ФРАЗЕО-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ЛОГІЗМІВ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 я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 чис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 кали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31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 мелодій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 дзвінкотю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 ди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31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 раді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 співу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 ж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683568" y="1268760"/>
            <a:ext cx="4902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Ні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пари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з вуст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 каз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 кра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 чарі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 ШОВ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 найдорож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 доб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 вла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и-1-Відновле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309" cy="6858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 прекра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 СОЛОВ'Ї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04664"/>
            <a:ext cx="6059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Ні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пари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з вуст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мовчати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 БАРВІН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и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241515">
            <a:off x="318458" y="1465459"/>
            <a:ext cx="4350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ПІДСУМКИ</a:t>
            </a:r>
            <a:b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ГРИ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3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241515">
            <a:off x="-154885" y="2566478"/>
            <a:ext cx="5330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ВІТАЄМО!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1412776"/>
            <a:ext cx="54200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На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голках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сидіти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79512" y="0"/>
            <a:ext cx="60853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На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голках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сидіти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переживати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041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1052736"/>
            <a:ext cx="49423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Як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зірок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     на небі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237</Words>
  <Application>Microsoft Office PowerPoint</Application>
  <PresentationFormat>Экран (4:3)</PresentationFormat>
  <Paragraphs>110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Пользователь Windows</cp:lastModifiedBy>
  <cp:revision>2</cp:revision>
  <dcterms:created xsi:type="dcterms:W3CDTF">2017-02-20T20:34:23Z</dcterms:created>
  <dcterms:modified xsi:type="dcterms:W3CDTF">2019-07-11T12:35:28Z</dcterms:modified>
</cp:coreProperties>
</file>