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рирода\Prir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5085184"/>
            <a:ext cx="4907009" cy="965969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304384"/>
            <a:ext cx="4572000" cy="55361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рирода\Prirod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975" y="115888"/>
            <a:ext cx="6553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339975" y="1125538"/>
            <a:ext cx="65532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07950" y="6569075"/>
            <a:ext cx="161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3D69B"/>
                </a:solidFill>
                <a:latin typeface="Ariston" pitchFamily="66" charset="0"/>
              </a:rPr>
              <a:t>ProPowerPoint.Ru</a:t>
            </a:r>
            <a:endParaRPr lang="ru-RU" sz="1400">
              <a:solidFill>
                <a:srgbClr val="C3D69B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5;&#1085;&#1072;\Music\st14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zadacha.uanet.biz/uploads/8d/80/8d80d33025adb32ef663926227d043d2/korisnyi-kopalini-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237038" y="4500570"/>
            <a:ext cx="4906962" cy="966787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Корисні копалини рідного краю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786453"/>
            <a:ext cx="5429256" cy="107154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Урок – проект з природознавства у 3 класі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Підготувала вчитель початкових класів Тарасенко І.В.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Фізкультхвилинка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2" name="Picture 2" descr="C:\Users\Инна\Pictures\природа краса\природа\77700973_large_0_30366_1fa6b898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85860"/>
            <a:ext cx="6248400" cy="4371975"/>
          </a:xfrm>
          <a:prstGeom prst="rect">
            <a:avLst/>
          </a:prstGeom>
          <a:noFill/>
        </p:spPr>
      </p:pic>
      <p:pic>
        <p:nvPicPr>
          <p:cNvPr id="4" name="st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42886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Вправа </a:t>
            </a:r>
            <a:r>
              <a:rPr lang="uk-UA" dirty="0" err="1" smtClean="0">
                <a:solidFill>
                  <a:srgbClr val="002060"/>
                </a:solidFill>
                <a:latin typeface="Georgia" pitchFamily="18" charset="0"/>
              </a:rPr>
              <a:t>“Сортувальник”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6385" name="Picture 1" descr="http://zadacha.uanet.biz/uploads/8d/80/8d80d33025adb32ef663926227d043d2/korisnyi-kopalini-2.jpg"/>
          <p:cNvPicPr>
            <a:picLocks noChangeAspect="1" noChangeArrowheads="1"/>
          </p:cNvPicPr>
          <p:nvPr/>
        </p:nvPicPr>
        <p:blipFill>
          <a:blip r:embed="rId2" r:link="rId3"/>
          <a:srcRect r="6999"/>
          <a:stretch>
            <a:fillRect/>
          </a:stretch>
        </p:blipFill>
        <p:spPr bwMode="auto">
          <a:xfrm>
            <a:off x="2071670" y="857232"/>
            <a:ext cx="707233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o-80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975" y="115888"/>
            <a:ext cx="6553200" cy="1670038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Робота в парах</a:t>
            </a:r>
            <a:br>
              <a:rPr lang="uk-UA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Гра </a:t>
            </a:r>
            <a:r>
              <a:rPr lang="uk-UA" dirty="0" err="1" smtClean="0">
                <a:solidFill>
                  <a:srgbClr val="002060"/>
                </a:solidFill>
                <a:latin typeface="Georgia" pitchFamily="18" charset="0"/>
              </a:rPr>
              <a:t>“Розумники”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Рисунок 2" descr="pro_ge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785926"/>
            <a:ext cx="65341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Відкритий мікрофон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746e7328b908debeb35f67f20baa036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570724"/>
            <a:ext cx="3455415" cy="5287276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00496" y="1071546"/>
            <a:ext cx="51435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Чи є нескінченними запаси корисних копалин?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Як можна зберегти їх?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6e7328b908debeb35f67f20baa036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570724"/>
            <a:ext cx="3455415" cy="52872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7072330" cy="63579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Вже  пролунав  для  нас  дзвінок,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який  покликав  на  урок.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Ми  щиро  раді  вас вітати,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здоров’я  й  щастя  побажати.        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І  працювати  </a:t>
            </a:r>
            <a:r>
              <a:rPr lang="uk-UA" sz="2800" b="1" dirty="0" err="1" smtClean="0">
                <a:solidFill>
                  <a:srgbClr val="002060"/>
                </a:solidFill>
                <a:latin typeface="Georgia" pitchFamily="18" charset="0"/>
              </a:rPr>
              <a:t>будем</a:t>
            </a: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  гарно,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щоб  наш  урок  пройшов  </a:t>
            </a:r>
            <a:b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не  марно.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Почути  хочемо  в кінці.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що  всі  ми  просто  молодці.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143108" y="1928802"/>
            <a:ext cx="7000892" cy="4572032"/>
          </a:xfrm>
          <a:prstGeom prst="verticalScroll">
            <a:avLst/>
          </a:prstGeom>
          <a:solidFill>
            <a:schemeClr val="tx2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975" y="115888"/>
            <a:ext cx="6553200" cy="2098666"/>
          </a:xfrm>
        </p:spPr>
        <p:txBody>
          <a:bodyPr/>
          <a:lstStyle/>
          <a:p>
            <a:pPr lvl="0"/>
            <a:r>
              <a:rPr lang="uk-UA" b="1" i="1" dirty="0" smtClean="0">
                <a:solidFill>
                  <a:srgbClr val="002060"/>
                </a:solidFill>
              </a:rPr>
              <a:t>Хвилинка синоптика. </a:t>
            </a:r>
            <a:r>
              <a:rPr lang="uk-UA" i="1" dirty="0" smtClean="0">
                <a:solidFill>
                  <a:srgbClr val="002060"/>
                </a:solidFill>
              </a:rPr>
              <a:t>Календар погоди.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428868"/>
            <a:ext cx="657226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Дата </a:t>
            </a:r>
          </a:p>
          <a:p>
            <a:pPr algn="ctr"/>
            <a:r>
              <a:rPr lang="uk-UA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 неба</a:t>
            </a:r>
          </a:p>
          <a:p>
            <a:pPr algn="ctr"/>
            <a:r>
              <a:rPr lang="uk-UA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Температура повітря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Вітер </a:t>
            </a:r>
          </a:p>
          <a:p>
            <a:pPr algn="ctr"/>
            <a:r>
              <a:rPr lang="uk-UA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Погодні явища</a:t>
            </a:r>
            <a:endParaRPr lang="uk-UA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Tx/>
              <a:buChar char="-"/>
            </a:pP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Ромашка </a:t>
            </a:r>
            <a:r>
              <a:rPr lang="uk-UA" b="1" dirty="0" err="1" smtClean="0">
                <a:solidFill>
                  <a:srgbClr val="002060"/>
                </a:solidFill>
              </a:rPr>
              <a:t>Блума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Рис 10-04 Рома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285860"/>
            <a:ext cx="6096000" cy="5010150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57422" y="0"/>
            <a:ext cx="678657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Ми — геологи малі,</a:t>
            </a:r>
            <a:b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Ми — розвідники землі,</a:t>
            </a:r>
            <a:b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Йдем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 у гори, в темні нетрі</a:t>
            </a:r>
            <a:b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За десятки кілометрів.</a:t>
            </a:r>
            <a:b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Де ростуть кущі та зілля,</a:t>
            </a:r>
            <a:b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Ми знайшли вапняк, вугілля,</a:t>
            </a:r>
            <a:b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Записали у блокноти</a:t>
            </a:r>
            <a:b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Про усі земні щедроти.</a:t>
            </a:r>
            <a:b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Знов у гори, знов у путь,</a:t>
            </a:r>
            <a:b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Де скарби Вітчизни ждуть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!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14546" y="357166"/>
            <a:ext cx="6929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Корисні копалини – це …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000108"/>
            <a:ext cx="62865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sz="3200" b="1" dirty="0">
                <a:solidFill>
                  <a:srgbClr val="00B0F0"/>
                </a:solidFill>
                <a:latin typeface="Georgia" pitchFamily="18" charset="0"/>
              </a:rPr>
              <a:t>Корисні</a:t>
            </a:r>
            <a:r>
              <a:rPr lang="uk-UA" sz="3200" dirty="0">
                <a:latin typeface="Georgia" pitchFamily="18" charset="0"/>
              </a:rPr>
              <a:t> – те, </a:t>
            </a:r>
            <a:r>
              <a:rPr lang="uk-UA" sz="3200" dirty="0" smtClean="0">
                <a:latin typeface="Georgia" pitchFamily="18" charset="0"/>
              </a:rPr>
              <a:t> що дає </a:t>
            </a:r>
            <a:r>
              <a:rPr lang="uk-UA" sz="3200" dirty="0">
                <a:latin typeface="Georgia" pitchFamily="18" charset="0"/>
              </a:rPr>
              <a:t>користь, приносить добрі наслідки, матеріальну вигоду.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3200" b="1" dirty="0">
                <a:solidFill>
                  <a:srgbClr val="00B0F0"/>
                </a:solidFill>
                <a:latin typeface="Georgia" pitchFamily="18" charset="0"/>
              </a:rPr>
              <a:t>Копалини </a:t>
            </a:r>
            <a:r>
              <a:rPr lang="uk-UA" sz="3200" dirty="0">
                <a:latin typeface="Georgia" pitchFamily="18" charset="0"/>
              </a:rPr>
              <a:t>– це природні мінеральні утворення, що їх видобувають з надр Землі.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3200" b="1" dirty="0">
                <a:solidFill>
                  <a:srgbClr val="00B0F0"/>
                </a:solidFill>
                <a:latin typeface="Georgia" pitchFamily="18" charset="0"/>
              </a:rPr>
              <a:t>Корисні копалини </a:t>
            </a:r>
            <a:r>
              <a:rPr lang="uk-UA" sz="3200" dirty="0">
                <a:latin typeface="Georgia" pitchFamily="18" charset="0"/>
              </a:rPr>
              <a:t>– це природні мінеральні утворення, що їх видобувають із Землі і використовують в народному господарстві.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975" y="115888"/>
            <a:ext cx="6553200" cy="15986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latin typeface="Georgia" pitchFamily="18" charset="0"/>
              </a:rPr>
              <a:t>Загадкове родовище.</a:t>
            </a: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193" name="Picture 1" descr="C:\Users\Инна\Downloads\image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85926"/>
            <a:ext cx="627690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Гра </a:t>
            </a:r>
            <a:r>
              <a:rPr lang="uk-UA" dirty="0" err="1" smtClean="0">
                <a:solidFill>
                  <a:srgbClr val="002060"/>
                </a:solidFill>
                <a:latin typeface="Georgia" pitchFamily="18" charset="0"/>
              </a:rPr>
              <a:t>“Впізнай</a:t>
            </a: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 за </a:t>
            </a:r>
            <a:r>
              <a:rPr lang="uk-UA" dirty="0" err="1" smtClean="0">
                <a:solidFill>
                  <a:srgbClr val="002060"/>
                </a:solidFill>
                <a:latin typeface="Georgia" pitchFamily="18" charset="0"/>
              </a:rPr>
              <a:t>описом”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14422"/>
            <a:ext cx="2695583" cy="46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14546" y="928670"/>
            <a:ext cx="521497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553200" cy="1812914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Гра   </a:t>
            </a:r>
            <a:r>
              <a:rPr lang="uk-UA" b="1" dirty="0" err="1" smtClean="0">
                <a:solidFill>
                  <a:srgbClr val="002060"/>
                </a:solidFill>
                <a:latin typeface="Georgia" pitchFamily="18" charset="0"/>
              </a:rPr>
              <a:t>“Встанови</a:t>
            </a:r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Georgia" pitchFamily="18" charset="0"/>
              </a:rPr>
              <a:t>відповідність”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714620"/>
            <a:ext cx="219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Нафта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3429000"/>
            <a:ext cx="2656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Кам’яне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вугілля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928802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Глина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103674"/>
            <a:ext cx="2408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Залізна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руда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4071942"/>
            <a:ext cx="1585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Шахта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857760"/>
            <a:ext cx="2495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Кар’єр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3143248"/>
            <a:ext cx="3428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Свердловини</a:t>
            </a:r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43372" y="2500306"/>
            <a:ext cx="2786082" cy="271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43372" y="3286124"/>
            <a:ext cx="185738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</p:cNvCxnSpPr>
          <p:nvPr/>
        </p:nvCxnSpPr>
        <p:spPr>
          <a:xfrm>
            <a:off x="4870979" y="4306163"/>
            <a:ext cx="2201351" cy="194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14876" y="5357826"/>
            <a:ext cx="207170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rod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Priroda</Template>
  <TotalTime>77</TotalTime>
  <Words>148</Words>
  <Application>Microsoft Office PowerPoint</Application>
  <PresentationFormat>Экран (4:3)</PresentationFormat>
  <Paragraphs>36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Priroda</vt:lpstr>
      <vt:lpstr>Корисні копалини рідного краю</vt:lpstr>
      <vt:lpstr>Вже  пролунав  для  нас  дзвінок, який  покликав  на  урок. Ми  щиро  раді  вас вітати, здоров’я  й  щастя  побажати.          І  працювати  будем  гарно, щоб  наш  урок  пройшов   не  марно. Почути  хочемо  в кінці. що  всі  ми  просто  молодці. </vt:lpstr>
      <vt:lpstr>Хвилинка синоптика. Календар погоди. </vt:lpstr>
      <vt:lpstr>Ромашка Блума</vt:lpstr>
      <vt:lpstr>Слайд 5</vt:lpstr>
      <vt:lpstr>Слайд 6</vt:lpstr>
      <vt:lpstr>Загадкове родовище. </vt:lpstr>
      <vt:lpstr>Гра “Впізнай за описом”</vt:lpstr>
      <vt:lpstr>Гра   “Встанови відповідність”</vt:lpstr>
      <vt:lpstr>Фізкультхвилинка </vt:lpstr>
      <vt:lpstr>Вправа “Сортувальник”</vt:lpstr>
      <vt:lpstr>Слайд 12</vt:lpstr>
      <vt:lpstr>Робота в парах Гра “Розумники”</vt:lpstr>
      <vt:lpstr>Відкритий мікрофон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Природа</dc:subject>
  <dc:creator>Инна</dc:creator>
  <dc:description>http://propowerpoint.ru - Бесплатные шаблоны для презентаций. Полезные советы и уроки PowerPoint .</dc:description>
  <cp:lastModifiedBy>Инна</cp:lastModifiedBy>
  <cp:revision>9</cp:revision>
  <dcterms:created xsi:type="dcterms:W3CDTF">2018-11-14T18:41:26Z</dcterms:created>
  <dcterms:modified xsi:type="dcterms:W3CDTF">2019-01-16T15:31:28Z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000800ee040000000000010243100207f9000400038000</vt:lpwstr>
  </property>
</Properties>
</file>