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6" r:id="rId3"/>
    <p:sldId id="288" r:id="rId4"/>
    <p:sldId id="257" r:id="rId5"/>
    <p:sldId id="280" r:id="rId6"/>
    <p:sldId id="282" r:id="rId7"/>
    <p:sldId id="293" r:id="rId8"/>
    <p:sldId id="287" r:id="rId9"/>
    <p:sldId id="285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69" r:id="rId20"/>
    <p:sldId id="270" r:id="rId21"/>
    <p:sldId id="292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S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3300"/>
    <a:srgbClr val="008000"/>
    <a:srgbClr val="660066"/>
    <a:srgbClr val="0000C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5" d="100"/>
          <a:sy n="65" d="100"/>
        </p:scale>
        <p:origin x="-14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4119322"/>
          </a:xfrm>
        </p:spPr>
        <p:txBody>
          <a:bodyPr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Чарівні слова відкривають серце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000" b="1" i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Уміти бути уважним до людини в усіх ситуаціях</a:t>
            </a:r>
            <a:endParaRPr lang="uk-UA" sz="4000" b="1" i="1" dirty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612151" cy="324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34076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Ввічливо звертатися з проханням про будь – яку послугу і самому подякувати за таку послугу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608512" cy="289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6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41277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Співчувати людині у її невдачах, поділяти з нею радість успіху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9000"/>
            <a:ext cx="4109957" cy="2999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29000"/>
            <a:ext cx="4166529" cy="30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9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1967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Берегти робочий </a:t>
            </a:r>
            <a:r>
              <a:rPr lang="uk-UA" sz="3600" b="1" i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та вільний </a:t>
            </a: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час інших людей і ні в якому разі не примушувати людину чекати на тебе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717032"/>
            <a:ext cx="442190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556792"/>
            <a:ext cx="756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0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Розмовляти</a:t>
            </a:r>
            <a:r>
              <a:rPr lang="uk-UA" sz="4000" dirty="0" smtClean="0"/>
              <a:t> </a:t>
            </a:r>
            <a:r>
              <a:rPr lang="uk-UA" sz="40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мовою, зрозумілою більшості присутніх (усім)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" t="5998" r="1706" b="16066"/>
          <a:stretch/>
        </p:blipFill>
        <p:spPr>
          <a:xfrm>
            <a:off x="4355976" y="3775102"/>
            <a:ext cx="4788024" cy="30581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05063"/>
            <a:ext cx="4754895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сміятися безпричинно за присутності </a:t>
            </a:r>
            <a:r>
              <a:rPr lang="uk-UA" sz="3600" b="1" i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людини, не давати їй приводу гадати, ніби ви смієтесь з неї</a:t>
            </a:r>
            <a:endParaRPr lang="uk-UA" sz="3600" b="1" i="1" dirty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81"/>
          <a:stretch/>
        </p:blipFill>
        <p:spPr>
          <a:xfrm>
            <a:off x="1763688" y="3573016"/>
            <a:ext cx="5400600" cy="291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5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44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Намагатися не помічати фізичних вад людини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996952"/>
            <a:ext cx="4752528" cy="33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9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допускати ніяких погроз щодо </a:t>
            </a:r>
            <a:r>
              <a:rPr lang="uk-UA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людини, тим більше – фізичних дій</a:t>
            </a:r>
            <a:endParaRPr lang="uk-UA" sz="3600" b="1" dirty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73016"/>
            <a:ext cx="3943030" cy="2867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73016"/>
            <a:ext cx="404507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2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26876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Терпляче</a:t>
            </a:r>
            <a:r>
              <a:rPr lang="uk-UA" sz="3600" dirty="0" smtClean="0"/>
              <a:t> </a:t>
            </a: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вислуховувати того, хто говорить, не перебивати його і виявляти інтерес до його думки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59187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39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  <a:tabLst>
                <a:tab pos="0" algn="l"/>
              </a:tabLst>
            </a:pP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нав'язувати співрозмовникові тему розмови </a:t>
            </a:r>
            <a:r>
              <a:rPr lang="uk-UA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про себе як </a:t>
            </a:r>
            <a:r>
              <a:rPr lang="uk-UA" sz="3600" b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найцікавішу, прагнути більше запитувати і слухати, ніж говорити самому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536503" cy="261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4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53068" y="692696"/>
            <a:ext cx="72378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ВВІЧЛИВІСТЬ</a:t>
            </a:r>
            <a:endParaRPr lang="ru-RU" sz="8800" b="1" cap="none" spc="0" dirty="0">
              <a:ln w="10541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441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97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1196752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3200" b="1" i="1" dirty="0">
                <a:ln w="12700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</a:rPr>
              <a:t>Не підкреслювати своєї шляхетності і жертовності у зробленій вами послузі, якою б важливою і значною вона не була, покажіть, що ви робите її легко, з задоволенням, без думки про взаємну віддяку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10246"/>
            <a:ext cx="3600400" cy="188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8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7056784" cy="41764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 змінити світ, але можна змінити себе!</a:t>
            </a:r>
          </a:p>
          <a:p>
            <a:pPr algn="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 мудрість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User\Pictures\на презентацію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60812"/>
            <a:ext cx="2319338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48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488832" cy="3384376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Люди, будьте взаємно ввічливі!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lum bright="30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880320" cy="173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52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«Усі правила гідної поведінки здавна відомі, затримка за малим – за умінням ними керувати»</a:t>
            </a:r>
            <a: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/>
            </a:r>
            <a:b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</a:br>
            <a:r>
              <a:rPr lang="uk-UA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Б. Паскаль</a:t>
            </a:r>
            <a:endParaRPr lang="uk-UA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6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836712"/>
            <a:ext cx="8712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</a:rPr>
              <a:t>Ввічливість</a:t>
            </a:r>
            <a:r>
              <a:rPr lang="uk-UA" sz="5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4400" b="1" i="1" dirty="0" smtClean="0">
                <a:solidFill>
                  <a:schemeClr val="bg2">
                    <a:lumMod val="10000"/>
                  </a:schemeClr>
                </a:solidFill>
              </a:rPr>
              <a:t>– риса характеру, яка визначається гарними манерами, добрими вчинками та доброзичливим ставленням до людей</a:t>
            </a:r>
            <a:endParaRPr lang="uk-UA" sz="4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77403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привітань: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</a:t>
            </a: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Добрий день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Добрий вечір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Добрий ранок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Здрастуйте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Доброго здоров'я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Вітаю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4000" b="1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660066"/>
                </a:solidFill>
              </a:rPr>
              <a:t>  Привіт та інші</a:t>
            </a:r>
            <a:endParaRPr lang="uk-UA" sz="4000" b="1" i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50" y="980728"/>
            <a:ext cx="9135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/>
            <a:r>
              <a:rPr lang="uk-UA" sz="5400" b="1" dirty="0" smtClean="0">
                <a:solidFill>
                  <a:srgbClr val="FF0000"/>
                </a:solidFill>
              </a:rPr>
              <a:t>ПРОБАЧТЕ!</a:t>
            </a:r>
          </a:p>
          <a:p>
            <a:pPr indent="354013"/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> </a:t>
            </a:r>
            <a:r>
              <a:rPr lang="uk-UA" sz="5400" b="1" dirty="0">
                <a:solidFill>
                  <a:srgbClr val="FF0000"/>
                </a:solidFill>
              </a:rPr>
              <a:t>ДАРУЙТЕ!</a:t>
            </a:r>
            <a:r>
              <a:rPr lang="uk-UA" sz="5400" b="1" dirty="0"/>
              <a:t>      </a:t>
            </a:r>
            <a:r>
              <a:rPr lang="uk-UA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ВИБАЧЕННЯ</a:t>
            </a:r>
            <a:r>
              <a:rPr lang="uk-UA" sz="5400" b="1" dirty="0" smtClean="0">
                <a:solidFill>
                  <a:srgbClr val="FFFF00"/>
                </a:solidFill>
              </a:rPr>
              <a:t/>
            </a:r>
            <a:br>
              <a:rPr lang="uk-UA" sz="5400" b="1" dirty="0" smtClean="0">
                <a:solidFill>
                  <a:srgbClr val="FFFF00"/>
                </a:solidFill>
              </a:rPr>
            </a:br>
            <a:endParaRPr lang="uk-UA" sz="5400" b="1" dirty="0" smtClean="0">
              <a:solidFill>
                <a:srgbClr val="FFFF00"/>
              </a:solidFill>
            </a:endParaRPr>
          </a:p>
          <a:p>
            <a:pPr indent="176213"/>
            <a:r>
              <a:rPr lang="uk-UA" sz="5400" b="1" dirty="0">
                <a:solidFill>
                  <a:srgbClr val="FF0000"/>
                </a:solidFill>
              </a:rPr>
              <a:t>ВИБАЧТЕ!</a:t>
            </a: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4355977" y="980728"/>
            <a:ext cx="360040" cy="4392487"/>
          </a:xfrm>
          <a:prstGeom prst="rightArrowCallout">
            <a:avLst>
              <a:gd name="adj1" fmla="val 0"/>
              <a:gd name="adj2" fmla="val 3803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41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34220"/>
            <a:ext cx="853244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</a:rPr>
              <a:t>Для успішного, приємного спілкування ввічлива людина використовує:</a:t>
            </a:r>
          </a:p>
          <a:p>
            <a:pPr algn="ctr"/>
            <a:endParaRPr lang="uk-UA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4400" b="1" dirty="0" smtClean="0">
                <a:solidFill>
                  <a:srgbClr val="FF9900"/>
                </a:solidFill>
              </a:rPr>
              <a:t>При зустрічі – посмішку,</a:t>
            </a:r>
          </a:p>
          <a:p>
            <a:pPr marL="285750" indent="-285750">
              <a:buFontTx/>
              <a:buChar char="-"/>
            </a:pP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При слуханні – інтерес,</a:t>
            </a:r>
          </a:p>
          <a:p>
            <a:pPr marL="285750" indent="-285750">
              <a:buFontTx/>
              <a:buChar char="-"/>
            </a:pP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При обміні думками та в суперечці - люб'язність,</a:t>
            </a:r>
          </a:p>
          <a:p>
            <a:pPr marL="285750" indent="-285750">
              <a:buFontTx/>
              <a:buChar char="-"/>
            </a:pPr>
            <a:r>
              <a:rPr lang="uk-UA" sz="4400" b="1" dirty="0" smtClean="0">
                <a:solidFill>
                  <a:srgbClr val="FF0000"/>
                </a:solidFill>
              </a:rPr>
              <a:t>Під час критики – співчуття, міру.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65304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uk-UA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«ЖОДНА ПРИЧИНА НЕ ВИПРАВДОВУЄ НЕЧЕМНОСТІ»</a:t>
            </a:r>
            <a: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                    </a:t>
            </a:r>
            <a:r>
              <a:rPr lang="uk-UA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Тарас Шевченко</a:t>
            </a:r>
            <a:endParaRPr lang="uk-UA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99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49" y="4642447"/>
            <a:ext cx="8568952" cy="22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ÑÐ»Ð°Ð¹Ð´Ð¾Ð² Ð¿ÑÐµÐ·ÐµÐ½ÑÐ°ÑÐ¸Ð¸ Ð¼Ð°ÑÐµÐ¼Ð°ÑÐ¸ÐºÐ° ÑÐºÐ°ÑÐ°ÑÑ Ð±ÐµÑÐ¿Ð»Ð°ÑÐ½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7992888" cy="3456384"/>
          </a:xfrm>
        </p:spPr>
        <p:txBody>
          <a:bodyPr>
            <a:normAutofit fontScale="70000" lnSpcReduction="20000"/>
          </a:bodyPr>
          <a:lstStyle/>
          <a:p>
            <a:pPr algn="ctr"/>
            <a:endParaRPr lang="uk-UA" sz="4400" b="1" dirty="0" smtClean="0"/>
          </a:p>
          <a:p>
            <a:pPr lvl="6"/>
            <a:r>
              <a:rPr lang="uk-UA" sz="7700" b="1" dirty="0" smtClean="0">
                <a:solidFill>
                  <a:srgbClr val="FF0000"/>
                </a:solidFill>
              </a:rPr>
              <a:t>ЗАГАЛЬНІ ПРАВИЛА ГІДНОЇ</a:t>
            </a:r>
          </a:p>
          <a:p>
            <a:pPr lvl="6"/>
            <a:r>
              <a:rPr lang="uk-UA" sz="7700" b="1" dirty="0" smtClean="0">
                <a:solidFill>
                  <a:srgbClr val="FF0000"/>
                </a:solidFill>
              </a:rPr>
              <a:t>ПОВЕДІНКИ</a:t>
            </a:r>
            <a:endParaRPr lang="ru-RU" sz="7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969</TotalTime>
  <Words>296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Чарівні слова відкривають серце</vt:lpstr>
      <vt:lpstr>Слайд 2</vt:lpstr>
      <vt:lpstr>«Усі правила гідної поведінки здавна відомі, затримка за малим – за умінням ними керувати» Б. Паскаль</vt:lpstr>
      <vt:lpstr>Слайд 4</vt:lpstr>
      <vt:lpstr>Слайд 5</vt:lpstr>
      <vt:lpstr>Слайд 6</vt:lpstr>
      <vt:lpstr>Слайд 7</vt:lpstr>
      <vt:lpstr>«ЖОДНА ПРИЧИНА НЕ ВИПРАВДОВУЄ НЕЧЕМНОСТІ»                     Тарас Шевченко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Діана</dc:creator>
  <cp:lastModifiedBy>Пользователь Windows</cp:lastModifiedBy>
  <cp:revision>41</cp:revision>
  <dcterms:created xsi:type="dcterms:W3CDTF">2015-10-23T12:25:20Z</dcterms:created>
  <dcterms:modified xsi:type="dcterms:W3CDTF">2019-08-07T08:34:44Z</dcterms:modified>
</cp:coreProperties>
</file>