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>
      <p:cViewPr varScale="1">
        <p:scale>
          <a:sx n="74" d="100"/>
          <a:sy n="74" d="100"/>
        </p:scale>
        <p:origin x="9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3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3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1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89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9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17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8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9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3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2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9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9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2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2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3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77289B-05D7-4FFA-9F99-1CFE98C2A77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01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" y="7199"/>
            <a:ext cx="9122635" cy="6841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86" y="188640"/>
            <a:ext cx="4638910" cy="3479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40439"/>
            <a:ext cx="3264363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370" y="1164862"/>
            <a:ext cx="2107227" cy="21201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9888" y="1210868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i="1" dirty="0" smtClean="0">
                <a:solidFill>
                  <a:srgbClr val="FFFF00"/>
                </a:solidFill>
              </a:rPr>
              <a:t>1</a:t>
            </a:r>
            <a:r>
              <a:rPr lang="uk-UA" sz="6000" b="1" i="1" dirty="0" smtClean="0">
                <a:solidFill>
                  <a:srgbClr val="FFFF00"/>
                </a:solidFill>
              </a:rPr>
              <a:t>    </a:t>
            </a:r>
            <a:r>
              <a:rPr lang="uk-UA" sz="4000" b="1" i="1" dirty="0" smtClean="0">
                <a:solidFill>
                  <a:srgbClr val="FFFF00"/>
                </a:solidFill>
              </a:rPr>
              <a:t>          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клас</a:t>
            </a:r>
            <a:endParaRPr lang="uk-UA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6755" y="1275677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</a:rPr>
              <a:t>з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6755" y="1626366"/>
            <a:ext cx="53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__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"/>
            <a:ext cx="9136576" cy="6852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66" y="155"/>
            <a:ext cx="2736304" cy="268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431784"/>
            <a:ext cx="9136576" cy="25687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i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доброта </a:t>
            </a:r>
            <a:r>
              <a:rPr lang="ru-RU" sz="3200" b="1" i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зросту</a:t>
            </a: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i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доброта </a:t>
            </a:r>
            <a:r>
              <a:rPr lang="ru-RU" sz="3200" b="1" i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Доброта з роками не </a:t>
            </a:r>
            <a:r>
              <a:rPr lang="ru-RU" sz="3200" b="1" i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старіє</a:t>
            </a: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Доброта, як </a:t>
            </a:r>
            <a:r>
              <a:rPr lang="ru-RU" sz="3200" b="1" i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3200" b="1" i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гріє</a:t>
            </a:r>
            <a:r>
              <a:rPr lang="ru-RU" sz="3200" b="1" i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i="1" dirty="0">
              <a:ln w="22225">
                <a:noFill/>
                <a:prstDash val="solid"/>
              </a:ln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457430"/>
            <a:ext cx="6630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КРАСА ЛЮДИНИ – </a:t>
            </a:r>
          </a:p>
          <a:p>
            <a:pPr algn="ctr"/>
            <a:r>
              <a:rPr lang="uk-UA" sz="48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ЇЇ ДОБРОТА</a:t>
            </a:r>
            <a:endParaRPr lang="ru-RU" sz="48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72" y="155"/>
            <a:ext cx="6655828" cy="10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6" b="-400"/>
          <a:stretch/>
        </p:blipFill>
        <p:spPr>
          <a:xfrm>
            <a:off x="1" y="0"/>
            <a:ext cx="9144000" cy="680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15" y="3298950"/>
            <a:ext cx="6120680" cy="3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08010" cy="61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8" y="346645"/>
            <a:ext cx="5871106" cy="2952328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3824364" cy="3544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20137461">
            <a:off x="7611414" y="3818469"/>
            <a:ext cx="245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</a:rPr>
              <a:t>ТЕПЛО</a:t>
            </a:r>
            <a:endParaRPr lang="ru-RU" sz="1400" b="1" i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565905">
            <a:off x="6734693" y="2325221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</a:rPr>
              <a:t>ЧУЙНІСТЬ</a:t>
            </a:r>
            <a:endParaRPr lang="uk-UA" b="1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9327047" flipH="1">
            <a:off x="7218378" y="2923651"/>
            <a:ext cx="258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</a:rPr>
              <a:t>ЛАСКА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35690">
            <a:off x="2379129" y="3524057"/>
            <a:ext cx="216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НАДІЙНІСТЬ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734053">
            <a:off x="7616220" y="5826080"/>
            <a:ext cx="302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ТУРБОТА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491042">
            <a:off x="719337" y="4981548"/>
            <a:ext cx="4136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ВЗАЄМОДОПОМОГА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4836" y="5729055"/>
            <a:ext cx="510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ПОСМІШКА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339653">
            <a:off x="5398090" y="1275081"/>
            <a:ext cx="394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ДОБРОЗИЧЛИВІСТЬ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9" y="6208223"/>
            <a:ext cx="339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ЩИРІСТЬ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657109">
            <a:off x="7187863" y="6278025"/>
            <a:ext cx="237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СПІВЧУТТЯ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904607">
            <a:off x="1223814" y="4134994"/>
            <a:ext cx="312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ДОБРОДУШНІСТЬ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7611112">
            <a:off x="4946484" y="1273277"/>
            <a:ext cx="26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ПОВАГА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0"/>
            <a:ext cx="9144000" cy="68408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01" y="17161"/>
            <a:ext cx="3286132" cy="19716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" y="0"/>
            <a:ext cx="5674367" cy="10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91440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Arial" panose="020B0604020202020204" pitchFamily="34" charset="0"/>
              </a:rPr>
              <a:t>Твори </a:t>
            </a:r>
            <a:r>
              <a:rPr lang="ru-RU" sz="4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добро</a:t>
            </a:r>
          </a:p>
          <a:p>
            <a:pPr algn="ctr"/>
            <a:r>
              <a:rPr lang="ru-RU" dirty="0">
                <a:solidFill>
                  <a:srgbClr val="414B56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414B56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414B56"/>
                </a:solidFill>
                <a:latin typeface="Arial" panose="020B0604020202020204" pitchFamily="34" charset="0"/>
              </a:rPr>
              <a:t>                          </a:t>
            </a:r>
            <a:r>
              <a:rPr lang="ru-RU" sz="2000" dirty="0">
                <a:solidFill>
                  <a:srgbClr val="414B56"/>
                </a:solidFill>
                <a:latin typeface="Arial" panose="020B0604020202020204" pitchFamily="34" charset="0"/>
              </a:rPr>
              <a:t> </a:t>
            </a:r>
            <a:r>
              <a:rPr lang="ru-RU" sz="2200" dirty="0">
                <a:solidFill>
                  <a:srgbClr val="414B56"/>
                </a:solidFill>
                <a:latin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Ти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усміхнися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небу,                              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усім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хто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біля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тебе: 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і братику й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сестричці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,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і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сонечку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й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травичці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Люби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усіх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довкола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,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удома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та у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школі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,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і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ця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любов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із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Неба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повернеться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до тебе.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Прощай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дрібні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образи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і помирись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одразу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Хто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вміє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всім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прощати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,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сильнішим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здатен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стати.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Твори добро,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дитино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,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і у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твоїй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родині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воно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знайде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домівку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віднині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 і </a:t>
            </a:r>
            <a:r>
              <a:rPr lang="ru-RU" sz="2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довіку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2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1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285</TotalTime>
  <Words>29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Century Gothic</vt:lpstr>
      <vt:lpstr>Monotype Corsiva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Валерий</cp:lastModifiedBy>
  <cp:revision>16</cp:revision>
  <dcterms:created xsi:type="dcterms:W3CDTF">2019-08-19T13:48:07Z</dcterms:created>
  <dcterms:modified xsi:type="dcterms:W3CDTF">2019-08-19T19:53:59Z</dcterms:modified>
</cp:coreProperties>
</file>