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256" r:id="rId3"/>
    <p:sldId id="274" r:id="rId4"/>
    <p:sldId id="260" r:id="rId5"/>
    <p:sldId id="282" r:id="rId6"/>
    <p:sldId id="264" r:id="rId7"/>
    <p:sldId id="266" r:id="rId8"/>
    <p:sldId id="270" r:id="rId9"/>
    <p:sldId id="267" r:id="rId10"/>
    <p:sldId id="278" r:id="rId11"/>
    <p:sldId id="268" r:id="rId12"/>
    <p:sldId id="283" r:id="rId13"/>
    <p:sldId id="284" r:id="rId14"/>
    <p:sldId id="259" r:id="rId15"/>
    <p:sldId id="261" r:id="rId16"/>
    <p:sldId id="290" r:id="rId17"/>
    <p:sldId id="29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3300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92;&#1086;&#1090;&#1086;%20&#1096;&#1082;&#1086;&#1083;&#1080;\&#1044;&#1045;&#1053;&#1068;%20&#1057;&#1054;&#1041;&#1054;&#1056;&#1053;&#1054;&#1057;&#1058;&#1067;%20&#1059;&#1050;&#1056;&#1040;&#1066;&#1053;&#1048;\20190121_122612.mp4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8786842" cy="3929090"/>
          </a:xfrm>
        </p:spPr>
        <p:txBody>
          <a:bodyPr>
            <a:noAutofit/>
          </a:bodyPr>
          <a:lstStyle/>
          <a:p>
            <a:pPr algn="l"/>
            <a:r>
              <a:rPr lang="uk-UA" sz="4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Заступник директора з навчально-виховної роботи  </a:t>
            </a:r>
            <a:r>
              <a:rPr lang="uk-UA" sz="5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Яринівської</a:t>
            </a:r>
            <a:r>
              <a:rPr lang="uk-UA" sz="4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ЗОШ І-ІІ ступенів</a:t>
            </a:r>
            <a:r>
              <a:rPr lang="uk-UA" sz="4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Ліневич</a:t>
            </a:r>
            <a:r>
              <a:rPr lang="uk-UA" sz="4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Наталія Юріївна  </a:t>
            </a:r>
            <a:endParaRPr lang="uk-UA" sz="4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007813"/>
            <a:ext cx="4464496" cy="470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CC0099"/>
                </a:solidFill>
              </a:rPr>
              <a:t>Участь у районному конкурсі </a:t>
            </a:r>
            <a:r>
              <a:rPr lang="uk-UA" dirty="0" err="1" smtClean="0">
                <a:solidFill>
                  <a:srgbClr val="CC0099"/>
                </a:solidFill>
              </a:rPr>
              <a:t>“Вифлиємська</a:t>
            </a:r>
            <a:r>
              <a:rPr lang="uk-UA" dirty="0" smtClean="0">
                <a:solidFill>
                  <a:srgbClr val="CC0099"/>
                </a:solidFill>
              </a:rPr>
              <a:t> </a:t>
            </a:r>
            <a:r>
              <a:rPr lang="uk-UA" dirty="0" err="1" smtClean="0">
                <a:solidFill>
                  <a:srgbClr val="CC0099"/>
                </a:solidFill>
              </a:rPr>
              <a:t>зірка”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D:\Мои документы\шкільне\ліневич Н.Ю\заступник\през фото\участь у районному конкурсі вифлиємська зір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1900" y="3286124"/>
            <a:ext cx="5250694" cy="3500462"/>
          </a:xfrm>
          <a:prstGeom prst="rect">
            <a:avLst/>
          </a:prstGeom>
          <a:noFill/>
        </p:spPr>
      </p:pic>
      <p:pic>
        <p:nvPicPr>
          <p:cNvPr id="5" name="Picture 4" descr="D:\Мои документы\шкільне\ліневич Н.Ю\заступник\през фото\Изображение 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88" y="1214423"/>
            <a:ext cx="514353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C0099"/>
                </a:solidFill>
              </a:rPr>
              <a:t>День Соборності </a:t>
            </a:r>
            <a:endParaRPr lang="ru-RU" dirty="0">
              <a:solidFill>
                <a:srgbClr val="CC0099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D:\фото школи\ДЕНЬ СОБОРНОСТЫ УКРАЪНИ\20190121_1224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7620053" cy="5715040"/>
          </a:xfrm>
          <a:prstGeom prst="rect">
            <a:avLst/>
          </a:prstGeom>
          <a:noFill/>
        </p:spPr>
      </p:pic>
      <p:sp>
        <p:nvSpPr>
          <p:cNvPr id="9" name="Управляющая кнопка: фильм 8">
            <a:hlinkClick r:id="rId3" action="ppaction://hlinkfile" highlightClick="1"/>
          </p:cNvPr>
          <p:cNvSpPr/>
          <p:nvPr/>
        </p:nvSpPr>
        <p:spPr>
          <a:xfrm>
            <a:off x="214282" y="6357958"/>
            <a:ext cx="428628" cy="35719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Конкурс </a:t>
            </a:r>
            <a:r>
              <a:rPr lang="uk-UA" dirty="0" err="1" smtClean="0"/>
              <a:t>“Живи</a:t>
            </a:r>
            <a:r>
              <a:rPr lang="uk-UA" dirty="0" smtClean="0"/>
              <a:t>, </a:t>
            </a:r>
            <a:r>
              <a:rPr lang="uk-UA" dirty="0" err="1" smtClean="0"/>
              <a:t>Кобзаре</a:t>
            </a:r>
            <a:r>
              <a:rPr lang="uk-UA" dirty="0" smtClean="0"/>
              <a:t>, в пам’яті </a:t>
            </a:r>
            <a:r>
              <a:rPr lang="uk-UA" dirty="0" err="1" smtClean="0"/>
              <a:t>людській”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1266" name="Picture 2" descr="D:\Мои документы\шкільне\ліневич Н.Ю\заступник\през фото\лінйка живи кобзаре в памяті народні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785926"/>
            <a:ext cx="5072066" cy="3866368"/>
          </a:xfrm>
          <a:prstGeom prst="rect">
            <a:avLst/>
          </a:prstGeom>
          <a:noFill/>
        </p:spPr>
      </p:pic>
      <p:pic>
        <p:nvPicPr>
          <p:cNvPr id="11267" name="Picture 3" descr="D:\Мои документы\шкільне\ліневич Н.Ю\заступник\през фото\20170310_1401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357298"/>
            <a:ext cx="3929090" cy="5497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357214"/>
            <a:ext cx="8429684" cy="114300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Військовослужбовці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Рівного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 descr="D:\Мои документы\шкільне\ліневич Н.Ю\заступник\през фото\останній дзвоник (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72" y="777078"/>
            <a:ext cx="5536160" cy="4152120"/>
          </a:xfrm>
          <a:prstGeom prst="rect">
            <a:avLst/>
          </a:prstGeom>
          <a:noFill/>
        </p:spPr>
      </p:pic>
      <p:pic>
        <p:nvPicPr>
          <p:cNvPr id="13315" name="Picture 3" descr="D:\Мои документы\шкільне\ліневич Н.Ю\заступник\през фото\останній дзвоник (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194824"/>
            <a:ext cx="4789016" cy="3591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72476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Внесок українського народу </a:t>
            </a:r>
            <a:r>
              <a:rPr lang="uk-UA" smtClean="0">
                <a:solidFill>
                  <a:schemeClr val="accent1">
                    <a:lumMod val="50000"/>
                  </a:schemeClr>
                </a:solidFill>
              </a:rPr>
              <a:t>в перемогу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у другій світовій війні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D:\Мои документы\шкільне\ліневич Н.Ю\заступник\през фото\урочиста лінійкадо дня перемог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500174"/>
            <a:ext cx="4929222" cy="4000528"/>
          </a:xfrm>
          <a:prstGeom prst="rect">
            <a:avLst/>
          </a:prstGeom>
          <a:noFill/>
        </p:spPr>
      </p:pic>
      <p:pic>
        <p:nvPicPr>
          <p:cNvPr id="1027" name="Picture 3" descr="D:\Мои документы\шкільне\ліневич Н.Ю\заступник\през фото\20180508_0942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3109" y="3051972"/>
            <a:ext cx="4979485" cy="3734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688" y="-428652"/>
            <a:ext cx="8229600" cy="1143000"/>
          </a:xfrm>
        </p:spPr>
        <p:txBody>
          <a:bodyPr/>
          <a:lstStyle/>
          <a:p>
            <a:r>
              <a:rPr lang="uk-UA" dirty="0" smtClean="0"/>
              <a:t>День вишиванки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D:\Мои документы\шкільне\ліневич Н.Ю\заступник\през фото\день вишиванк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71" y="785794"/>
            <a:ext cx="8334433" cy="5929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871540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 smtClean="0">
                <a:solidFill>
                  <a:srgbClr val="7030A0"/>
                </a:solidFill>
              </a:rPr>
              <a:t>Зустріч з гуртом </a:t>
            </a:r>
            <a:r>
              <a:rPr lang="uk-UA" dirty="0" err="1" smtClean="0">
                <a:solidFill>
                  <a:srgbClr val="7030A0"/>
                </a:solidFill>
              </a:rPr>
              <a:t>“Покоління”</a:t>
            </a:r>
            <a:r>
              <a:rPr lang="uk-UA" dirty="0" smtClean="0">
                <a:solidFill>
                  <a:srgbClr val="7030A0"/>
                </a:solidFill>
              </a:rPr>
              <a:t> </a:t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                                  афганської</a:t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 пісні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 descr="D:\Мои документы\шкільне\ліневич Н.Ю\заступник\през фото\зустріч з гуртом афганської пісні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14356"/>
            <a:ext cx="5715040" cy="3810026"/>
          </a:xfrm>
          <a:prstGeom prst="rect">
            <a:avLst/>
          </a:prstGeom>
          <a:noFill/>
        </p:spPr>
      </p:pic>
      <p:pic>
        <p:nvPicPr>
          <p:cNvPr id="7" name="Picture 2" descr="D:\Мои документы\шкільне\ліневич Н.Ю\заступник\през фото\DSC_7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429000"/>
            <a:ext cx="5036379" cy="3357586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143512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300" i="1" dirty="0" smtClean="0"/>
              <a:t>«</a:t>
            </a:r>
            <a:r>
              <a:rPr lang="ru-RU" sz="7300" i="1" dirty="0" err="1" smtClean="0"/>
              <a:t>Патріотизм</a:t>
            </a:r>
            <a:r>
              <a:rPr lang="ru-RU" sz="7300" i="1" dirty="0" smtClean="0"/>
              <a:t> – </a:t>
            </a:r>
            <a:r>
              <a:rPr lang="ru-RU" sz="7300" i="1" dirty="0" err="1" smtClean="0"/>
              <a:t>серцевина</a:t>
            </a:r>
            <a:r>
              <a:rPr lang="ru-RU" sz="7300" i="1" dirty="0" smtClean="0"/>
              <a:t> </a:t>
            </a:r>
            <a:r>
              <a:rPr lang="ru-RU" sz="7300" i="1" dirty="0" err="1" smtClean="0"/>
              <a:t>людини</a:t>
            </a:r>
            <a:r>
              <a:rPr lang="ru-RU" sz="7300" i="1" dirty="0" smtClean="0"/>
              <a:t>, основа </a:t>
            </a:r>
            <a:r>
              <a:rPr lang="ru-RU" sz="7300" i="1" dirty="0" err="1" smtClean="0"/>
              <a:t>її</a:t>
            </a:r>
            <a:r>
              <a:rPr lang="ru-RU" sz="7300" i="1" dirty="0" smtClean="0"/>
              <a:t> </a:t>
            </a:r>
            <a:r>
              <a:rPr lang="ru-RU" sz="7300" i="1" dirty="0" err="1" smtClean="0"/>
              <a:t>активної</a:t>
            </a:r>
            <a:r>
              <a:rPr lang="ru-RU" sz="7300" i="1" dirty="0" smtClean="0"/>
              <a:t> </a:t>
            </a:r>
            <a:r>
              <a:rPr lang="ru-RU" sz="7300" i="1" dirty="0" err="1" smtClean="0"/>
              <a:t>позиції</a:t>
            </a:r>
            <a:r>
              <a:rPr lang="ru-RU" sz="7300" i="1" dirty="0" smtClean="0"/>
              <a:t>»</a:t>
            </a:r>
            <a:br>
              <a:rPr lang="ru-RU" sz="7300" i="1" dirty="0" smtClean="0"/>
            </a:br>
            <a:r>
              <a:rPr lang="ru-RU" sz="7300" i="1" dirty="0" err="1" smtClean="0"/>
              <a:t>В.О.Сухомлинський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6072206"/>
            <a:ext cx="8586790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6000" dirty="0" smtClean="0">
                <a:solidFill>
                  <a:srgbClr val="002060"/>
                </a:solidFill>
              </a:rPr>
              <a:t> </a:t>
            </a:r>
            <a:r>
              <a:rPr lang="uk-UA" sz="6000" dirty="0" smtClean="0">
                <a:solidFill>
                  <a:srgbClr val="002060"/>
                </a:solidFill>
              </a:rPr>
              <a:t>Презентація досвіду роботи закладу освіти з реалізації Концепції національно-патріотичного виховання дітей та молоді</a:t>
            </a:r>
            <a:r>
              <a:rPr lang="ru-RU" sz="6000" dirty="0" smtClean="0">
                <a:solidFill>
                  <a:srgbClr val="002060"/>
                </a:solidFill>
              </a:rPr>
              <a:t/>
            </a:r>
            <a:br>
              <a:rPr lang="ru-RU" sz="6000" dirty="0" smtClean="0">
                <a:solidFill>
                  <a:srgbClr val="002060"/>
                </a:solidFill>
              </a:rPr>
            </a:b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28596" y="2357430"/>
            <a:ext cx="4040188" cy="384572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4286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Виконання патріотичних пісень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D:\Мои документы\шкільне\ліневич Н.Ю\заступник\през фото\конкурсна програм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4" y="714356"/>
            <a:ext cx="4038600" cy="3028950"/>
          </a:xfrm>
          <a:prstGeom prst="rect">
            <a:avLst/>
          </a:prstGeom>
          <a:noFill/>
        </p:spPr>
      </p:pic>
      <p:pic>
        <p:nvPicPr>
          <p:cNvPr id="7" name="Picture 3" descr="D:\Мои документы\шкільне\ліневич Н.Ю\заступник\през фото\20171027_124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556" y="642918"/>
            <a:ext cx="4038600" cy="3028950"/>
          </a:xfrm>
          <a:prstGeom prst="rect">
            <a:avLst/>
          </a:prstGeom>
          <a:noFill/>
        </p:spPr>
      </p:pic>
      <p:pic>
        <p:nvPicPr>
          <p:cNvPr id="6" name="Picture 2" descr="D:\Мои документы\шкільне\ліневич Н.Ю\заступник\през фото\100_25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266262"/>
            <a:ext cx="4788984" cy="3591738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643998" cy="11430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Зустріч з воїнами АТО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Мои документы\шкільне\ліневич Н.Ю\заступник\през фото\зустріч з воїнами ат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857364"/>
            <a:ext cx="5357818" cy="3714776"/>
          </a:xfrm>
          <a:prstGeom prst="rect">
            <a:avLst/>
          </a:prstGeom>
          <a:noFill/>
        </p:spPr>
      </p:pic>
      <p:pic>
        <p:nvPicPr>
          <p:cNvPr id="2051" name="Picture 3" descr="D:\Мои документы\шкільне\ліневич Н.Ю\заступник\през фото\DSC_03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3069" y="1285860"/>
            <a:ext cx="3667134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C3300"/>
                </a:solidFill>
              </a:rPr>
              <a:t>Тиждень права </a:t>
            </a:r>
            <a:endParaRPr lang="ru-RU" dirty="0">
              <a:solidFill>
                <a:srgbClr val="CC3300"/>
              </a:solidFill>
            </a:endParaRPr>
          </a:p>
        </p:txBody>
      </p:sp>
      <p:pic>
        <p:nvPicPr>
          <p:cNvPr id="10242" name="Picture 2" descr="D:\Мои документы\шкільне\ліневич Н.Ю\заступник\през фото\P21801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0" y="1289055"/>
            <a:ext cx="4123148" cy="5497531"/>
          </a:xfrm>
          <a:prstGeom prst="rect">
            <a:avLst/>
          </a:prstGeom>
          <a:noFill/>
        </p:spPr>
      </p:pic>
      <p:pic>
        <p:nvPicPr>
          <p:cNvPr id="6" name="Picture 3" descr="D:\Мои документы\шкільне\ліневич Н.Ю\заступник\през фото\100_17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071678"/>
            <a:ext cx="4774155" cy="3580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357214"/>
            <a:ext cx="8501122" cy="1143000"/>
          </a:xfrm>
        </p:spPr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rgbClr val="002060"/>
                </a:solidFill>
              </a:rPr>
              <a:t>Флеш-моб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«Створи </a:t>
            </a:r>
            <a:r>
              <a:rPr lang="ru-RU" dirty="0" err="1" smtClean="0">
                <a:solidFill>
                  <a:srgbClr val="002060"/>
                </a:solidFill>
              </a:rPr>
              <a:t>Голуба</a:t>
            </a:r>
            <a:r>
              <a:rPr lang="ru-RU" dirty="0" smtClean="0">
                <a:solidFill>
                  <a:srgbClr val="002060"/>
                </a:solidFill>
              </a:rPr>
              <a:t> миру».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8" name="Picture 8" descr="D:\Мои документы\шкільне\ліневич Н.Ю\заступник\през фото\IMG_23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6" y="3829050"/>
            <a:ext cx="4038600" cy="3028950"/>
          </a:xfrm>
          <a:prstGeom prst="rect">
            <a:avLst/>
          </a:prstGeom>
          <a:noFill/>
        </p:spPr>
      </p:pic>
      <p:pic>
        <p:nvPicPr>
          <p:cNvPr id="5129" name="Picture 9" descr="D:\Мои документы\шкільне\ліневич Н.Ю\заступник\през фото\IMG_23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714356"/>
            <a:ext cx="5000660" cy="3171826"/>
          </a:xfrm>
          <a:prstGeom prst="rect">
            <a:avLst/>
          </a:prstGeom>
          <a:noFill/>
        </p:spPr>
      </p:pic>
      <p:pic>
        <p:nvPicPr>
          <p:cNvPr id="14" name="Picture 2" descr="D:\Мои документы\шкільне\ліневич Н.Ю\заступник\през фото\Акцыя голуб мир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6190"/>
            <a:ext cx="4357718" cy="3171850"/>
          </a:xfrm>
          <a:prstGeom prst="rect">
            <a:avLst/>
          </a:prstGeom>
          <a:noFill/>
        </p:spPr>
      </p:pic>
      <p:sp>
        <p:nvSpPr>
          <p:cNvPr id="6" name="Блок-схема: подготовка 5"/>
          <p:cNvSpPr/>
          <p:nvPr/>
        </p:nvSpPr>
        <p:spPr>
          <a:xfrm>
            <a:off x="3071802" y="6357958"/>
            <a:ext cx="1071570" cy="142876"/>
          </a:xfrm>
          <a:prstGeom prst="flowChartPreparat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7500958" y="6429396"/>
            <a:ext cx="1214446" cy="142876"/>
          </a:xfrm>
          <a:prstGeom prst="flowChartPreparat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5286380" y="3357562"/>
            <a:ext cx="1357322" cy="214314"/>
          </a:xfrm>
          <a:prstGeom prst="flowChartPreparati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День пам’яті героям </a:t>
            </a:r>
            <a:r>
              <a:rPr lang="uk-UA" dirty="0" err="1" smtClean="0">
                <a:solidFill>
                  <a:srgbClr val="7030A0"/>
                </a:solidFill>
              </a:rPr>
              <a:t>Крут</a:t>
            </a:r>
            <a:r>
              <a:rPr lang="uk-UA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176" name="Picture 8" descr="D:\Мои документы\шкільне\ліневич Н.Ю\заступник\през фото\виставка памятай про крут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06" y="785794"/>
            <a:ext cx="4774154" cy="3580616"/>
          </a:xfrm>
          <a:prstGeom prst="rect">
            <a:avLst/>
          </a:prstGeom>
          <a:noFill/>
        </p:spPr>
      </p:pic>
      <p:pic>
        <p:nvPicPr>
          <p:cNvPr id="7177" name="Picture 9" descr="D:\Мои документы\шкільне\ліневич Н.Ю\заступник\през фото\Лінійка памяті крути  подвиг і трагеді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016" y="3266262"/>
            <a:ext cx="4788984" cy="3591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«Голодомор 1932-1933 </a:t>
            </a:r>
            <a:r>
              <a:rPr lang="ru-RU" dirty="0" err="1" smtClean="0"/>
              <a:t>років</a:t>
            </a:r>
            <a:r>
              <a:rPr lang="ru-RU" dirty="0" smtClean="0"/>
              <a:t>: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пам’ятає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Мои документы\шкільне\ліневич Н.Ю\заступник\през фото\Огляд літератур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7"/>
            <a:ext cx="8036776" cy="535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142900"/>
            <a:ext cx="82296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Козацькі забави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194" name="Picture 2" descr="D:\Мои документы\шкільне\ліневич Н.Ю\заступник\през фото\PC0401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285860"/>
            <a:ext cx="5143536" cy="3857652"/>
          </a:xfrm>
          <a:prstGeom prst="rect">
            <a:avLst/>
          </a:prstGeom>
          <a:noFill/>
        </p:spPr>
      </p:pic>
      <p:pic>
        <p:nvPicPr>
          <p:cNvPr id="8195" name="Picture 3" descr="D:\Мои документы\шкільне\ліневич Н.Ю\заступник\през фото\козацькі забави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67251" y="1774808"/>
            <a:ext cx="4953033" cy="371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314</TotalTime>
  <Words>99</Words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Заступник директора з навчально-виховної роботи   Яринівської  ЗОШ І-ІІ ступенів  Ліневич  Наталія Юріївна  </vt:lpstr>
      <vt:lpstr> Презентація досвіду роботи закладу освіти з реалізації Концепції національно-патріотичного виховання дітей та молоді </vt:lpstr>
      <vt:lpstr>Виконання патріотичних пісень </vt:lpstr>
      <vt:lpstr>Зустріч з воїнами АТО</vt:lpstr>
      <vt:lpstr>Тиждень права </vt:lpstr>
      <vt:lpstr>Флеш-моб «Створи Голуба миру».</vt:lpstr>
      <vt:lpstr>День пам’яті героям Крут  </vt:lpstr>
      <vt:lpstr>«Голодомор 1932-1933 років: Україна пам’ятає»</vt:lpstr>
      <vt:lpstr>Козацькі забави </vt:lpstr>
      <vt:lpstr>Участь у районному конкурсі “Вифлиємська зірка”</vt:lpstr>
      <vt:lpstr>День Соборності </vt:lpstr>
      <vt:lpstr>Конкурс “Живи, Кобзаре, в пам’яті людській” </vt:lpstr>
      <vt:lpstr>Військовослужбовці з Рівного</vt:lpstr>
      <vt:lpstr>Внесок українського народу в перемогу у другій світовій війні</vt:lpstr>
      <vt:lpstr>День вишиванки </vt:lpstr>
      <vt:lpstr>Зустріч з гуртом “Покоління”                                    афганської  пісні </vt:lpstr>
      <vt:lpstr>«Патріотизм – серцевина людини, основа її активної позиції» В.О.Сухомлинський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Реалізація Концепції  патріотичного виховання  в школі  </dc:title>
  <dc:creator>Biostar</dc:creator>
  <cp:lastModifiedBy>Asus</cp:lastModifiedBy>
  <cp:revision>49</cp:revision>
  <dcterms:created xsi:type="dcterms:W3CDTF">2019-02-19T17:22:00Z</dcterms:created>
  <dcterms:modified xsi:type="dcterms:W3CDTF">2019-08-08T17:52:40Z</dcterms:modified>
</cp:coreProperties>
</file>