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2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5B453B-FD01-4F85-8612-A7D171164AA9}" type="datetimeFigureOut">
              <a:rPr lang="ru-RU" smtClean="0"/>
              <a:pPr/>
              <a:t>08.08.2019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4AACA-A225-465A-B764-171EB7DF724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583710-4E67-4E15-99DA-F87B16545757}" type="slidenum">
              <a:rPr lang="uk-UA"/>
              <a:pPr/>
              <a:t>2</a:t>
            </a:fld>
            <a:endParaRPr lang="uk-UA"/>
          </a:p>
        </p:txBody>
      </p:sp>
      <p:sp>
        <p:nvSpPr>
          <p:cNvPr id="8396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68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839684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852B7AB-6B38-4F72-86C9-4CFE5A2BF0AE}" type="slidenum">
              <a:rPr lang="ru-RU" sz="1200">
                <a:latin typeface="Arial" charset="0"/>
              </a:rPr>
              <a:pPr algn="r"/>
              <a:t>2</a:t>
            </a:fld>
            <a:endParaRPr lang="ru-RU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1FC065-2BEC-4154-8CFA-5FE45697CDC2}" type="slidenum">
              <a:rPr lang="uk-UA"/>
              <a:pPr/>
              <a:t>11</a:t>
            </a:fld>
            <a:endParaRPr lang="uk-UA"/>
          </a:p>
        </p:txBody>
      </p:sp>
      <p:sp>
        <p:nvSpPr>
          <p:cNvPr id="929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9795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929796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E2C3E79-E884-4A2E-8026-15EFAD22E756}" type="slidenum">
              <a:rPr lang="ru-RU" sz="1200">
                <a:latin typeface="Arial" charset="0"/>
              </a:rPr>
              <a:pPr algn="r"/>
              <a:t>11</a:t>
            </a:fld>
            <a:endParaRPr lang="ru-RU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5D193F-27CF-4DEC-9E99-4C45100D7FE9}" type="slidenum">
              <a:rPr lang="uk-UA"/>
              <a:pPr/>
              <a:t>12</a:t>
            </a:fld>
            <a:endParaRPr lang="uk-UA"/>
          </a:p>
        </p:txBody>
      </p:sp>
      <p:sp>
        <p:nvSpPr>
          <p:cNvPr id="8499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2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849924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80038B6-C967-48F0-9570-FAEBDE506212}" type="slidenum">
              <a:rPr lang="ru-RU" sz="1200">
                <a:latin typeface="Arial" charset="0"/>
              </a:rPr>
              <a:pPr algn="r"/>
              <a:t>12</a:t>
            </a:fld>
            <a:endParaRPr lang="ru-RU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A088C0-993A-4525-9CC6-BB3CC8954E58}" type="slidenum">
              <a:rPr lang="uk-UA"/>
              <a:pPr/>
              <a:t>13</a:t>
            </a:fld>
            <a:endParaRPr lang="uk-UA"/>
          </a:p>
        </p:txBody>
      </p:sp>
      <p:sp>
        <p:nvSpPr>
          <p:cNvPr id="93184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4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931844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76F9FB5-BCB8-47E2-B050-A1584C936D80}" type="slidenum">
              <a:rPr lang="ru-RU" sz="1200">
                <a:latin typeface="Arial" charset="0"/>
              </a:rPr>
              <a:pPr algn="r"/>
              <a:t>13</a:t>
            </a:fld>
            <a:endParaRPr lang="ru-RU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EE0262-D21A-4901-9601-DD5860579D3C}" type="slidenum">
              <a:rPr lang="uk-UA"/>
              <a:pPr/>
              <a:t>14</a:t>
            </a:fld>
            <a:endParaRPr lang="uk-UA"/>
          </a:p>
        </p:txBody>
      </p:sp>
      <p:sp>
        <p:nvSpPr>
          <p:cNvPr id="85197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51971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851972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3C2707C-EF8F-4834-A09E-F582F0BC418B}" type="slidenum">
              <a:rPr lang="ru-RU" sz="1200">
                <a:latin typeface="Arial" charset="0"/>
              </a:rPr>
              <a:pPr algn="r"/>
              <a:t>14</a:t>
            </a:fld>
            <a:endParaRPr lang="ru-RU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734925-8C8D-480B-9D5B-1DF7C24E7388}" type="slidenum">
              <a:rPr lang="uk-UA"/>
              <a:pPr/>
              <a:t>15</a:t>
            </a:fld>
            <a:endParaRPr lang="uk-UA"/>
          </a:p>
        </p:txBody>
      </p:sp>
      <p:sp>
        <p:nvSpPr>
          <p:cNvPr id="93389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3891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933892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BF0CD16-E760-4BDD-8B24-13351D410E06}" type="slidenum">
              <a:rPr lang="ru-RU" sz="1200">
                <a:latin typeface="Arial" charset="0"/>
              </a:rPr>
              <a:pPr algn="r"/>
              <a:t>15</a:t>
            </a:fld>
            <a:endParaRPr lang="ru-RU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611C00-573F-4F2E-B9A0-BC8C3F8DBC12}" type="slidenum">
              <a:rPr lang="uk-UA"/>
              <a:pPr/>
              <a:t>3</a:t>
            </a:fld>
            <a:endParaRPr lang="uk-UA"/>
          </a:p>
        </p:txBody>
      </p:sp>
      <p:sp>
        <p:nvSpPr>
          <p:cNvPr id="85401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54019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85402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6387B31-0195-46E5-99B2-5D4D81ABDBC5}" type="slidenum">
              <a:rPr lang="ru-RU" sz="1200">
                <a:latin typeface="Arial" charset="0"/>
              </a:rPr>
              <a:pPr algn="r"/>
              <a:t>3</a:t>
            </a:fld>
            <a:endParaRPr lang="ru-RU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B4CA35-BF50-4048-B617-4FD9DA504B30}" type="slidenum">
              <a:rPr lang="uk-UA"/>
              <a:pPr/>
              <a:t>4</a:t>
            </a:fld>
            <a:endParaRPr lang="uk-UA"/>
          </a:p>
        </p:txBody>
      </p:sp>
      <p:sp>
        <p:nvSpPr>
          <p:cNvPr id="8417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1731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841732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70AF429-FA4F-4694-A860-A9F2859163A5}" type="slidenum">
              <a:rPr lang="ru-RU" sz="1200">
                <a:latin typeface="Arial" charset="0"/>
              </a:rPr>
              <a:pPr algn="r"/>
              <a:t>4</a:t>
            </a:fld>
            <a:endParaRPr lang="ru-RU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64393A-2720-4C7F-8096-87D8A634DE86}" type="slidenum">
              <a:rPr lang="uk-UA"/>
              <a:pPr/>
              <a:t>5</a:t>
            </a:fld>
            <a:endParaRPr lang="uk-UA"/>
          </a:p>
        </p:txBody>
      </p:sp>
      <p:sp>
        <p:nvSpPr>
          <p:cNvPr id="85606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56067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856068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B90B900-80F5-4C98-B0A7-BFAC5F1B6630}" type="slidenum">
              <a:rPr lang="ru-RU" sz="1200">
                <a:latin typeface="Arial" charset="0"/>
              </a:rPr>
              <a:pPr algn="r"/>
              <a:t>5</a:t>
            </a:fld>
            <a:endParaRPr lang="ru-RU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C1D86B-DCE0-42A4-BF7F-EA7EB2059492}" type="slidenum">
              <a:rPr lang="uk-UA"/>
              <a:pPr/>
              <a:t>6</a:t>
            </a:fld>
            <a:endParaRPr lang="uk-UA"/>
          </a:p>
        </p:txBody>
      </p:sp>
      <p:sp>
        <p:nvSpPr>
          <p:cNvPr id="8437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3779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84378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C8D64DC-0053-407B-9EE0-EF5C10DF0EF1}" type="slidenum">
              <a:rPr lang="ru-RU" sz="1200">
                <a:latin typeface="Arial" charset="0"/>
              </a:rPr>
              <a:pPr algn="r"/>
              <a:t>6</a:t>
            </a:fld>
            <a:endParaRPr lang="ru-RU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787E0A-5562-45F7-90F9-5A7E0B7C716D}" type="slidenum">
              <a:rPr lang="uk-UA"/>
              <a:pPr/>
              <a:t>7</a:t>
            </a:fld>
            <a:endParaRPr lang="uk-UA"/>
          </a:p>
        </p:txBody>
      </p:sp>
      <p:sp>
        <p:nvSpPr>
          <p:cNvPr id="9256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5699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92570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20CB5FE-F041-4435-AAF7-3D8822DE196C}" type="slidenum">
              <a:rPr lang="ru-RU" sz="1200">
                <a:latin typeface="Arial" charset="0"/>
              </a:rPr>
              <a:pPr algn="r"/>
              <a:t>7</a:t>
            </a:fld>
            <a:endParaRPr lang="ru-RU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11B72A-217F-4C07-9440-EF1715A1BC25}" type="slidenum">
              <a:rPr lang="uk-UA"/>
              <a:pPr/>
              <a:t>8</a:t>
            </a:fld>
            <a:endParaRPr lang="uk-UA"/>
          </a:p>
        </p:txBody>
      </p:sp>
      <p:sp>
        <p:nvSpPr>
          <p:cNvPr id="84582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5827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845828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532215B-141A-4D68-9634-94CD586A34BF}" type="slidenum">
              <a:rPr lang="ru-RU" sz="1200">
                <a:latin typeface="Arial" charset="0"/>
              </a:rPr>
              <a:pPr algn="r"/>
              <a:t>8</a:t>
            </a:fld>
            <a:endParaRPr lang="ru-RU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CFC086-C603-4A54-AF59-547E715769CD}" type="slidenum">
              <a:rPr lang="uk-UA"/>
              <a:pPr/>
              <a:t>9</a:t>
            </a:fld>
            <a:endParaRPr lang="uk-UA"/>
          </a:p>
        </p:txBody>
      </p:sp>
      <p:sp>
        <p:nvSpPr>
          <p:cNvPr id="92774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7747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927748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10F8FC6-655B-4CA3-AF34-450E214DB228}" type="slidenum">
              <a:rPr lang="ru-RU" sz="1200">
                <a:latin typeface="Arial" charset="0"/>
              </a:rPr>
              <a:pPr algn="r"/>
              <a:t>9</a:t>
            </a:fld>
            <a:endParaRPr lang="ru-RU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13AE63-C704-4066-A96C-8B68B00DB950}" type="slidenum">
              <a:rPr lang="uk-UA"/>
              <a:pPr/>
              <a:t>10</a:t>
            </a:fld>
            <a:endParaRPr lang="uk-UA"/>
          </a:p>
        </p:txBody>
      </p:sp>
      <p:sp>
        <p:nvSpPr>
          <p:cNvPr id="84787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7875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847876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8E03C9E-5230-485C-A417-6533A920F332}" type="slidenum">
              <a:rPr lang="ru-RU" sz="1200">
                <a:latin typeface="Arial" charset="0"/>
              </a:rPr>
              <a:pPr algn="r"/>
              <a:t>10</a:t>
            </a:fld>
            <a:endParaRPr lang="ru-RU" sz="120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8483B-2E0A-4DA0-9925-532D90B07E2F}" type="datetimeFigureOut">
              <a:rPr lang="ru-RU" smtClean="0"/>
              <a:pPr/>
              <a:t>08.08.2019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6D5B-175D-4D75-9F5A-F60BBB5D51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8483B-2E0A-4DA0-9925-532D90B07E2F}" type="datetimeFigureOut">
              <a:rPr lang="ru-RU" smtClean="0"/>
              <a:pPr/>
              <a:t>08.08.2019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6D5B-175D-4D75-9F5A-F60BBB5D51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8483B-2E0A-4DA0-9925-532D90B07E2F}" type="datetimeFigureOut">
              <a:rPr lang="ru-RU" smtClean="0"/>
              <a:pPr/>
              <a:t>08.08.2019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6D5B-175D-4D75-9F5A-F60BBB5D51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8483B-2E0A-4DA0-9925-532D90B07E2F}" type="datetimeFigureOut">
              <a:rPr lang="ru-RU" smtClean="0"/>
              <a:pPr/>
              <a:t>08.08.2019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6D5B-175D-4D75-9F5A-F60BBB5D51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8483B-2E0A-4DA0-9925-532D90B07E2F}" type="datetimeFigureOut">
              <a:rPr lang="ru-RU" smtClean="0"/>
              <a:pPr/>
              <a:t>08.08.2019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6D5B-175D-4D75-9F5A-F60BBB5D51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8483B-2E0A-4DA0-9925-532D90B07E2F}" type="datetimeFigureOut">
              <a:rPr lang="ru-RU" smtClean="0"/>
              <a:pPr/>
              <a:t>08.08.2019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6D5B-175D-4D75-9F5A-F60BBB5D51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8483B-2E0A-4DA0-9925-532D90B07E2F}" type="datetimeFigureOut">
              <a:rPr lang="ru-RU" smtClean="0"/>
              <a:pPr/>
              <a:t>08.08.2019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6D5B-175D-4D75-9F5A-F60BBB5D51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8483B-2E0A-4DA0-9925-532D90B07E2F}" type="datetimeFigureOut">
              <a:rPr lang="ru-RU" smtClean="0"/>
              <a:pPr/>
              <a:t>08.08.2019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6D5B-175D-4D75-9F5A-F60BBB5D51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8483B-2E0A-4DA0-9925-532D90B07E2F}" type="datetimeFigureOut">
              <a:rPr lang="ru-RU" smtClean="0"/>
              <a:pPr/>
              <a:t>08.08.2019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6D5B-175D-4D75-9F5A-F60BBB5D51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8483B-2E0A-4DA0-9925-532D90B07E2F}" type="datetimeFigureOut">
              <a:rPr lang="ru-RU" smtClean="0"/>
              <a:pPr/>
              <a:t>08.08.2019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6D5B-175D-4D75-9F5A-F60BBB5D51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8483B-2E0A-4DA0-9925-532D90B07E2F}" type="datetimeFigureOut">
              <a:rPr lang="ru-RU" smtClean="0"/>
              <a:pPr/>
              <a:t>08.08.2019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6D5B-175D-4D75-9F5A-F60BBB5D51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8483B-2E0A-4DA0-9925-532D90B07E2F}" type="datetimeFigureOut">
              <a:rPr lang="ru-RU" smtClean="0"/>
              <a:pPr/>
              <a:t>08.08.2019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E6D5B-175D-4D75-9F5A-F60BBB5D51B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3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3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3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ÐÐ°ÑÑÐ¸Ð½ÐºÐ¸ Ð¿Ð¾ Ð·Ð°Ð¿ÑÐ¾ÑÑ ÑÐ°Ð±Ð»Ð¾Ð½Ñ ÑÐ»Ð°Ð¹Ð´Ð¾Ð² Ð´Ð»Ñ Ð¿ÑÐµÐ·ÐµÐ½ÑÐ°ÑÐ¸Ð¸ Ð¿ÑÐ°Ð²Ð¾Ð·Ð½Ð°Ð²ÑÑÐ²Ð¾ ÑÐºÐ°ÑÐ°ÑÑ Ð±ÐµÑÐ¿Ð»Ð°ÑÐ½Ð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841" y="0"/>
            <a:ext cx="9296841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3600400"/>
          </a:xfrm>
        </p:spPr>
        <p:txBody>
          <a:bodyPr>
            <a:noAutofit/>
          </a:bodyPr>
          <a:lstStyle/>
          <a:p>
            <a:r>
              <a:rPr lang="uk-UA" sz="8000" b="1" dirty="0" smtClean="0">
                <a:solidFill>
                  <a:srgbClr val="FF0000"/>
                </a:solidFill>
              </a:rPr>
              <a:t>Математика </a:t>
            </a:r>
            <a:br>
              <a:rPr lang="uk-UA" sz="8000" b="1" dirty="0" smtClean="0">
                <a:solidFill>
                  <a:srgbClr val="FF0000"/>
                </a:solidFill>
              </a:rPr>
            </a:br>
            <a:r>
              <a:rPr lang="uk-UA" sz="8000" b="1" smtClean="0">
                <a:solidFill>
                  <a:srgbClr val="FF0000"/>
                </a:solidFill>
              </a:rPr>
              <a:t>в загадках</a:t>
            </a:r>
            <a:endParaRPr lang="ru-RU" sz="8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920372"/>
          </a:xfrm>
          <a:prstGeom prst="rect">
            <a:avLst/>
          </a:prstGeom>
          <a:noFill/>
        </p:spPr>
      </p:pic>
      <p:pic>
        <p:nvPicPr>
          <p:cNvPr id="846850" name="Picture 2" descr="D:\Старый диск D\Мои документы\Царева\док\My Pictures\Люди\1049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00938" y="214313"/>
            <a:ext cx="1355725" cy="228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6851" name="Заголовок 3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7115175" cy="2649537"/>
          </a:xfrm>
        </p:spPr>
        <p:txBody>
          <a:bodyPr/>
          <a:lstStyle/>
          <a:p>
            <a:pPr algn="l"/>
            <a:r>
              <a:rPr lang="uk-UA" sz="3200"/>
              <a:t>5</a:t>
            </a:r>
            <a:r>
              <a:rPr lang="uk-UA" sz="3200">
                <a:latin typeface="Arial Unicode MS" pitchFamily="34" charset="-128"/>
              </a:rPr>
              <a:t>. </a:t>
            </a:r>
            <a:r>
              <a:rPr lang="uk-UA"/>
              <a:t>Двічі родиться, а раз помирає</a:t>
            </a:r>
            <a:endParaRPr lang="uk-UA">
              <a:latin typeface="Arial Unicode MS" pitchFamily="34" charset="-128"/>
            </a:endParaRPr>
          </a:p>
        </p:txBody>
      </p:sp>
      <p:sp>
        <p:nvSpPr>
          <p:cNvPr id="5" name="Управляющая кнопка: домой 4">
            <a:hlinkClick r:id="rId5" action="ppaction://hlinksldjump" highlightClick="1"/>
          </p:cNvPr>
          <p:cNvSpPr/>
          <p:nvPr/>
        </p:nvSpPr>
        <p:spPr>
          <a:xfrm>
            <a:off x="8715375" y="6500813"/>
            <a:ext cx="214313" cy="2143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846853" name="Group 5"/>
          <p:cNvGraphicFramePr>
            <a:graphicFrameLocks noGrp="1"/>
          </p:cNvGraphicFramePr>
          <p:nvPr/>
        </p:nvGraphicFramePr>
        <p:xfrm>
          <a:off x="468313" y="3933825"/>
          <a:ext cx="7991475" cy="2319338"/>
        </p:xfrm>
        <a:graphic>
          <a:graphicData uri="http://schemas.openxmlformats.org/drawingml/2006/table">
            <a:tbl>
              <a:tblPr/>
              <a:tblGrid>
                <a:gridCol w="3995737"/>
                <a:gridCol w="3995738"/>
              </a:tblGrid>
              <a:tr h="1160463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uk-UA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1. Квітка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2. Птах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8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3. Звір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4. Людина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920372"/>
          </a:xfrm>
          <a:prstGeom prst="rect">
            <a:avLst/>
          </a:prstGeom>
          <a:noFill/>
        </p:spPr>
      </p:pic>
      <p:pic>
        <p:nvPicPr>
          <p:cNvPr id="928770" name="Picture 2" descr="D:\Старый диск D\Мои документы\Царева\док\My Pictures\Люди\1049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00938" y="214313"/>
            <a:ext cx="1355725" cy="228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8771" name="Заголовок 3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7115175" cy="2649537"/>
          </a:xfrm>
        </p:spPr>
        <p:txBody>
          <a:bodyPr/>
          <a:lstStyle/>
          <a:p>
            <a:pPr algn="l"/>
            <a:r>
              <a:rPr lang="uk-UA" sz="3200"/>
              <a:t>5</a:t>
            </a:r>
            <a:r>
              <a:rPr lang="uk-UA" sz="3200">
                <a:latin typeface="Arial Unicode MS" pitchFamily="34" charset="-128"/>
              </a:rPr>
              <a:t>. </a:t>
            </a:r>
            <a:r>
              <a:rPr lang="uk-UA"/>
              <a:t>Двічі родиться, а раз помирає</a:t>
            </a:r>
            <a:endParaRPr lang="uk-UA">
              <a:latin typeface="Arial Unicode MS" pitchFamily="34" charset="-128"/>
            </a:endParaRPr>
          </a:p>
        </p:txBody>
      </p:sp>
      <p:sp>
        <p:nvSpPr>
          <p:cNvPr id="5" name="Управляющая кнопка: домой 4">
            <a:hlinkClick r:id="rId5" action="ppaction://hlinksldjump" highlightClick="1"/>
          </p:cNvPr>
          <p:cNvSpPr/>
          <p:nvPr/>
        </p:nvSpPr>
        <p:spPr>
          <a:xfrm>
            <a:off x="8715375" y="6500813"/>
            <a:ext cx="214313" cy="2143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928773" name="Group 5"/>
          <p:cNvGraphicFramePr>
            <a:graphicFrameLocks noGrp="1"/>
          </p:cNvGraphicFramePr>
          <p:nvPr/>
        </p:nvGraphicFramePr>
        <p:xfrm>
          <a:off x="468313" y="3933825"/>
          <a:ext cx="7991475" cy="2319338"/>
        </p:xfrm>
        <a:graphic>
          <a:graphicData uri="http://schemas.openxmlformats.org/drawingml/2006/table">
            <a:tbl>
              <a:tblPr/>
              <a:tblGrid>
                <a:gridCol w="3995737"/>
                <a:gridCol w="3995738"/>
              </a:tblGrid>
              <a:tr h="1160463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2. Птах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8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920372"/>
          </a:xfrm>
          <a:prstGeom prst="rect">
            <a:avLst/>
          </a:prstGeom>
          <a:noFill/>
        </p:spPr>
      </p:pic>
      <p:pic>
        <p:nvPicPr>
          <p:cNvPr id="848898" name="Picture 2" descr="D:\Старый диск D\Мои документы\Царева\док\My Pictures\Люди\1049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00938" y="214313"/>
            <a:ext cx="1355725" cy="228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8899" name="Заголовок 3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7115175" cy="2649537"/>
          </a:xfrm>
        </p:spPr>
        <p:txBody>
          <a:bodyPr/>
          <a:lstStyle/>
          <a:p>
            <a:pPr algn="l"/>
            <a:r>
              <a:rPr lang="uk-UA" sz="3200"/>
              <a:t>6</a:t>
            </a:r>
            <a:r>
              <a:rPr lang="uk-UA" sz="3200">
                <a:latin typeface="Arial Unicode MS" pitchFamily="34" charset="-128"/>
              </a:rPr>
              <a:t>. </a:t>
            </a:r>
            <a:r>
              <a:rPr lang="uk-UA"/>
              <a:t>Зозуляста, срібляста, сорочок вдягнула триста</a:t>
            </a:r>
            <a:endParaRPr lang="uk-UA">
              <a:latin typeface="Arial Unicode MS" pitchFamily="34" charset="-128"/>
            </a:endParaRPr>
          </a:p>
        </p:txBody>
      </p:sp>
      <p:sp>
        <p:nvSpPr>
          <p:cNvPr id="5" name="Управляющая кнопка: домой 4">
            <a:hlinkClick r:id="rId5" action="ppaction://hlinksldjump" highlightClick="1"/>
          </p:cNvPr>
          <p:cNvSpPr/>
          <p:nvPr/>
        </p:nvSpPr>
        <p:spPr>
          <a:xfrm>
            <a:off x="8715375" y="6500813"/>
            <a:ext cx="214313" cy="2143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848901" name="Group 5"/>
          <p:cNvGraphicFramePr>
            <a:graphicFrameLocks noGrp="1"/>
          </p:cNvGraphicFramePr>
          <p:nvPr/>
        </p:nvGraphicFramePr>
        <p:xfrm>
          <a:off x="468313" y="3933825"/>
          <a:ext cx="7991475" cy="2319338"/>
        </p:xfrm>
        <a:graphic>
          <a:graphicData uri="http://schemas.openxmlformats.org/drawingml/2006/table">
            <a:tbl>
              <a:tblPr/>
              <a:tblGrid>
                <a:gridCol w="3995737"/>
                <a:gridCol w="3995738"/>
              </a:tblGrid>
              <a:tr h="1160463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uk-UA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1. Цибуля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2. Горіх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8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3. Капуста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4. Жолудь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920372"/>
          </a:xfrm>
          <a:prstGeom prst="rect">
            <a:avLst/>
          </a:prstGeom>
          <a:noFill/>
        </p:spPr>
      </p:pic>
      <p:pic>
        <p:nvPicPr>
          <p:cNvPr id="930818" name="Picture 2" descr="D:\Старый диск D\Мои документы\Царева\док\My Pictures\Люди\1049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00938" y="214313"/>
            <a:ext cx="1355725" cy="228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30819" name="Заголовок 3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7115175" cy="2649537"/>
          </a:xfrm>
        </p:spPr>
        <p:txBody>
          <a:bodyPr/>
          <a:lstStyle/>
          <a:p>
            <a:pPr algn="l"/>
            <a:r>
              <a:rPr lang="uk-UA" sz="3200"/>
              <a:t>6</a:t>
            </a:r>
            <a:r>
              <a:rPr lang="uk-UA" sz="3200">
                <a:latin typeface="Arial Unicode MS" pitchFamily="34" charset="-128"/>
              </a:rPr>
              <a:t>. </a:t>
            </a:r>
            <a:r>
              <a:rPr lang="uk-UA"/>
              <a:t>Зозуляста, срібляста, сорочок вдягнула триста</a:t>
            </a:r>
            <a:endParaRPr lang="uk-UA">
              <a:latin typeface="Arial Unicode MS" pitchFamily="34" charset="-128"/>
            </a:endParaRPr>
          </a:p>
        </p:txBody>
      </p:sp>
      <p:sp>
        <p:nvSpPr>
          <p:cNvPr id="5" name="Управляющая кнопка: домой 4">
            <a:hlinkClick r:id="rId5" action="ppaction://hlinksldjump" highlightClick="1"/>
          </p:cNvPr>
          <p:cNvSpPr/>
          <p:nvPr/>
        </p:nvSpPr>
        <p:spPr>
          <a:xfrm>
            <a:off x="8715375" y="6500813"/>
            <a:ext cx="214313" cy="2143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930821" name="Group 5"/>
          <p:cNvGraphicFramePr>
            <a:graphicFrameLocks noGrp="1"/>
          </p:cNvGraphicFramePr>
          <p:nvPr/>
        </p:nvGraphicFramePr>
        <p:xfrm>
          <a:off x="468313" y="3933825"/>
          <a:ext cx="7991475" cy="2319338"/>
        </p:xfrm>
        <a:graphic>
          <a:graphicData uri="http://schemas.openxmlformats.org/drawingml/2006/table">
            <a:tbl>
              <a:tblPr/>
              <a:tblGrid>
                <a:gridCol w="3995737"/>
                <a:gridCol w="3995738"/>
              </a:tblGrid>
              <a:tr h="1160463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8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3. Капуста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920372"/>
          </a:xfrm>
          <a:prstGeom prst="rect">
            <a:avLst/>
          </a:prstGeom>
          <a:noFill/>
        </p:spPr>
      </p:pic>
      <p:pic>
        <p:nvPicPr>
          <p:cNvPr id="850946" name="Picture 2" descr="D:\Старый диск D\Мои документы\Царева\док\My Pictures\Люди\1049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00938" y="214313"/>
            <a:ext cx="1355725" cy="228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50947" name="Заголовок 3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7115175" cy="2649537"/>
          </a:xfrm>
        </p:spPr>
        <p:txBody>
          <a:bodyPr/>
          <a:lstStyle/>
          <a:p>
            <a:pPr algn="l"/>
            <a:r>
              <a:rPr lang="uk-UA" sz="3200"/>
              <a:t>7</a:t>
            </a:r>
            <a:r>
              <a:rPr lang="uk-UA" sz="3200">
                <a:latin typeface="Arial Unicode MS" pitchFamily="34" charset="-128"/>
              </a:rPr>
              <a:t>. </a:t>
            </a:r>
            <a:r>
              <a:rPr lang="uk-UA"/>
              <a:t>У семи братів по одній сестрі. Скільки дітей в сім’ї?</a:t>
            </a:r>
            <a:endParaRPr lang="uk-UA">
              <a:latin typeface="Arial Unicode MS" pitchFamily="34" charset="-128"/>
            </a:endParaRPr>
          </a:p>
        </p:txBody>
      </p:sp>
      <p:sp>
        <p:nvSpPr>
          <p:cNvPr id="5" name="Управляющая кнопка: домой 4">
            <a:hlinkClick r:id="rId5" action="ppaction://hlinksldjump" highlightClick="1"/>
          </p:cNvPr>
          <p:cNvSpPr/>
          <p:nvPr/>
        </p:nvSpPr>
        <p:spPr>
          <a:xfrm>
            <a:off x="8715375" y="6500813"/>
            <a:ext cx="214313" cy="2143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850949" name="Group 5"/>
          <p:cNvGraphicFramePr>
            <a:graphicFrameLocks noGrp="1"/>
          </p:cNvGraphicFramePr>
          <p:nvPr/>
        </p:nvGraphicFramePr>
        <p:xfrm>
          <a:off x="468313" y="3933825"/>
          <a:ext cx="7991475" cy="2319338"/>
        </p:xfrm>
        <a:graphic>
          <a:graphicData uri="http://schemas.openxmlformats.org/drawingml/2006/table">
            <a:tbl>
              <a:tblPr/>
              <a:tblGrid>
                <a:gridCol w="3995737"/>
                <a:gridCol w="3995738"/>
              </a:tblGrid>
              <a:tr h="1160463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uk-UA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1. 8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2. 10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8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3. 14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4. 9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920372"/>
          </a:xfrm>
          <a:prstGeom prst="rect">
            <a:avLst/>
          </a:prstGeom>
          <a:noFill/>
        </p:spPr>
      </p:pic>
      <p:pic>
        <p:nvPicPr>
          <p:cNvPr id="932866" name="Picture 2" descr="D:\Старый диск D\Мои документы\Царева\док\My Pictures\Люди\1049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00938" y="214313"/>
            <a:ext cx="1355725" cy="228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32867" name="Заголовок 3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7115175" cy="2649537"/>
          </a:xfrm>
        </p:spPr>
        <p:txBody>
          <a:bodyPr/>
          <a:lstStyle/>
          <a:p>
            <a:pPr algn="l"/>
            <a:r>
              <a:rPr lang="uk-UA" sz="3200"/>
              <a:t>7</a:t>
            </a:r>
            <a:r>
              <a:rPr lang="uk-UA" sz="3200">
                <a:latin typeface="Arial Unicode MS" pitchFamily="34" charset="-128"/>
              </a:rPr>
              <a:t>. </a:t>
            </a:r>
            <a:r>
              <a:rPr lang="uk-UA"/>
              <a:t>У семи братів по одній сестрі. Скільки дітей в сім’ї?</a:t>
            </a:r>
            <a:endParaRPr lang="uk-UA">
              <a:latin typeface="Arial Unicode MS" pitchFamily="34" charset="-128"/>
            </a:endParaRPr>
          </a:p>
        </p:txBody>
      </p:sp>
      <p:sp>
        <p:nvSpPr>
          <p:cNvPr id="5" name="Управляющая кнопка: домой 4">
            <a:hlinkClick r:id="rId5" action="ppaction://hlinksldjump" highlightClick="1"/>
          </p:cNvPr>
          <p:cNvSpPr/>
          <p:nvPr/>
        </p:nvSpPr>
        <p:spPr>
          <a:xfrm>
            <a:off x="8715375" y="6500813"/>
            <a:ext cx="214313" cy="2143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932869" name="Group 5"/>
          <p:cNvGraphicFramePr>
            <a:graphicFrameLocks noGrp="1"/>
          </p:cNvGraphicFramePr>
          <p:nvPr/>
        </p:nvGraphicFramePr>
        <p:xfrm>
          <a:off x="468313" y="3933825"/>
          <a:ext cx="7991475" cy="2319338"/>
        </p:xfrm>
        <a:graphic>
          <a:graphicData uri="http://schemas.openxmlformats.org/drawingml/2006/table">
            <a:tbl>
              <a:tblPr/>
              <a:tblGrid>
                <a:gridCol w="3995737"/>
                <a:gridCol w="3995738"/>
              </a:tblGrid>
              <a:tr h="1160463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uk-UA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1. 8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8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Управляющая кнопка: возврат 5">
            <a:hlinkClick r:id="" action="ppaction://noaction" highlightClick="1"/>
          </p:cNvPr>
          <p:cNvSpPr/>
          <p:nvPr/>
        </p:nvSpPr>
        <p:spPr>
          <a:xfrm>
            <a:off x="8316913" y="6429375"/>
            <a:ext cx="285750" cy="28575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0372"/>
          </a:xfrm>
          <a:prstGeom prst="rect">
            <a:avLst/>
          </a:prstGeom>
          <a:noFill/>
        </p:spPr>
      </p:pic>
      <p:pic>
        <p:nvPicPr>
          <p:cNvPr id="1026" name="Picture 2" descr="Ð ÐµÐ·ÑÐ»ÑÑÐ°Ñ Ð¿Ð¾ÑÑÐºÑ Ð·Ð¾Ð±ÑÐ°Ð¶ÐµÐ½Ñ Ð·Ð° Ð·Ð°Ð¿Ð¸ÑÐ¾Ð¼ &quot;ÑÐ°Ð±Ð»Ð¾Ð½ Ð´Ð»Ñ Ð¿ÑÐµÐ·ÐµÐ½ÑÐ°ÑÐ¸Ð¸ Ð¼Ð¾Ð»Ð¾Ð´ÑÑ Ð´ÑÐºÑÑ&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76672"/>
            <a:ext cx="7552838" cy="63813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920372"/>
          </a:xfrm>
          <a:prstGeom prst="rect">
            <a:avLst/>
          </a:prstGeom>
          <a:noFill/>
        </p:spPr>
      </p:pic>
      <p:pic>
        <p:nvPicPr>
          <p:cNvPr id="838658" name="Picture 2" descr="D:\Старый диск D\Мои документы\Царева\док\My Pictures\Люди\1049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00938" y="214313"/>
            <a:ext cx="1355725" cy="228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38659" name="Заголовок 3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7115175" cy="2649537"/>
          </a:xfrm>
        </p:spPr>
        <p:txBody>
          <a:bodyPr/>
          <a:lstStyle/>
          <a:p>
            <a:pPr algn="l"/>
            <a:r>
              <a:rPr lang="uk-UA" sz="3200">
                <a:latin typeface="Arial Unicode MS" pitchFamily="34" charset="-128"/>
              </a:rPr>
              <a:t>1. </a:t>
            </a:r>
            <a:r>
              <a:rPr lang="uk-UA"/>
              <a:t>Сім соколят на одній подушці сплять</a:t>
            </a:r>
            <a:endParaRPr lang="uk-UA">
              <a:latin typeface="Arial Unicode MS" pitchFamily="34" charset="-128"/>
            </a:endParaRPr>
          </a:p>
        </p:txBody>
      </p:sp>
      <p:sp>
        <p:nvSpPr>
          <p:cNvPr id="5" name="Управляющая кнопка: домой 4">
            <a:hlinkClick r:id="rId5" action="ppaction://hlinksldjump" highlightClick="1"/>
          </p:cNvPr>
          <p:cNvSpPr/>
          <p:nvPr/>
        </p:nvSpPr>
        <p:spPr>
          <a:xfrm>
            <a:off x="8715375" y="6500813"/>
            <a:ext cx="214313" cy="2143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838661" name="Group 5"/>
          <p:cNvGraphicFramePr>
            <a:graphicFrameLocks noGrp="1"/>
          </p:cNvGraphicFramePr>
          <p:nvPr/>
        </p:nvGraphicFramePr>
        <p:xfrm>
          <a:off x="468313" y="3933825"/>
          <a:ext cx="7991475" cy="2319338"/>
        </p:xfrm>
        <a:graphic>
          <a:graphicData uri="http://schemas.openxmlformats.org/drawingml/2006/table">
            <a:tbl>
              <a:tblPr/>
              <a:tblGrid>
                <a:gridCol w="3995737"/>
                <a:gridCol w="3995738"/>
              </a:tblGrid>
              <a:tr h="1160463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uk-UA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1. Соняшник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2. Колосок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8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3. Мак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4. Ромашка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920372"/>
          </a:xfrm>
          <a:prstGeom prst="rect">
            <a:avLst/>
          </a:prstGeom>
          <a:noFill/>
        </p:spPr>
      </p:pic>
      <p:pic>
        <p:nvPicPr>
          <p:cNvPr id="852994" name="Picture 2" descr="D:\Старый диск D\Мои документы\Царева\док\My Pictures\Люди\1049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00938" y="214313"/>
            <a:ext cx="1355725" cy="228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52995" name="Заголовок 3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7115175" cy="2649537"/>
          </a:xfrm>
        </p:spPr>
        <p:txBody>
          <a:bodyPr/>
          <a:lstStyle/>
          <a:p>
            <a:pPr algn="l"/>
            <a:r>
              <a:rPr lang="uk-UA" sz="3200">
                <a:latin typeface="Arial Unicode MS" pitchFamily="34" charset="-128"/>
              </a:rPr>
              <a:t>1. </a:t>
            </a:r>
            <a:r>
              <a:rPr lang="uk-UA"/>
              <a:t>Сім соколят на одній подушці сплять</a:t>
            </a:r>
            <a:endParaRPr lang="uk-UA">
              <a:latin typeface="Arial Unicode MS" pitchFamily="34" charset="-128"/>
            </a:endParaRPr>
          </a:p>
        </p:txBody>
      </p:sp>
      <p:sp>
        <p:nvSpPr>
          <p:cNvPr id="5" name="Управляющая кнопка: домой 4">
            <a:hlinkClick r:id="rId5" action="ppaction://hlinksldjump" highlightClick="1"/>
          </p:cNvPr>
          <p:cNvSpPr/>
          <p:nvPr/>
        </p:nvSpPr>
        <p:spPr>
          <a:xfrm>
            <a:off x="8715375" y="6500813"/>
            <a:ext cx="214313" cy="2143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852997" name="Group 5"/>
          <p:cNvGraphicFramePr>
            <a:graphicFrameLocks noGrp="1"/>
          </p:cNvGraphicFramePr>
          <p:nvPr/>
        </p:nvGraphicFramePr>
        <p:xfrm>
          <a:off x="468313" y="3933825"/>
          <a:ext cx="7991475" cy="2319338"/>
        </p:xfrm>
        <a:graphic>
          <a:graphicData uri="http://schemas.openxmlformats.org/drawingml/2006/table">
            <a:tbl>
              <a:tblPr/>
              <a:tblGrid>
                <a:gridCol w="3995737"/>
                <a:gridCol w="3995738"/>
              </a:tblGrid>
              <a:tr h="1160463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uk-UA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1. Соняшник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8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920372"/>
          </a:xfrm>
          <a:prstGeom prst="rect">
            <a:avLst/>
          </a:prstGeom>
          <a:noFill/>
        </p:spPr>
      </p:pic>
      <p:pic>
        <p:nvPicPr>
          <p:cNvPr id="840706" name="Picture 2" descr="D:\Старый диск D\Мои документы\Царева\док\My Pictures\Люди\1049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00938" y="214313"/>
            <a:ext cx="1355725" cy="228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0707" name="Заголовок 3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7115175" cy="2649537"/>
          </a:xfrm>
        </p:spPr>
        <p:txBody>
          <a:bodyPr/>
          <a:lstStyle/>
          <a:p>
            <a:pPr algn="l"/>
            <a:r>
              <a:rPr lang="uk-UA" sz="3200"/>
              <a:t>2</a:t>
            </a:r>
            <a:r>
              <a:rPr lang="uk-UA" sz="3200">
                <a:latin typeface="Arial Unicode MS" pitchFamily="34" charset="-128"/>
              </a:rPr>
              <a:t>. </a:t>
            </a:r>
            <a:r>
              <a:rPr lang="uk-UA"/>
              <a:t>У двох матерів по п’ятеро синів</a:t>
            </a:r>
            <a:endParaRPr lang="uk-UA">
              <a:latin typeface="Arial Unicode MS" pitchFamily="34" charset="-128"/>
            </a:endParaRPr>
          </a:p>
        </p:txBody>
      </p:sp>
      <p:sp>
        <p:nvSpPr>
          <p:cNvPr id="5" name="Управляющая кнопка: домой 4">
            <a:hlinkClick r:id="rId5" action="ppaction://hlinksldjump" highlightClick="1"/>
          </p:cNvPr>
          <p:cNvSpPr/>
          <p:nvPr/>
        </p:nvSpPr>
        <p:spPr>
          <a:xfrm>
            <a:off x="8715375" y="6500813"/>
            <a:ext cx="214313" cy="2143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840721" name="Group 17"/>
          <p:cNvGraphicFramePr>
            <a:graphicFrameLocks noGrp="1"/>
          </p:cNvGraphicFramePr>
          <p:nvPr/>
        </p:nvGraphicFramePr>
        <p:xfrm>
          <a:off x="468313" y="3933825"/>
          <a:ext cx="7991475" cy="2469515"/>
        </p:xfrm>
        <a:graphic>
          <a:graphicData uri="http://schemas.openxmlformats.org/drawingml/2006/table">
            <a:tbl>
              <a:tblPr/>
              <a:tblGrid>
                <a:gridCol w="3995737"/>
                <a:gridCol w="3995738"/>
              </a:tblGrid>
              <a:tr h="1160463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uk-UA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1. 2 стільці із спинками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2. Дві ромашки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8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3. Руки і пальці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4. Пенал і олівці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920372"/>
          </a:xfrm>
          <a:prstGeom prst="rect">
            <a:avLst/>
          </a:prstGeom>
          <a:noFill/>
        </p:spPr>
      </p:pic>
      <p:pic>
        <p:nvPicPr>
          <p:cNvPr id="855042" name="Picture 2" descr="D:\Старый диск D\Мои документы\Царева\док\My Pictures\Люди\1049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00938" y="214313"/>
            <a:ext cx="1355725" cy="228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55043" name="Заголовок 3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7115175" cy="2649537"/>
          </a:xfrm>
        </p:spPr>
        <p:txBody>
          <a:bodyPr/>
          <a:lstStyle/>
          <a:p>
            <a:pPr algn="l"/>
            <a:r>
              <a:rPr lang="uk-UA" sz="3200"/>
              <a:t>2</a:t>
            </a:r>
            <a:r>
              <a:rPr lang="uk-UA" sz="3200">
                <a:latin typeface="Arial Unicode MS" pitchFamily="34" charset="-128"/>
              </a:rPr>
              <a:t>. </a:t>
            </a:r>
            <a:r>
              <a:rPr lang="uk-UA"/>
              <a:t>У двох матерів по п’ятеро синів</a:t>
            </a:r>
            <a:endParaRPr lang="uk-UA">
              <a:latin typeface="Arial Unicode MS" pitchFamily="34" charset="-128"/>
            </a:endParaRPr>
          </a:p>
        </p:txBody>
      </p:sp>
      <p:sp>
        <p:nvSpPr>
          <p:cNvPr id="5" name="Управляющая кнопка: домой 4">
            <a:hlinkClick r:id="rId5" action="ppaction://hlinksldjump" highlightClick="1"/>
          </p:cNvPr>
          <p:cNvSpPr/>
          <p:nvPr/>
        </p:nvSpPr>
        <p:spPr>
          <a:xfrm>
            <a:off x="8715375" y="6500813"/>
            <a:ext cx="214313" cy="2143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855045" name="Group 5"/>
          <p:cNvGraphicFramePr>
            <a:graphicFrameLocks noGrp="1"/>
          </p:cNvGraphicFramePr>
          <p:nvPr/>
        </p:nvGraphicFramePr>
        <p:xfrm>
          <a:off x="468313" y="3933825"/>
          <a:ext cx="7991475" cy="2319338"/>
        </p:xfrm>
        <a:graphic>
          <a:graphicData uri="http://schemas.openxmlformats.org/drawingml/2006/table">
            <a:tbl>
              <a:tblPr/>
              <a:tblGrid>
                <a:gridCol w="3995737"/>
                <a:gridCol w="3995738"/>
              </a:tblGrid>
              <a:tr h="1160463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uk-UA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uk-UA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8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3. Руки і пальці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uk-UA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920372"/>
          </a:xfrm>
          <a:prstGeom prst="rect">
            <a:avLst/>
          </a:prstGeom>
          <a:noFill/>
        </p:spPr>
      </p:pic>
      <p:pic>
        <p:nvPicPr>
          <p:cNvPr id="842754" name="Picture 2" descr="D:\Старый диск D\Мои документы\Царева\док\My Pictures\Люди\1049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00938" y="214313"/>
            <a:ext cx="1355725" cy="228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2755" name="Заголовок 3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7115175" cy="2649537"/>
          </a:xfrm>
        </p:spPr>
        <p:txBody>
          <a:bodyPr/>
          <a:lstStyle/>
          <a:p>
            <a:pPr algn="l"/>
            <a:r>
              <a:rPr lang="uk-UA" sz="3200"/>
              <a:t>3</a:t>
            </a:r>
            <a:r>
              <a:rPr lang="uk-UA" sz="3200">
                <a:latin typeface="Arial Unicode MS" pitchFamily="34" charset="-128"/>
              </a:rPr>
              <a:t>. </a:t>
            </a:r>
            <a:r>
              <a:rPr lang="uk-UA"/>
              <a:t>Сто один брат – всі в один ряд зв’язані стоять</a:t>
            </a:r>
            <a:endParaRPr lang="uk-UA">
              <a:latin typeface="Arial Unicode MS" pitchFamily="34" charset="-128"/>
            </a:endParaRPr>
          </a:p>
        </p:txBody>
      </p:sp>
      <p:sp>
        <p:nvSpPr>
          <p:cNvPr id="5" name="Управляющая кнопка: домой 4">
            <a:hlinkClick r:id="rId5" action="ppaction://hlinksldjump" highlightClick="1"/>
          </p:cNvPr>
          <p:cNvSpPr/>
          <p:nvPr/>
        </p:nvSpPr>
        <p:spPr>
          <a:xfrm>
            <a:off x="8715375" y="6500813"/>
            <a:ext cx="214313" cy="2143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842757" name="Group 5"/>
          <p:cNvGraphicFramePr>
            <a:graphicFrameLocks noGrp="1"/>
          </p:cNvGraphicFramePr>
          <p:nvPr/>
        </p:nvGraphicFramePr>
        <p:xfrm>
          <a:off x="468313" y="3933825"/>
          <a:ext cx="7991475" cy="2319338"/>
        </p:xfrm>
        <a:graphic>
          <a:graphicData uri="http://schemas.openxmlformats.org/drawingml/2006/table">
            <a:tbl>
              <a:tblPr/>
              <a:tblGrid>
                <a:gridCol w="3995737"/>
                <a:gridCol w="3995738"/>
              </a:tblGrid>
              <a:tr h="1160463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uk-UA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1. Ялинка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2. Паркан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8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3. Сніп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4. Букет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920372"/>
          </a:xfrm>
          <a:prstGeom prst="rect">
            <a:avLst/>
          </a:prstGeom>
          <a:noFill/>
        </p:spPr>
      </p:pic>
      <p:pic>
        <p:nvPicPr>
          <p:cNvPr id="924674" name="Picture 2" descr="D:\Старый диск D\Мои документы\Царева\док\My Pictures\Люди\1049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00938" y="214313"/>
            <a:ext cx="1355725" cy="228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4675" name="Заголовок 3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7115175" cy="2649537"/>
          </a:xfrm>
        </p:spPr>
        <p:txBody>
          <a:bodyPr/>
          <a:lstStyle/>
          <a:p>
            <a:pPr algn="l"/>
            <a:r>
              <a:rPr lang="uk-UA" sz="3200"/>
              <a:t>3</a:t>
            </a:r>
            <a:r>
              <a:rPr lang="uk-UA" sz="3200">
                <a:latin typeface="Arial Unicode MS" pitchFamily="34" charset="-128"/>
              </a:rPr>
              <a:t>. </a:t>
            </a:r>
            <a:r>
              <a:rPr lang="uk-UA"/>
              <a:t>Сто один брат – всі в один ряд зв’язані стоять</a:t>
            </a:r>
            <a:endParaRPr lang="uk-UA">
              <a:latin typeface="Arial Unicode MS" pitchFamily="34" charset="-128"/>
            </a:endParaRPr>
          </a:p>
        </p:txBody>
      </p:sp>
      <p:sp>
        <p:nvSpPr>
          <p:cNvPr id="5" name="Управляющая кнопка: домой 4">
            <a:hlinkClick r:id="rId5" action="ppaction://hlinksldjump" highlightClick="1"/>
          </p:cNvPr>
          <p:cNvSpPr/>
          <p:nvPr/>
        </p:nvSpPr>
        <p:spPr>
          <a:xfrm>
            <a:off x="8715375" y="6500813"/>
            <a:ext cx="214313" cy="2143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924677" name="Group 5"/>
          <p:cNvGraphicFramePr>
            <a:graphicFrameLocks noGrp="1"/>
          </p:cNvGraphicFramePr>
          <p:nvPr/>
        </p:nvGraphicFramePr>
        <p:xfrm>
          <a:off x="468313" y="3933825"/>
          <a:ext cx="7991475" cy="2319338"/>
        </p:xfrm>
        <a:graphic>
          <a:graphicData uri="http://schemas.openxmlformats.org/drawingml/2006/table">
            <a:tbl>
              <a:tblPr/>
              <a:tblGrid>
                <a:gridCol w="3995737"/>
                <a:gridCol w="3995738"/>
              </a:tblGrid>
              <a:tr h="1160463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2. Паркан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8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920372"/>
          </a:xfrm>
          <a:prstGeom prst="rect">
            <a:avLst/>
          </a:prstGeom>
          <a:noFill/>
        </p:spPr>
      </p:pic>
      <p:pic>
        <p:nvPicPr>
          <p:cNvPr id="844802" name="Picture 2" descr="D:\Старый диск D\Мои документы\Царева\док\My Pictures\Люди\1049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00938" y="214313"/>
            <a:ext cx="1355725" cy="228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4803" name="Заголовок 3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7115175" cy="2649537"/>
          </a:xfrm>
        </p:spPr>
        <p:txBody>
          <a:bodyPr/>
          <a:lstStyle/>
          <a:p>
            <a:pPr algn="l"/>
            <a:r>
              <a:rPr lang="uk-UA" sz="3200"/>
              <a:t>4</a:t>
            </a:r>
            <a:r>
              <a:rPr lang="uk-UA" sz="3200">
                <a:latin typeface="Arial Unicode MS" pitchFamily="34" charset="-128"/>
              </a:rPr>
              <a:t>. </a:t>
            </a:r>
            <a:r>
              <a:rPr lang="uk-UA"/>
              <a:t>Під одним бриликом чотири панночки стоять</a:t>
            </a:r>
            <a:endParaRPr lang="uk-UA">
              <a:latin typeface="Arial Unicode MS" pitchFamily="34" charset="-128"/>
            </a:endParaRPr>
          </a:p>
        </p:txBody>
      </p:sp>
      <p:sp>
        <p:nvSpPr>
          <p:cNvPr id="5" name="Управляющая кнопка: домой 4">
            <a:hlinkClick r:id="rId5" action="ppaction://hlinksldjump" highlightClick="1"/>
          </p:cNvPr>
          <p:cNvSpPr/>
          <p:nvPr/>
        </p:nvSpPr>
        <p:spPr>
          <a:xfrm>
            <a:off x="8715375" y="6500813"/>
            <a:ext cx="214313" cy="2143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844816" name="Group 16"/>
          <p:cNvGraphicFramePr>
            <a:graphicFrameLocks noGrp="1"/>
          </p:cNvGraphicFramePr>
          <p:nvPr/>
        </p:nvGraphicFramePr>
        <p:xfrm>
          <a:off x="468313" y="3933825"/>
          <a:ext cx="7991475" cy="2471103"/>
        </p:xfrm>
        <a:graphic>
          <a:graphicData uri="http://schemas.openxmlformats.org/drawingml/2006/table">
            <a:tbl>
              <a:tblPr/>
              <a:tblGrid>
                <a:gridCol w="3995737"/>
                <a:gridCol w="3995738"/>
              </a:tblGrid>
              <a:tr h="1160463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uk-UA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1. Ніжки стола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2. Авто в гаражі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8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3. Парасолька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4. Колеса в автомобіля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920372"/>
          </a:xfrm>
          <a:prstGeom prst="rect">
            <a:avLst/>
          </a:prstGeom>
          <a:noFill/>
        </p:spPr>
      </p:pic>
      <p:pic>
        <p:nvPicPr>
          <p:cNvPr id="926722" name="Picture 2" descr="D:\Старый диск D\Мои документы\Царева\док\My Pictures\Люди\1049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00938" y="214313"/>
            <a:ext cx="1355725" cy="228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6723" name="Заголовок 3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7115175" cy="2649537"/>
          </a:xfrm>
        </p:spPr>
        <p:txBody>
          <a:bodyPr/>
          <a:lstStyle/>
          <a:p>
            <a:pPr algn="l"/>
            <a:r>
              <a:rPr lang="uk-UA" sz="3200"/>
              <a:t>4</a:t>
            </a:r>
            <a:r>
              <a:rPr lang="uk-UA" sz="3200">
                <a:latin typeface="Arial Unicode MS" pitchFamily="34" charset="-128"/>
              </a:rPr>
              <a:t>. </a:t>
            </a:r>
            <a:r>
              <a:rPr lang="uk-UA"/>
              <a:t>Під одним бриликом чотири панночки стоять</a:t>
            </a:r>
            <a:endParaRPr lang="uk-UA">
              <a:latin typeface="Arial Unicode MS" pitchFamily="34" charset="-128"/>
            </a:endParaRPr>
          </a:p>
        </p:txBody>
      </p:sp>
      <p:sp>
        <p:nvSpPr>
          <p:cNvPr id="5" name="Управляющая кнопка: домой 4">
            <a:hlinkClick r:id="rId5" action="ppaction://hlinksldjump" highlightClick="1"/>
          </p:cNvPr>
          <p:cNvSpPr/>
          <p:nvPr/>
        </p:nvSpPr>
        <p:spPr>
          <a:xfrm>
            <a:off x="8715375" y="6500813"/>
            <a:ext cx="214313" cy="2143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926736" name="Group 16"/>
          <p:cNvGraphicFramePr>
            <a:graphicFrameLocks noGrp="1"/>
          </p:cNvGraphicFramePr>
          <p:nvPr/>
        </p:nvGraphicFramePr>
        <p:xfrm>
          <a:off x="468313" y="3933825"/>
          <a:ext cx="7991475" cy="2319338"/>
        </p:xfrm>
        <a:graphic>
          <a:graphicData uri="http://schemas.openxmlformats.org/drawingml/2006/table">
            <a:tbl>
              <a:tblPr/>
              <a:tblGrid>
                <a:gridCol w="3995737"/>
                <a:gridCol w="3995738"/>
              </a:tblGrid>
              <a:tr h="1160463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uk-UA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1. Ніжки стола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8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284</Words>
  <Application>Microsoft Office PowerPoint</Application>
  <PresentationFormat>Экран (4:3)</PresentationFormat>
  <Paragraphs>78</Paragraphs>
  <Slides>16</Slides>
  <Notes>14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Математика  в загадках</vt:lpstr>
      <vt:lpstr>1. Сім соколят на одній подушці сплять</vt:lpstr>
      <vt:lpstr>1. Сім соколят на одній подушці сплять</vt:lpstr>
      <vt:lpstr>2. У двох матерів по п’ятеро синів</vt:lpstr>
      <vt:lpstr>2. У двох матерів по п’ятеро синів</vt:lpstr>
      <vt:lpstr>3. Сто один брат – всі в один ряд зв’язані стоять</vt:lpstr>
      <vt:lpstr>3. Сто один брат – всі в один ряд зв’язані стоять</vt:lpstr>
      <vt:lpstr>4. Під одним бриликом чотири панночки стоять</vt:lpstr>
      <vt:lpstr>4. Під одним бриликом чотири панночки стоять</vt:lpstr>
      <vt:lpstr>5. Двічі родиться, а раз помирає</vt:lpstr>
      <vt:lpstr>5. Двічі родиться, а раз помирає</vt:lpstr>
      <vt:lpstr>6. Зозуляста, срібляста, сорочок вдягнула триста</vt:lpstr>
      <vt:lpstr>6. Зозуляста, срібляста, сорочок вдягнула триста</vt:lpstr>
      <vt:lpstr>7. У семи братів по одній сестрі. Скільки дітей в сім’ї?</vt:lpstr>
      <vt:lpstr>7. У семи братів по одній сестрі. Скільки дітей в сім’ї?</vt:lpstr>
      <vt:lpstr>Слайд 16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Математика  в загадках</dc:title>
  <dc:creator>Пользователь Windows</dc:creator>
  <cp:lastModifiedBy>Пользователь Windows</cp:lastModifiedBy>
  <cp:revision>3</cp:revision>
  <dcterms:created xsi:type="dcterms:W3CDTF">2019-06-28T00:02:48Z</dcterms:created>
  <dcterms:modified xsi:type="dcterms:W3CDTF">2019-08-08T20:06:48Z</dcterms:modified>
</cp:coreProperties>
</file>