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B453B-FD01-4F85-8612-A7D171164AA9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AACA-A225-465A-B764-171EB7DF7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83710-4E67-4E15-99DA-F87B16545757}" type="slidenum">
              <a:rPr lang="uk-UA"/>
              <a:pPr/>
              <a:t>2</a:t>
            </a:fld>
            <a:endParaRPr lang="uk-UA"/>
          </a:p>
        </p:txBody>
      </p:sp>
      <p:sp>
        <p:nvSpPr>
          <p:cNvPr id="839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68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396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2B7AB-6B38-4F72-86C9-4CFE5A2BF0AE}" type="slidenum">
              <a:rPr lang="ru-RU" sz="1200">
                <a:latin typeface="Arial" charset="0"/>
              </a:rPr>
              <a:pPr algn="r"/>
              <a:t>2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FC065-2BEC-4154-8CFA-5FE45697CDC2}" type="slidenum">
              <a:rPr lang="uk-UA"/>
              <a:pPr/>
              <a:t>11</a:t>
            </a:fld>
            <a:endParaRPr lang="uk-UA"/>
          </a:p>
        </p:txBody>
      </p:sp>
      <p:sp>
        <p:nvSpPr>
          <p:cNvPr id="929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979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92979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2C3E79-E884-4A2E-8026-15EFAD22E756}" type="slidenum">
              <a:rPr lang="ru-RU" sz="1200">
                <a:latin typeface="Arial" charset="0"/>
              </a:rPr>
              <a:pPr algn="r"/>
              <a:t>11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D193F-27CF-4DEC-9E99-4C45100D7FE9}" type="slidenum">
              <a:rPr lang="uk-UA"/>
              <a:pPr/>
              <a:t>12</a:t>
            </a:fld>
            <a:endParaRPr lang="uk-UA"/>
          </a:p>
        </p:txBody>
      </p:sp>
      <p:sp>
        <p:nvSpPr>
          <p:cNvPr id="849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499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0038B6-C967-48F0-9570-FAEBDE506212}" type="slidenum">
              <a:rPr lang="ru-RU" sz="1200">
                <a:latin typeface="Arial" charset="0"/>
              </a:rPr>
              <a:pPr algn="r"/>
              <a:t>12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088C0-993A-4525-9CC6-BB3CC8954E58}" type="slidenum">
              <a:rPr lang="uk-UA"/>
              <a:pPr/>
              <a:t>13</a:t>
            </a:fld>
            <a:endParaRPr lang="uk-UA"/>
          </a:p>
        </p:txBody>
      </p:sp>
      <p:sp>
        <p:nvSpPr>
          <p:cNvPr id="931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4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9318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6F9FB5-BCB8-47E2-B050-A1584C936D80}" type="slidenum">
              <a:rPr lang="ru-RU" sz="1200">
                <a:latin typeface="Arial" charset="0"/>
              </a:rPr>
              <a:pPr algn="r"/>
              <a:t>13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E0262-D21A-4901-9601-DD5860579D3C}" type="slidenum">
              <a:rPr lang="uk-UA"/>
              <a:pPr/>
              <a:t>14</a:t>
            </a:fld>
            <a:endParaRPr lang="uk-UA"/>
          </a:p>
        </p:txBody>
      </p:sp>
      <p:sp>
        <p:nvSpPr>
          <p:cNvPr id="851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5197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519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C2707C-EF8F-4834-A09E-F582F0BC418B}" type="slidenum">
              <a:rPr lang="ru-RU" sz="1200">
                <a:latin typeface="Arial" charset="0"/>
              </a:rPr>
              <a:pPr algn="r"/>
              <a:t>14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34925-8C8D-480B-9D5B-1DF7C24E7388}" type="slidenum">
              <a:rPr lang="uk-UA"/>
              <a:pPr/>
              <a:t>15</a:t>
            </a:fld>
            <a:endParaRPr lang="uk-UA"/>
          </a:p>
        </p:txBody>
      </p:sp>
      <p:sp>
        <p:nvSpPr>
          <p:cNvPr id="933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389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9338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F0CD16-E760-4BDD-8B24-13351D410E06}" type="slidenum">
              <a:rPr lang="ru-RU" sz="1200">
                <a:latin typeface="Arial" charset="0"/>
              </a:rPr>
              <a:pPr algn="r"/>
              <a:t>15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11C00-573F-4F2E-B9A0-BC8C3F8DBC12}" type="slidenum">
              <a:rPr lang="uk-UA"/>
              <a:pPr/>
              <a:t>3</a:t>
            </a:fld>
            <a:endParaRPr lang="uk-UA"/>
          </a:p>
        </p:txBody>
      </p:sp>
      <p:sp>
        <p:nvSpPr>
          <p:cNvPr id="85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5401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540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387B31-0195-46E5-99B2-5D4D81ABDBC5}" type="slidenum">
              <a:rPr lang="ru-RU" sz="1200">
                <a:latin typeface="Arial" charset="0"/>
              </a:rPr>
              <a:pPr algn="r"/>
              <a:t>3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4CA35-BF50-4048-B617-4FD9DA504B30}" type="slidenum">
              <a:rPr lang="uk-UA"/>
              <a:pPr/>
              <a:t>4</a:t>
            </a:fld>
            <a:endParaRPr lang="uk-UA"/>
          </a:p>
        </p:txBody>
      </p:sp>
      <p:sp>
        <p:nvSpPr>
          <p:cNvPr id="84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173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417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0AF429-FA4F-4694-A860-A9F2859163A5}" type="slidenum">
              <a:rPr lang="ru-RU" sz="1200">
                <a:latin typeface="Arial" charset="0"/>
              </a:rPr>
              <a:pPr algn="r"/>
              <a:t>4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4393A-2720-4C7F-8096-87D8A634DE86}" type="slidenum">
              <a:rPr lang="uk-UA"/>
              <a:pPr/>
              <a:t>5</a:t>
            </a:fld>
            <a:endParaRPr lang="uk-UA"/>
          </a:p>
        </p:txBody>
      </p:sp>
      <p:sp>
        <p:nvSpPr>
          <p:cNvPr id="8560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5606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560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90B900-80F5-4C98-B0A7-BFAC5F1B6630}" type="slidenum">
              <a:rPr lang="ru-RU" sz="1200">
                <a:latin typeface="Arial" charset="0"/>
              </a:rPr>
              <a:pPr algn="r"/>
              <a:t>5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1D86B-DCE0-42A4-BF7F-EA7EB2059492}" type="slidenum">
              <a:rPr lang="uk-UA"/>
              <a:pPr/>
              <a:t>6</a:t>
            </a:fld>
            <a:endParaRPr lang="uk-UA"/>
          </a:p>
        </p:txBody>
      </p:sp>
      <p:sp>
        <p:nvSpPr>
          <p:cNvPr id="84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377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437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8D64DC-0053-407B-9EE0-EF5C10DF0EF1}" type="slidenum">
              <a:rPr lang="ru-RU" sz="1200">
                <a:latin typeface="Arial" charset="0"/>
              </a:rPr>
              <a:pPr algn="r"/>
              <a:t>6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87E0A-5562-45F7-90F9-5A7E0B7C716D}" type="slidenum">
              <a:rPr lang="uk-UA"/>
              <a:pPr/>
              <a:t>7</a:t>
            </a:fld>
            <a:endParaRPr lang="uk-UA"/>
          </a:p>
        </p:txBody>
      </p:sp>
      <p:sp>
        <p:nvSpPr>
          <p:cNvPr id="925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56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92570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0CB5FE-F041-4435-AAF7-3D8822DE196C}" type="slidenum">
              <a:rPr lang="ru-RU" sz="1200">
                <a:latin typeface="Arial" charset="0"/>
              </a:rPr>
              <a:pPr algn="r"/>
              <a:t>7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1B72A-217F-4C07-9440-EF1715A1BC25}" type="slidenum">
              <a:rPr lang="uk-UA"/>
              <a:pPr/>
              <a:t>8</a:t>
            </a:fld>
            <a:endParaRPr lang="uk-UA"/>
          </a:p>
        </p:txBody>
      </p:sp>
      <p:sp>
        <p:nvSpPr>
          <p:cNvPr id="845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582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458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32215B-141A-4D68-9634-94CD586A34BF}" type="slidenum">
              <a:rPr lang="ru-RU" sz="1200">
                <a:latin typeface="Arial" charset="0"/>
              </a:rPr>
              <a:pPr algn="r"/>
              <a:t>8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FC086-C603-4A54-AF59-547E715769CD}" type="slidenum">
              <a:rPr lang="uk-UA"/>
              <a:pPr/>
              <a:t>9</a:t>
            </a:fld>
            <a:endParaRPr lang="uk-UA"/>
          </a:p>
        </p:txBody>
      </p:sp>
      <p:sp>
        <p:nvSpPr>
          <p:cNvPr id="927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774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9277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0F8FC6-655B-4CA3-AF34-450E214DB228}" type="slidenum">
              <a:rPr lang="ru-RU" sz="1200">
                <a:latin typeface="Arial" charset="0"/>
              </a:rPr>
              <a:pPr algn="r"/>
              <a:t>9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3AE63-C704-4066-A96C-8B68B00DB950}" type="slidenum">
              <a:rPr lang="uk-UA"/>
              <a:pPr/>
              <a:t>10</a:t>
            </a:fld>
            <a:endParaRPr lang="uk-UA"/>
          </a:p>
        </p:txBody>
      </p:sp>
      <p:sp>
        <p:nvSpPr>
          <p:cNvPr id="84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787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8478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E03C9E-5230-485C-A417-6533A920F332}" type="slidenum">
              <a:rPr lang="ru-RU" sz="1200">
                <a:latin typeface="Arial" charset="0"/>
              </a:rPr>
              <a:pPr algn="r"/>
              <a:t>10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8483B-2E0A-4DA0-9925-532D90B07E2F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6D5B-175D-4D75-9F5A-F60BBB5D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ÑÐ°Ð±Ð»Ð¾Ð½Ñ ÑÐ»Ð°Ð¹Ð´Ð¾Ð² Ð´Ð»Ñ Ð¿ÑÐµÐ·ÐµÐ½ÑÐ°ÑÐ¸Ð¸ Ð¿ÑÐ°Ð²Ð¾Ð·Ð½Ð°Ð²ÑÑÐ²Ð¾ ÑÐºÐ°ÑÐ°ÑÑ Ð±ÐµÑÐ¿Ð»Ð°ÑÐ½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841" y="0"/>
            <a:ext cx="929684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600400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</a:rPr>
              <a:t>Математика </a:t>
            </a:r>
            <a:br>
              <a:rPr lang="uk-UA" sz="8000" b="1" dirty="0" smtClean="0">
                <a:solidFill>
                  <a:srgbClr val="FF0000"/>
                </a:solidFill>
              </a:rPr>
            </a:br>
            <a:r>
              <a:rPr lang="uk-UA" sz="8000" b="1" smtClean="0">
                <a:solidFill>
                  <a:srgbClr val="FF0000"/>
                </a:solidFill>
              </a:rPr>
              <a:t>в загадках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46850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685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5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Двічі родиться, а раз помирає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46853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Квітка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Птах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Звір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Людина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928770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877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5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Двічі родиться, а раз помирає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28773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Птах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48898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889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6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Зозуляста, срібляста, сорочок вдягнула триста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48901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Цибуля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Горіх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Капуста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Жолудь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930818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081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6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Зозуляста, срібляста, сорочок вдягнула триста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30821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Капуста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50946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94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7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У семи братів по одній сестрі. Скільки дітей в сім’ї?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50949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932866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86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7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У семи братів по одній сестрі. Скільки дітей в сім’ї?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32869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Управляющая кнопка: возврат 5">
            <a:hlinkClick r:id="" action="ppaction://noaction" highlightClick="1"/>
          </p:cNvPr>
          <p:cNvSpPr/>
          <p:nvPr/>
        </p:nvSpPr>
        <p:spPr>
          <a:xfrm>
            <a:off x="8316913" y="6429375"/>
            <a:ext cx="28575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1026" name="Picture 2" descr="Ð ÐµÐ·ÑÐ»ÑÑÐ°Ñ Ð¿Ð¾ÑÑÐºÑ Ð·Ð¾Ð±ÑÐ°Ð¶ÐµÐ½Ñ Ð·Ð° Ð·Ð°Ð¿Ð¸ÑÐ¾Ð¼ &quot;ÑÐ°Ð±Ð»Ð¾Ð½ Ð´Ð»Ñ Ð¿ÑÐµÐ·ÐµÐ½ÑÐ°ÑÐ¸Ð¸ Ð¼Ð¾Ð»Ð¾Ð´ÑÑ Ð´ÑÐºÑÑ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7552838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38658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865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>
                <a:latin typeface="Arial Unicode MS" pitchFamily="34" charset="-128"/>
              </a:rPr>
              <a:t>1. </a:t>
            </a:r>
            <a:r>
              <a:rPr lang="uk-UA"/>
              <a:t>Сім соколят на одній подушці сплять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38661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Соняшник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Колосок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Мак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Ромашка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52994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299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>
                <a:latin typeface="Arial Unicode MS" pitchFamily="34" charset="-128"/>
              </a:rPr>
              <a:t>1. </a:t>
            </a:r>
            <a:r>
              <a:rPr lang="uk-UA"/>
              <a:t>Сім соколят на одній подушці сплять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52997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Соняшник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40706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070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2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У двох матерів по п’ятеро синів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40721" name="Group 17"/>
          <p:cNvGraphicFramePr>
            <a:graphicFrameLocks noGrp="1"/>
          </p:cNvGraphicFramePr>
          <p:nvPr/>
        </p:nvGraphicFramePr>
        <p:xfrm>
          <a:off x="468313" y="3933825"/>
          <a:ext cx="7991475" cy="2469515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2 стільці із спинками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Дві ромашки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Руки і пальці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Пенал і олівці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55042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504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2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У двох матерів по п’ятеро синів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55045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uk-U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uk-U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Руки і пальці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uk-U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42754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275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3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Сто один брат – всі в один ряд зв’язані стоять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42757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Ялинка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Паркан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Сніп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Букет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924674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7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3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Сто один брат – всі в один ряд зв’язані стоять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24677" name="Group 5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Паркан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844802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480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4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Під одним бриликом чотири панночки стоять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44816" name="Group 16"/>
          <p:cNvGraphicFramePr>
            <a:graphicFrameLocks noGrp="1"/>
          </p:cNvGraphicFramePr>
          <p:nvPr/>
        </p:nvGraphicFramePr>
        <p:xfrm>
          <a:off x="468313" y="3933825"/>
          <a:ext cx="7991475" cy="2471103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Ніжки стола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Авто в гаражі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Парасолька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Колеса в автомобіля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20372"/>
          </a:xfrm>
          <a:prstGeom prst="rect">
            <a:avLst/>
          </a:prstGeom>
          <a:noFill/>
        </p:spPr>
      </p:pic>
      <p:pic>
        <p:nvPicPr>
          <p:cNvPr id="926722" name="Picture 2" descr="D:\Старый диск D\Мои документы\Царева\док\My Pictures\Люди\10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38" y="214313"/>
            <a:ext cx="135572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672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115175" cy="2649537"/>
          </a:xfrm>
        </p:spPr>
        <p:txBody>
          <a:bodyPr/>
          <a:lstStyle/>
          <a:p>
            <a:pPr algn="l"/>
            <a:r>
              <a:rPr lang="uk-UA" sz="3200"/>
              <a:t>4</a:t>
            </a:r>
            <a:r>
              <a:rPr lang="uk-UA" sz="3200">
                <a:latin typeface="Arial Unicode MS" pitchFamily="34" charset="-128"/>
              </a:rPr>
              <a:t>. </a:t>
            </a:r>
            <a:r>
              <a:rPr lang="uk-UA"/>
              <a:t>Під одним бриликом чотири панночки стоять</a:t>
            </a:r>
            <a:endParaRPr lang="uk-UA">
              <a:latin typeface="Arial Unicode MS" pitchFamily="34" charset="-128"/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715375" y="6500813"/>
            <a:ext cx="214313" cy="2143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26736" name="Group 16"/>
          <p:cNvGraphicFramePr>
            <a:graphicFrameLocks noGrp="1"/>
          </p:cNvGraphicFramePr>
          <p:nvPr/>
        </p:nvGraphicFramePr>
        <p:xfrm>
          <a:off x="468313" y="3933825"/>
          <a:ext cx="7991475" cy="2319338"/>
        </p:xfrm>
        <a:graphic>
          <a:graphicData uri="http://schemas.openxmlformats.org/drawingml/2006/table">
            <a:tbl>
              <a:tblPr/>
              <a:tblGrid>
                <a:gridCol w="3995737"/>
                <a:gridCol w="3995738"/>
              </a:tblGrid>
              <a:tr h="1160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Ніжки стола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284</Words>
  <Application>Microsoft Office PowerPoint</Application>
  <PresentationFormat>Экран (4:3)</PresentationFormat>
  <Paragraphs>78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Математика  в загадках</vt:lpstr>
      <vt:lpstr>1. Сім соколят на одній подушці сплять</vt:lpstr>
      <vt:lpstr>1. Сім соколят на одній подушці сплять</vt:lpstr>
      <vt:lpstr>2. У двох матерів по п’ятеро синів</vt:lpstr>
      <vt:lpstr>2. У двох матерів по п’ятеро синів</vt:lpstr>
      <vt:lpstr>3. Сто один брат – всі в один ряд зв’язані стоять</vt:lpstr>
      <vt:lpstr>3. Сто один брат – всі в один ряд зв’язані стоять</vt:lpstr>
      <vt:lpstr>4. Під одним бриликом чотири панночки стоять</vt:lpstr>
      <vt:lpstr>4. Під одним бриликом чотири панночки стоять</vt:lpstr>
      <vt:lpstr>5. Двічі родиться, а раз помирає</vt:lpstr>
      <vt:lpstr>5. Двічі родиться, а раз помирає</vt:lpstr>
      <vt:lpstr>6. Зозуляста, срібляста, сорочок вдягнула триста</vt:lpstr>
      <vt:lpstr>6. Зозуляста, срібляста, сорочок вдягнула триста</vt:lpstr>
      <vt:lpstr>7. У семи братів по одній сестрі. Скільки дітей в сім’ї?</vt:lpstr>
      <vt:lpstr>7. У семи братів по одній сестрі. Скільки дітей в сім’ї?</vt:lpstr>
      <vt:lpstr>Слайд 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в загадках</dc:title>
  <dc:creator>Пользователь Windows</dc:creator>
  <cp:lastModifiedBy>Пользователь Windows</cp:lastModifiedBy>
  <cp:revision>3</cp:revision>
  <dcterms:created xsi:type="dcterms:W3CDTF">2019-06-28T00:02:48Z</dcterms:created>
  <dcterms:modified xsi:type="dcterms:W3CDTF">2019-08-08T20:06:48Z</dcterms:modified>
</cp:coreProperties>
</file>