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07%20%20&#1079;&#1077;&#1088;&#1082;&#1072;&#1083;&#1086;.mp3" TargetMode="External"/><Relationship Id="rId13" Type="http://schemas.openxmlformats.org/officeDocument/2006/relationships/hyperlink" Target="12%20&#1082;&#1086;&#1083;&#1076;%20&#1041;.&#1071;.mp3" TargetMode="External"/><Relationship Id="rId18" Type="http://schemas.openxmlformats.org/officeDocument/2006/relationships/hyperlink" Target="19%20&#1090;&#1072;&#1085;&#1086;&#1082;.mp3" TargetMode="External"/><Relationship Id="rId3" Type="http://schemas.openxmlformats.org/officeDocument/2006/relationships/hyperlink" Target="02%20&#1042;&#1040;&#1053;&#1071;.mp3" TargetMode="External"/><Relationship Id="rId7" Type="http://schemas.openxmlformats.org/officeDocument/2006/relationships/hyperlink" Target="06%20&#1047;&#1051;.%20&#1052;&#1054;&#1056;,%20&#1050;&#1054;&#1058;.mp3" TargetMode="External"/><Relationship Id="rId12" Type="http://schemas.openxmlformats.org/officeDocument/2006/relationships/hyperlink" Target="11%20&#1082;&#1086;&#1097;&#1077;&#1081;.mp3" TargetMode="External"/><Relationship Id="rId17" Type="http://schemas.openxmlformats.org/officeDocument/2006/relationships/hyperlink" Target="18%20&#1041;.%20&#1045;&#1078;&#1082;&#1080;.mp3" TargetMode="External"/><Relationship Id="rId2" Type="http://schemas.openxmlformats.org/officeDocument/2006/relationships/hyperlink" Target="01_&#1053;&#1040;&#1063;&#1040;&#1051;&#1054;%20&#1057;&#1050;&#1040;&#1047;&#1050;&#1048;.mp3" TargetMode="External"/><Relationship Id="rId16" Type="http://schemas.openxmlformats.org/officeDocument/2006/relationships/hyperlink" Target="16%20&#1084;&#1103;&#1091;.mp3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05%20&#1076;&#1077;&#1076;%20&#1084;&#1086;&#1088;&#1086;&#1079;.mp3" TargetMode="External"/><Relationship Id="rId11" Type="http://schemas.openxmlformats.org/officeDocument/2006/relationships/hyperlink" Target="10%20&#1041;%20&#1071;&#1043;&#1040;.mp3" TargetMode="External"/><Relationship Id="rId5" Type="http://schemas.openxmlformats.org/officeDocument/2006/relationships/hyperlink" Target="04%20&#1072;&#1081;&#1092;&#1086;&#1085;.mp3" TargetMode="External"/><Relationship Id="rId15" Type="http://schemas.openxmlformats.org/officeDocument/2006/relationships/hyperlink" Target="15%20%20&#1042;&#1086;&#1076;&#1103;&#1085;&#1086;&#1081;.mp3" TargetMode="External"/><Relationship Id="rId10" Type="http://schemas.openxmlformats.org/officeDocument/2006/relationships/hyperlink" Target="09%20&#1089;&#1074;&#1080;&#1089;&#1090;.mp3" TargetMode="External"/><Relationship Id="rId4" Type="http://schemas.openxmlformats.org/officeDocument/2006/relationships/hyperlink" Target="03%20&#1089;&#1085;&#1077;&#1075;&#1091;&#1088;%202.mp3" TargetMode="External"/><Relationship Id="rId9" Type="http://schemas.openxmlformats.org/officeDocument/2006/relationships/hyperlink" Target="08%20&#1057;&#1048;&#1056;&#1045;&#1053;&#1040;.mp3" TargetMode="External"/><Relationship Id="rId14" Type="http://schemas.openxmlformats.org/officeDocument/2006/relationships/hyperlink" Target="14%20&#1059;&#1061;&#1054;&#1044;%20&#1074;&#1072;&#1085;&#1080;.mp3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>
                <a:hlinkClick r:id="rId2" action="ppaction://hlinkfile"/>
              </a:rPr>
              <a:t>1</a:t>
            </a:r>
            <a:r>
              <a:rPr lang="uk-UA" dirty="0" smtClean="0"/>
              <a:t>,</a:t>
            </a:r>
            <a:r>
              <a:rPr lang="uk-UA" dirty="0" smtClean="0">
                <a:hlinkClick r:id="rId3" action="ppaction://hlinkfile"/>
              </a:rPr>
              <a:t>2</a:t>
            </a:r>
            <a:r>
              <a:rPr lang="uk-UA" dirty="0" smtClean="0"/>
              <a:t>,</a:t>
            </a:r>
            <a:r>
              <a:rPr lang="uk-UA" dirty="0" smtClean="0">
                <a:hlinkClick r:id="rId4" action="ppaction://hlinkfile"/>
              </a:rPr>
              <a:t>3</a:t>
            </a:r>
            <a:r>
              <a:rPr lang="uk-UA" dirty="0" smtClean="0"/>
              <a:t>,</a:t>
            </a:r>
            <a:r>
              <a:rPr lang="uk-UA" dirty="0" smtClean="0">
                <a:hlinkClick r:id="rId5" action="ppaction://hlinkfile"/>
              </a:rPr>
              <a:t>4</a:t>
            </a:r>
            <a:r>
              <a:rPr lang="uk-UA" dirty="0" smtClean="0"/>
              <a:t>,</a:t>
            </a:r>
            <a:r>
              <a:rPr lang="uk-UA" dirty="0" smtClean="0">
                <a:hlinkClick r:id="rId6" action="ppaction://hlinkfile"/>
              </a:rPr>
              <a:t>5</a:t>
            </a:r>
            <a:r>
              <a:rPr lang="uk-UA" dirty="0" smtClean="0"/>
              <a:t>,</a:t>
            </a:r>
            <a:r>
              <a:rPr lang="uk-UA" dirty="0" smtClean="0">
                <a:hlinkClick r:id="rId7" action="ppaction://hlinkfile"/>
              </a:rPr>
              <a:t>6</a:t>
            </a:r>
            <a:r>
              <a:rPr lang="uk-UA" dirty="0" smtClean="0"/>
              <a:t>,</a:t>
            </a:r>
            <a:r>
              <a:rPr lang="uk-UA" dirty="0" smtClean="0">
                <a:hlinkClick r:id="rId8" action="ppaction://hlinkfile"/>
              </a:rPr>
              <a:t>7</a:t>
            </a:r>
            <a:r>
              <a:rPr lang="uk-UA" dirty="0" smtClean="0"/>
              <a:t>,</a:t>
            </a:r>
            <a:r>
              <a:rPr lang="uk-UA" dirty="0" smtClean="0">
                <a:hlinkClick r:id="rId9" action="ppaction://hlinkfile"/>
              </a:rPr>
              <a:t>8</a:t>
            </a:r>
            <a:r>
              <a:rPr lang="uk-UA" dirty="0" smtClean="0"/>
              <a:t>,</a:t>
            </a:r>
            <a:r>
              <a:rPr lang="uk-UA" dirty="0" smtClean="0">
                <a:hlinkClick r:id="rId10" action="ppaction://hlinkfile"/>
              </a:rPr>
              <a:t>9</a:t>
            </a:r>
            <a:r>
              <a:rPr lang="uk-UA" dirty="0" smtClean="0"/>
              <a:t>,</a:t>
            </a:r>
            <a:r>
              <a:rPr lang="uk-UA" dirty="0" smtClean="0">
                <a:hlinkClick r:id="rId10" action="ppaction://hlinkfile"/>
              </a:rPr>
              <a:t>10</a:t>
            </a:r>
            <a:r>
              <a:rPr lang="uk-UA" dirty="0" smtClean="0"/>
              <a:t>,</a:t>
            </a:r>
            <a:r>
              <a:rPr lang="uk-UA" dirty="0" smtClean="0">
                <a:hlinkClick r:id="rId11" action="ppaction://hlinkfile"/>
              </a:rPr>
              <a:t>11</a:t>
            </a:r>
            <a:r>
              <a:rPr lang="uk-UA" dirty="0" smtClean="0"/>
              <a:t>,</a:t>
            </a:r>
            <a:r>
              <a:rPr lang="uk-UA" dirty="0" smtClean="0">
                <a:hlinkClick r:id="rId12" action="ppaction://hlinkfile"/>
              </a:rPr>
              <a:t>12</a:t>
            </a:r>
            <a:r>
              <a:rPr lang="uk-UA" dirty="0" smtClean="0"/>
              <a:t>,</a:t>
            </a:r>
            <a:r>
              <a:rPr lang="uk-UA" dirty="0" smtClean="0">
                <a:hlinkClick r:id="rId13" action="ppaction://hlinkfile"/>
              </a:rPr>
              <a:t>13</a:t>
            </a:r>
            <a:r>
              <a:rPr lang="uk-UA" dirty="0" smtClean="0"/>
              <a:t>,</a:t>
            </a:r>
            <a:r>
              <a:rPr lang="uk-UA" dirty="0" smtClean="0">
                <a:hlinkClick r:id="rId14" action="ppaction://hlinkfile"/>
              </a:rPr>
              <a:t>14</a:t>
            </a:r>
            <a:r>
              <a:rPr lang="uk-UA" dirty="0" smtClean="0"/>
              <a:t>,</a:t>
            </a:r>
            <a:r>
              <a:rPr lang="uk-UA" dirty="0" smtClean="0">
                <a:hlinkClick r:id="rId15" action="ppaction://hlinkfile"/>
              </a:rPr>
              <a:t>15</a:t>
            </a:r>
            <a:r>
              <a:rPr lang="uk-UA" dirty="0" smtClean="0"/>
              <a:t>,</a:t>
            </a:r>
            <a:r>
              <a:rPr lang="uk-UA" dirty="0" smtClean="0">
                <a:hlinkClick r:id="rId16" action="ppaction://hlinkfile"/>
              </a:rPr>
              <a:t>16</a:t>
            </a:r>
            <a:r>
              <a:rPr lang="uk-UA" dirty="0" smtClean="0"/>
              <a:t>,</a:t>
            </a:r>
            <a:r>
              <a:rPr lang="uk-UA" dirty="0" smtClean="0">
                <a:hlinkClick r:id="rId17" action="ppaction://hlinkfile"/>
              </a:rPr>
              <a:t>17</a:t>
            </a:r>
            <a:r>
              <a:rPr lang="uk-UA" dirty="0" smtClean="0"/>
              <a:t>,</a:t>
            </a:r>
            <a:r>
              <a:rPr lang="uk-UA" dirty="0" smtClean="0">
                <a:hlinkClick r:id="rId18" action="ppaction://hlinkfile"/>
              </a:rPr>
              <a:t>18</a:t>
            </a:r>
            <a:r>
              <a:rPr lang="uk-UA" dirty="0" smtClean="0"/>
              <a:t>,</a:t>
            </a:r>
            <a:r>
              <a:rPr lang="uk-UA" dirty="0" smtClean="0">
                <a:hlinkClick r:id="rId18" action="ppaction://hlinkfile"/>
              </a:rPr>
              <a:t>19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8818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2112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160706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Экран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1,2,3,4,5,6,7,8,9,10,11,12,13,14,15,16,17,18,19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1,2,3,4,5,6,7,8,9,10,11,12,13,14,15,16,17,18,19</dc:title>
  <dc:creator>АНдр</dc:creator>
  <cp:lastModifiedBy>Windows User</cp:lastModifiedBy>
  <cp:revision>1</cp:revision>
  <dcterms:created xsi:type="dcterms:W3CDTF">2019-08-10T16:18:34Z</dcterms:created>
  <dcterms:modified xsi:type="dcterms:W3CDTF">2019-08-10T16:25:37Z</dcterms:modified>
</cp:coreProperties>
</file>