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Ð ÐµÐ·ÑÐ»ÑÑÐ°Ñ Ð¿Ð¾ÑÑÐºÑ Ð·Ð¾Ð±ÑÐ°Ð¶ÐµÐ½Ñ Ð·Ð° Ð·Ð°Ð¿Ð¸ÑÐ¾Ð¼ &quot;Ð´Ð·ÐµÑÐºÐ°Ð»Ð¾&quot;"/>
          <p:cNvPicPr>
            <a:picLocks noGrp="1"/>
          </p:cNvPicPr>
          <p:nvPr>
            <p:ph idx="1"/>
          </p:nvPr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00" r="26852"/>
          <a:stretch/>
        </p:blipFill>
        <p:spPr bwMode="auto">
          <a:xfrm>
            <a:off x="424114" y="784908"/>
            <a:ext cx="8712967" cy="60486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Прийом «Люстро»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099132"/>
            <a:ext cx="70567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uk-UA" sz="2800" dirty="0">
                <a:solidFill>
                  <a:prstClr val="black"/>
                </a:solidFill>
              </a:rPr>
              <a:t> </a:t>
            </a:r>
            <a:r>
              <a:rPr lang="uk-UA" sz="2800" dirty="0" smtClean="0">
                <a:solidFill>
                  <a:prstClr val="black"/>
                </a:solidFill>
              </a:rPr>
              <a:t>                          </a:t>
            </a:r>
          </a:p>
          <a:p>
            <a:pPr lvl="0">
              <a:spcBef>
                <a:spcPct val="20000"/>
              </a:spcBef>
            </a:pPr>
            <a:endParaRPr lang="uk-UA" sz="28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r>
              <a:rPr lang="uk-UA" sz="2800" dirty="0" smtClean="0">
                <a:solidFill>
                  <a:prstClr val="black"/>
                </a:solidFill>
              </a:rPr>
              <a:t>                          </a:t>
            </a:r>
            <a:r>
              <a:rPr lang="uk-UA" sz="2800" smtClean="0">
                <a:solidFill>
                  <a:prstClr val="black"/>
                </a:solidFill>
              </a:rPr>
              <a:t>Мета застосування:  </a:t>
            </a:r>
            <a:endParaRPr lang="uk-UA" sz="28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uk-UA" sz="2800" i="1" dirty="0">
                <a:solidFill>
                  <a:prstClr val="black"/>
                </a:solidFill>
              </a:rPr>
              <a:t>удосконалення вміння аналізувати та класифікувати матеріал, формулювати висновки;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uk-UA" sz="2800" i="1" dirty="0">
                <a:solidFill>
                  <a:prstClr val="black"/>
                </a:solidFill>
              </a:rPr>
              <a:t>розвиток логічного мислення, уміння знаходити </a:t>
            </a:r>
            <a:r>
              <a:rPr lang="uk-UA" sz="2800" i="1" dirty="0" smtClean="0">
                <a:solidFill>
                  <a:prstClr val="black"/>
                </a:solidFill>
              </a:rPr>
              <a:t>спільне;</a:t>
            </a:r>
            <a:endParaRPr lang="uk-UA" sz="2800" i="1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uk-UA" sz="2800" i="1" dirty="0">
                <a:solidFill>
                  <a:prstClr val="black"/>
                </a:solidFill>
              </a:rPr>
              <a:t>підготовка до ЗНО.</a:t>
            </a:r>
          </a:p>
        </p:txBody>
      </p:sp>
    </p:spTree>
    <p:extLst>
      <p:ext uri="{BB962C8B-B14F-4D97-AF65-F5344CB8AC3E}">
        <p14:creationId xmlns:p14="http://schemas.microsoft.com/office/powerpoint/2010/main" val="24174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859216" cy="504056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ЛЮСТРО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C00000"/>
                </a:solidFill>
              </a:rPr>
              <a:t>«Чорна рада»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" name="Рисунок 9" descr="Ð ÐµÐ·ÑÐ»ÑÑÐ°Ñ Ð¿Ð¾ÑÑÐºÑ Ð·Ð¾Ð±ÑÐ°Ð¶ÐµÐ½Ñ Ð·Ð° Ð·Ð°Ð¿Ð¸ÑÐ¾Ð¼ &quot;Ð´Ð·ÐµÑÐºÐ°Ð»Ð¾&quot;"/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67" t="15828" r="28511" b="7934"/>
          <a:stretch/>
        </p:blipFill>
        <p:spPr bwMode="auto">
          <a:xfrm>
            <a:off x="4572000" y="620688"/>
            <a:ext cx="4572000" cy="61926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860032" y="620688"/>
            <a:ext cx="4176464" cy="6048672"/>
          </a:xfrm>
        </p:spPr>
        <p:txBody>
          <a:bodyPr>
            <a:normAutofit/>
          </a:bodyPr>
          <a:lstStyle/>
          <a:p>
            <a:pPr lvl="0"/>
            <a:endParaRPr lang="uk-UA" sz="2000" b="1" i="1" dirty="0" smtClean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uk-UA" sz="20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Доба </a:t>
            </a:r>
            <a:r>
              <a:rPr lang="uk-UA" sz="20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Руїни </a:t>
            </a:r>
            <a:endParaRPr lang="uk-UA" sz="2000" b="1" i="1" dirty="0" smtClean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uk-UA" sz="20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історичний </a:t>
            </a:r>
            <a:r>
              <a:rPr lang="uk-UA" sz="20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роман</a:t>
            </a:r>
            <a:endParaRPr lang="ru-RU" sz="2000" b="1" i="1" dirty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uk-UA" sz="20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ідея</a:t>
            </a:r>
            <a:endParaRPr lang="ru-RU" sz="2000" b="1" i="1" dirty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uk-UA" sz="20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сюжетні </a:t>
            </a:r>
            <a:r>
              <a:rPr lang="uk-UA" sz="20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лінії</a:t>
            </a:r>
            <a:endParaRPr lang="ru-RU" sz="2000" b="1" i="1" dirty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uk-UA" sz="20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 сюжетні лінії, </a:t>
            </a:r>
            <a:r>
              <a:rPr lang="uk-UA" sz="20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осмислення </a:t>
            </a:r>
            <a:r>
              <a:rPr lang="uk-UA" sz="20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історичного минулого</a:t>
            </a:r>
            <a:endParaRPr lang="ru-RU" sz="2000" b="1" i="1" dirty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uk-UA" sz="20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дорога </a:t>
            </a:r>
          </a:p>
          <a:p>
            <a:pPr lvl="0"/>
            <a:r>
              <a:rPr lang="uk-UA" sz="20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</a:t>
            </a:r>
            <a:r>
              <a:rPr lang="uk-UA" sz="20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омантизм</a:t>
            </a:r>
          </a:p>
          <a:p>
            <a:pPr lvl="0"/>
            <a:endParaRPr lang="uk-UA" sz="2000" b="1" i="1" dirty="0" smtClean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uk-UA" sz="20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селяни, низове </a:t>
            </a:r>
            <a:r>
              <a:rPr lang="uk-UA" sz="2000" b="1" i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козацтво</a:t>
            </a:r>
          </a:p>
          <a:p>
            <a:pPr marL="0" lvl="0" indent="0">
              <a:buNone/>
            </a:pPr>
            <a:endParaRPr lang="ru-RU" sz="2000" b="1" i="1" dirty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uk-UA" sz="2000" b="1" i="1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І. Франко</a:t>
            </a:r>
            <a:endParaRPr lang="ru-RU" sz="2000" b="1" i="1" dirty="0">
              <a:solidFill>
                <a:srgbClr val="C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endParaRPr lang="uk-UA" sz="1800" dirty="0" smtClean="0"/>
          </a:p>
          <a:p>
            <a:endParaRPr lang="uk-UA" sz="1800" dirty="0"/>
          </a:p>
          <a:p>
            <a:r>
              <a:rPr lang="uk-UA" sz="20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Хроніка</a:t>
            </a:r>
            <a:r>
              <a:rPr lang="uk-UA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1663р.</a:t>
            </a:r>
            <a:endParaRPr lang="ru-RU" sz="2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179512" y="620688"/>
            <a:ext cx="4536504" cy="6048672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uk-UA" sz="20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Ніжин </a:t>
            </a:r>
            <a:r>
              <a:rPr lang="uk-UA" sz="2000" b="1" dirty="0">
                <a:latin typeface="Times New Roman" pitchFamily="18" charset="0"/>
                <a:ea typeface="Calibri"/>
                <a:cs typeface="Times New Roman" pitchFamily="18" charset="0"/>
              </a:rPr>
              <a:t>1663р.</a:t>
            </a:r>
            <a:endParaRPr lang="ru-RU" sz="2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Перший</a:t>
            </a:r>
            <a:endParaRPr lang="ru-RU" sz="2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Національна </a:t>
            </a:r>
            <a:r>
              <a:rPr lang="uk-UA" sz="2000" b="1" dirty="0">
                <a:latin typeface="Times New Roman" pitchFamily="18" charset="0"/>
                <a:ea typeface="Calibri"/>
                <a:cs typeface="Times New Roman" pitchFamily="18" charset="0"/>
              </a:rPr>
              <a:t>злагода</a:t>
            </a:r>
            <a:endParaRPr lang="ru-RU" sz="2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Дві</a:t>
            </a:r>
            <a:endParaRPr lang="ru-RU" sz="2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Т</a:t>
            </a:r>
            <a:r>
              <a:rPr lang="uk-UA" sz="2000" b="1" dirty="0">
                <a:latin typeface="Times New Roman" pitchFamily="18" charset="0"/>
                <a:ea typeface="Calibri"/>
                <a:cs typeface="Times New Roman" pitchFamily="18" charset="0"/>
              </a:rPr>
              <a:t>. Шевченко «Гайдамаки</a:t>
            </a:r>
            <a:r>
              <a:rPr lang="uk-UA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</a:p>
          <a:p>
            <a:pPr>
              <a:spcAft>
                <a:spcPts val="0"/>
              </a:spcAft>
            </a:pPr>
            <a:endParaRPr lang="ru-RU" sz="2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Композиційний </a:t>
            </a:r>
            <a:r>
              <a:rPr lang="uk-UA" sz="2000" b="1" dirty="0">
                <a:latin typeface="Times New Roman" pitchFamily="18" charset="0"/>
                <a:ea typeface="Calibri"/>
                <a:cs typeface="Times New Roman" pitchFamily="18" charset="0"/>
              </a:rPr>
              <a:t>прийом</a:t>
            </a:r>
            <a:endParaRPr lang="ru-RU" sz="2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uk-UA" sz="2000" b="1" dirty="0">
                <a:latin typeface="Times New Roman" pitchFamily="18" charset="0"/>
                <a:ea typeface="Calibri"/>
                <a:cs typeface="Times New Roman" pitchFamily="18" charset="0"/>
              </a:rPr>
              <a:t>незвичайні герої у незвичайних обставинах»; звернення до історії</a:t>
            </a:r>
            <a:endParaRPr lang="ru-RU" sz="2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uk-UA" sz="2000" b="1" dirty="0">
                <a:latin typeface="Times New Roman" pitchFamily="18" charset="0"/>
                <a:ea typeface="Calibri"/>
                <a:cs typeface="Times New Roman" pitchFamily="18" charset="0"/>
              </a:rPr>
              <a:t>Ч</a:t>
            </a:r>
            <a:r>
              <a:rPr lang="uk-UA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ернь</a:t>
            </a:r>
            <a:endParaRPr lang="ru-RU" sz="20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«Це була досить на той час смілива думка – дати українською мовою історичний роман… після гоголівського «Тараса Бульби</a:t>
            </a:r>
            <a:r>
              <a:rPr lang="uk-UA" sz="20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</a:p>
          <a:p>
            <a:pPr lvl="0"/>
            <a:r>
              <a:rPr lang="uk-UA" sz="20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Підзаголовок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04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Дзеркальне відображення</a:t>
            </a:r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56" t="7280" r="21716" b="7495"/>
          <a:stretch/>
        </p:blipFill>
        <p:spPr bwMode="auto">
          <a:xfrm>
            <a:off x="0" y="620688"/>
            <a:ext cx="9143999" cy="62373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1608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113</Words>
  <Application>Microsoft Office PowerPoint</Application>
  <PresentationFormat>Экран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Прийом «Люстро»</vt:lpstr>
      <vt:lpstr>ЛЮСТРО «Чорна рада»</vt:lpstr>
      <vt:lpstr>Дзеркальне відображення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</dc:creator>
  <cp:lastModifiedBy>Windows User</cp:lastModifiedBy>
  <cp:revision>11</cp:revision>
  <dcterms:created xsi:type="dcterms:W3CDTF">2019-08-17T09:33:08Z</dcterms:created>
  <dcterms:modified xsi:type="dcterms:W3CDTF">2019-08-17T12:32:33Z</dcterms:modified>
</cp:coreProperties>
</file>