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71" r:id="rId4"/>
    <p:sldId id="270" r:id="rId5"/>
    <p:sldId id="262" r:id="rId6"/>
    <p:sldId id="268" r:id="rId7"/>
    <p:sldId id="272" r:id="rId8"/>
    <p:sldId id="273" r:id="rId9"/>
    <p:sldId id="277" r:id="rId10"/>
    <p:sldId id="274" r:id="rId11"/>
    <p:sldId id="278" r:id="rId12"/>
    <p:sldId id="279" r:id="rId13"/>
    <p:sldId id="280" r:id="rId14"/>
    <p:sldId id="281" r:id="rId15"/>
    <p:sldId id="282" r:id="rId16"/>
    <p:sldId id="258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6" r:id="rId38"/>
    <p:sldId id="307" r:id="rId39"/>
    <p:sldId id="308" r:id="rId40"/>
    <p:sldId id="310" r:id="rId41"/>
    <p:sldId id="309" r:id="rId42"/>
    <p:sldId id="312" r:id="rId43"/>
    <p:sldId id="311" r:id="rId44"/>
    <p:sldId id="305" r:id="rId45"/>
    <p:sldId id="260" r:id="rId46"/>
    <p:sldId id="313" r:id="rId47"/>
    <p:sldId id="314" r:id="rId48"/>
    <p:sldId id="315" r:id="rId49"/>
    <p:sldId id="257" r:id="rId50"/>
    <p:sldId id="317" r:id="rId51"/>
    <p:sldId id="320" r:id="rId52"/>
    <p:sldId id="319" r:id="rId53"/>
    <p:sldId id="321" r:id="rId54"/>
    <p:sldId id="322" r:id="rId55"/>
    <p:sldId id="323" r:id="rId56"/>
    <p:sldId id="325" r:id="rId57"/>
    <p:sldId id="296" r:id="rId58"/>
    <p:sldId id="328" r:id="rId59"/>
    <p:sldId id="326" r:id="rId60"/>
    <p:sldId id="327" r:id="rId61"/>
    <p:sldId id="329" r:id="rId62"/>
    <p:sldId id="330" r:id="rId63"/>
    <p:sldId id="264" r:id="rId64"/>
    <p:sldId id="261" r:id="rId65"/>
    <p:sldId id="263" r:id="rId66"/>
    <p:sldId id="265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0AC7-C906-4A25-A305-6E644BDC2D9C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F2FE-80B1-4FC8-B48A-60D95AE40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0AC7-C906-4A25-A305-6E644BDC2D9C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F2FE-80B1-4FC8-B48A-60D95AE40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0AC7-C906-4A25-A305-6E644BDC2D9C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F2FE-80B1-4FC8-B48A-60D95AE40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0AC7-C906-4A25-A305-6E644BDC2D9C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F2FE-80B1-4FC8-B48A-60D95AE40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0AC7-C906-4A25-A305-6E644BDC2D9C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F2FE-80B1-4FC8-B48A-60D95AE40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0AC7-C906-4A25-A305-6E644BDC2D9C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F2FE-80B1-4FC8-B48A-60D95AE40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0AC7-C906-4A25-A305-6E644BDC2D9C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F2FE-80B1-4FC8-B48A-60D95AE40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0AC7-C906-4A25-A305-6E644BDC2D9C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F2FE-80B1-4FC8-B48A-60D95AE40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0AC7-C906-4A25-A305-6E644BDC2D9C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F2FE-80B1-4FC8-B48A-60D95AE40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0AC7-C906-4A25-A305-6E644BDC2D9C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F2FE-80B1-4FC8-B48A-60D95AE40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0AC7-C906-4A25-A305-6E644BDC2D9C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F2FE-80B1-4FC8-B48A-60D95AE40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0AC7-C906-4A25-A305-6E644BDC2D9C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0F2FE-80B1-4FC8-B48A-60D95AE40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lovamova.com/index.php?page=10&amp;month=11&amp;day=06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ilovamova.com/index.php?page=10&amp;event=174632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enovo%20v580c\Videos\&#1076;&#1086;&#1073;&#1088;&#1086;\videoplayback&#1079;&#1079;&#1079;.mp4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 ÐµÐ·ÑÐ»ÑÑÐ°Ñ Ð¿Ð¾ÑÑÐºÑ Ð·Ð¾Ð±ÑÐ°Ð¶ÐµÐ½Ñ Ð·Ð° Ð·Ð°Ð¿Ð¸ÑÐ¾Ð¼ &quot;4 Ð¶Ð¾Ð²ÑÐ½Ñ Ð²ÑÐµÑÐ²ÑÑÐ½ÑÐ¹ Ð´ÐµÐ½Ñ Ð·Ð°ÑÐ¸ÑÑÑ ÑÐ²Ð°ÑÐ¸Ð½&quot;"/>
          <p:cNvPicPr>
            <a:picLocks noChangeAspect="1" noChangeArrowheads="1"/>
          </p:cNvPicPr>
          <p:nvPr/>
        </p:nvPicPr>
        <p:blipFill>
          <a:blip r:embed="rId2"/>
          <a:srcRect t="5986" b="4525"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Ми відповідаємо за тих, кого приручили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Ð ÐµÐ·ÑÐ»ÑÑÐ°Ñ Ð¿Ð¾ÑÑÐºÑ Ð·Ð¾Ð±ÑÐ°Ð¶ÐµÐ½Ñ Ð·Ð° Ð·Ð°Ð¿Ð¸ÑÐ¾Ð¼ &quot;Ð¼ÑÐ¶Ð½Ð°ÑÐ¾Ð´Ð½Ð¸Ð¹ ÐºÐ¾Ð½Ð³ÑÐµÑ Ð¿ÑÐ¸ÑÐ¸Ð»ÑÐ½Ð¸ÐºÑÐ² ÑÑÑÑ Ð·Ð° Ð·Ð°ÑÐ¸ÑÑ Ð¿ÑÐ¸ÑÐ¾Ð´Ð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Ð ÐµÐ·ÑÐ»ÑÑÐ°Ñ Ð¿Ð¾ÑÑÐºÑ Ð·Ð¾Ð±ÑÐ°Ð¶ÐµÐ½Ñ Ð·Ð° Ð·Ð°Ð¿Ð¸ÑÐ¾Ð¼ &quot;Ð¼Ð°Ð»ÐµÐ½ÑÐºÐ° Ð¼Ð¸ÑÐºÐ°&quot;"/>
          <p:cNvPicPr>
            <a:picLocks noChangeAspect="1" noChangeArrowheads="1"/>
          </p:cNvPicPr>
          <p:nvPr/>
        </p:nvPicPr>
        <p:blipFill>
          <a:blip r:embed="rId2"/>
          <a:srcRect t="11458" b="20833"/>
          <a:stretch>
            <a:fillRect/>
          </a:stretch>
        </p:blipFill>
        <p:spPr bwMode="auto">
          <a:xfrm>
            <a:off x="0" y="2214530"/>
            <a:ext cx="9144000" cy="46434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785794"/>
            <a:ext cx="7143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Мишка         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mouse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Ð ÐµÐ·ÑÐ»ÑÑÐ°Ñ Ð¿Ð¾ÑÑÐºÑ Ð·Ð¾Ð±ÑÐ°Ð¶ÐµÐ½Ñ Ð·Ð° Ð·Ð°Ð¿Ð¸ÑÐ¾Ð¼ &quot;ÐºÐ¾Ð½Ð¸Ðº ÑÑÑÐ¸Ð±ÑÐ½ÐµÑÑ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Ð ÐµÐ·ÑÐ»ÑÑÐ°Ñ Ð¿Ð¾ÑÑÐºÑ Ð·Ð¾Ð±ÑÐ°Ð¶ÐµÐ½Ñ Ð·Ð° Ð·Ð°Ð¿Ð¸ÑÐ¾Ð¼ &quot;Ð¼ÐµÑÐµÐ»Ð¸Ðº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Ð ÐµÐ·ÑÐ»ÑÑÐ°Ñ Ð¿Ð¾ÑÑÐºÑ Ð·Ð¾Ð±ÑÐ°Ð¶ÐµÐ½Ñ Ð·Ð° Ð·Ð°Ð¿Ð¸ÑÐ¾Ð¼ &quot;polar bear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7962"/>
            <a:ext cx="9144000" cy="51400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500042"/>
            <a:ext cx="8001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Полярний ведмідь   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Polar </a:t>
            </a:r>
            <a:r>
              <a:rPr lang="en-U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bear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Ð ÐµÐ·ÑÐ»ÑÑÐ°Ñ Ð¿Ð¾ÑÑÐºÑ Ð·Ð¾Ð±ÑÐ°Ð¶ÐµÐ½Ñ Ð·Ð° Ð·Ð°Ð¿Ð¸ÑÐ¾Ð¼ &quot;turtle&quot;"/>
          <p:cNvPicPr>
            <a:picLocks noChangeAspect="1" noChangeArrowheads="1"/>
          </p:cNvPicPr>
          <p:nvPr/>
        </p:nvPicPr>
        <p:blipFill>
          <a:blip r:embed="rId2"/>
          <a:srcRect b="14055"/>
          <a:stretch>
            <a:fillRect/>
          </a:stretch>
        </p:blipFill>
        <p:spPr bwMode="auto">
          <a:xfrm>
            <a:off x="0" y="1616255"/>
            <a:ext cx="9144000" cy="52417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214290"/>
            <a:ext cx="74295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Черепаха    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turtle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 ÐµÐ·ÑÐ»ÑÑÐ°Ñ Ð¿Ð¾ÑÑÐºÑ Ð·Ð¾Ð±ÑÐ°Ð¶ÐµÐ½Ñ Ð·Ð° Ð·Ð°Ð¿Ð¸ÑÐ¾Ð¼ &quot;4 Ð¶Ð¾Ð²ÑÐ½Ñ Ð²ÑÐµÑÐ²ÑÑÐ½ÑÐ¹ Ð´ÐµÐ½Ñ Ð·Ð°ÑÐ¸ÑÑÑ ÑÐ²Ð°ÑÐ¸Ð½&quot;"/>
          <p:cNvPicPr>
            <a:picLocks noChangeAspect="1" noChangeArrowheads="1"/>
          </p:cNvPicPr>
          <p:nvPr/>
        </p:nvPicPr>
        <p:blipFill>
          <a:blip r:embed="rId2"/>
          <a:srcRect b="4525"/>
          <a:stretch>
            <a:fillRect/>
          </a:stretch>
        </p:blipFill>
        <p:spPr bwMode="auto">
          <a:xfrm>
            <a:off x="0" y="428605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8910440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Ð ÐµÐ·ÑÐ»ÑÑÐ°Ñ Ð¿Ð¾ÑÑÐºÑ Ð·Ð¾Ð±ÑÐ°Ð¶ÐµÐ½Ñ Ð·Ð° Ð·Ð°Ð¿Ð¸ÑÐ¾Ð¼ &quot;Ð±ÐµÐ·Ð´Ð¾Ð¼Ð½Ñ ÑÐ²Ð°ÑÐ¸Ð½Ð¸&quot;"/>
          <p:cNvPicPr>
            <a:picLocks noChangeAspect="1" noChangeArrowheads="1"/>
          </p:cNvPicPr>
          <p:nvPr/>
        </p:nvPicPr>
        <p:blipFill>
          <a:blip r:embed="rId2"/>
          <a:srcRect l="2909" t="3114" r="8996"/>
          <a:stretch>
            <a:fillRect/>
          </a:stretch>
        </p:blipFill>
        <p:spPr bwMode="auto">
          <a:xfrm>
            <a:off x="0" y="279578"/>
            <a:ext cx="9144000" cy="6359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62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 r="-212" b="6185"/>
          <a:stretch>
            <a:fillRect/>
          </a:stretch>
        </p:blipFill>
        <p:spPr bwMode="auto">
          <a:xfrm>
            <a:off x="0" y="0"/>
            <a:ext cx="9157054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Ð ÐµÐ·ÑÐ»ÑÑÐ°Ñ Ð¿Ð¾ÑÑÐºÑ Ð·Ð¾Ð±ÑÐ°Ð¶ÐµÐ½Ñ Ð·Ð° Ð·Ð°Ð¿Ð¸ÑÐ¾Ð¼ &quot;4 Ð¶Ð¾Ð²ÑÐ½Ñ Ð²ÑÐµÑÐ²ÑÑÐ½ÑÐ¹ Ð´ÐµÐ½Ñ Ð·Ð°ÑÐ¸ÑÑÑ ÑÐ²Ð°ÑÐ¸Ð½&quot;"/>
          <p:cNvPicPr>
            <a:picLocks noChangeAspect="1" noChangeArrowheads="1"/>
          </p:cNvPicPr>
          <p:nvPr/>
        </p:nvPicPr>
        <p:blipFill>
          <a:blip r:embed="rId2"/>
          <a:srcRect l="4699" t="1266"/>
          <a:stretch>
            <a:fillRect/>
          </a:stretch>
        </p:blipFill>
        <p:spPr bwMode="auto">
          <a:xfrm>
            <a:off x="-17158" y="357166"/>
            <a:ext cx="9137918" cy="5857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82" y="857232"/>
            <a:ext cx="9024136" cy="52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Ð ÐµÐ·ÑÐ»ÑÑÐ°Ñ Ð¿Ð¾ÑÑÐºÑ Ð·Ð¾Ð±ÑÐ°Ð¶ÐµÐ½Ñ Ð·Ð° Ð·Ð°Ð¿Ð¸ÑÐ¾Ð¼ &quot;Ð»ÑÑÐ¾Ð²Ñ ÑÐ²Ð°ÑÐ¸Ð½Ð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>
            <a:normAutofit fontScale="90000"/>
          </a:bodyPr>
          <a:lstStyle/>
          <a:p>
            <a:pPr algn="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 Мене не хвилює людська релігія , де не дбають про благо </a:t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кішок та собак ”</a:t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Абрахам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Лінкольн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9154" name="Picture 2" descr="C:\Users\lenovo v580c\Pictures\різне\тварини\2752680263.jpg"/>
          <p:cNvPicPr>
            <a:picLocks noChangeAspect="1" noChangeArrowheads="1"/>
          </p:cNvPicPr>
          <p:nvPr/>
        </p:nvPicPr>
        <p:blipFill>
          <a:blip r:embed="rId2"/>
          <a:srcRect r="15347"/>
          <a:stretch>
            <a:fillRect/>
          </a:stretch>
        </p:blipFill>
        <p:spPr bwMode="auto">
          <a:xfrm>
            <a:off x="0" y="2071678"/>
            <a:ext cx="4227906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 l="9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Ð ÐµÐ·ÑÐ»ÑÑÐ°Ñ Ð¿Ð¾ÑÑÐºÑ Ð·Ð¾Ð±ÑÐ°Ð¶ÐµÐ½Ñ Ð·Ð° Ð·Ð°Ð¿Ð¸ÑÐ¾Ð¼ &quot;ÑÐ¾Ð³Ð¾Ð´Ð¸Ð½Ð¸ Ð·Ð½Ð¸ÐºÐ°Ñ 3 Ð²Ð¸Ð´Ð¸ ÑÐ²Ð°ÑÐ¸Ð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Ð ÐµÐ·ÑÐ»ÑÑÐ°Ñ Ð¿Ð¾ÑÑÐºÑ Ð·Ð¾Ð±ÑÐ°Ð¶ÐµÐ½Ñ Ð·Ð° Ð·Ð°Ð¿Ð¸ÑÐ¾Ð¼ &quot;Ð»ÑÐ±Ð¾Ð² Ð´Ð¾ ÑÐ²Ð°ÑÐ¸Ð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83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Ð ÐµÐ·ÑÐ»ÑÑÐ°Ñ Ð¿Ð¾ÑÑÐºÑ Ð·Ð¾Ð±ÑÐ°Ð¶ÐµÐ½Ñ Ð·Ð° Ð·Ð°Ð¿Ð¸ÑÐ¾Ð¼ &quot;ÑÐ²Ð°ÑÐ¸Ð½Ð¸&quot;"/>
          <p:cNvPicPr>
            <a:picLocks noChangeAspect="1" noChangeArrowheads="1"/>
          </p:cNvPicPr>
          <p:nvPr/>
        </p:nvPicPr>
        <p:blipFill>
          <a:blip r:embed="rId2"/>
          <a:srcRect l="5468" r="6250"/>
          <a:stretch>
            <a:fillRect/>
          </a:stretch>
        </p:blipFill>
        <p:spPr bwMode="auto">
          <a:xfrm>
            <a:off x="-1" y="357166"/>
            <a:ext cx="9144001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Зверніть на нас увагу!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 descr="Ð ÐµÐ·ÑÐ»ÑÑÐ°Ñ Ð¿Ð¾ÑÑÐºÑ Ð·Ð¾Ð±ÑÐ°Ð¶ÐµÐ½Ñ Ð·Ð° Ð·Ð°Ð¿Ð¸ÑÐ¾Ð¼ &quot;Ð±Ð¾ÑÑÑ Ð·Ð° Ð¿ÑÐ°Ð²Ð° ÑÐ²Ð°ÑÐ¸Ð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lenovo v580c\Pictures\різне\тварини\21230869_1361785897209959_412278736284808332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568" y="0"/>
            <a:ext cx="81808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Ð ÐµÐ·ÑÐ»ÑÑÐ°Ñ Ð¿Ð¾ÑÑÐºÑ Ð·Ð¾Ð±ÑÐ°Ð¶ÐµÐ½Ñ Ð·Ð° Ð·Ð°Ð¿Ð¸ÑÐ¾Ð¼ &quot;Ð±Ð¾ÑÑÑ Ð·Ð° Ð¿ÑÐ°Ð²Ð° ÑÐ²Ð°ÑÐ¸Ð½&quot;"/>
          <p:cNvPicPr>
            <a:picLocks noChangeAspect="1" noChangeArrowheads="1"/>
          </p:cNvPicPr>
          <p:nvPr/>
        </p:nvPicPr>
        <p:blipFill>
          <a:blip r:embed="rId2"/>
          <a:srcRect r="10728"/>
          <a:stretch>
            <a:fillRect/>
          </a:stretch>
        </p:blipFill>
        <p:spPr bwMode="auto">
          <a:xfrm>
            <a:off x="-1" y="0"/>
            <a:ext cx="919779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www.poglyad.tv/wp-content/uploads/2019/06/19_rabo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9171"/>
            <a:ext cx="9144000" cy="6088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Ð ÐµÐ·ÑÐ»ÑÑÐ°Ñ Ð¿Ð¾ÑÑÐºÑ Ð·Ð¾Ð±ÑÐ°Ð¶ÐµÐ½Ñ Ð·Ð° Ð·Ð°Ð¿Ð¸ÑÐ¾Ð¼ &quot;Ð¼ÑÐ¶Ð½Ð°ÑÐ¾Ð´Ð½Ð¸Ð¹ Ð´ÐµÐ½Ñ ÑÑÐµÑÐ¸Ð»ÑÐ·Ð°ÑÑÑ ÑÐ²Ð°ÑÐ¸Ð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735"/>
            <a:ext cx="4572000" cy="6868735"/>
          </a:xfrm>
          <a:prstGeom prst="rect">
            <a:avLst/>
          </a:prstGeom>
          <a:noFill/>
        </p:spPr>
      </p:pic>
      <p:pic>
        <p:nvPicPr>
          <p:cNvPr id="59396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-10735"/>
            <a:ext cx="4572000" cy="6868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Ð ÐµÐ·ÑÐ»ÑÑÐ°Ñ Ð¿Ð¾ÑÑÐºÑ Ð·Ð¾Ð±ÑÐ°Ð¶ÐµÐ½Ñ Ð·Ð° Ð·Ð°Ð¿Ð¸ÑÐ¾Ð¼ &quot;Ð¼ÑÐ¶Ð½Ð°ÑÐ¾Ð´Ð½Ð¸Ð¹ Ð´ÐµÐ½Ñ ÐºÐ¾ÑÐ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785794"/>
            <a:ext cx="9108309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ukr.media/static/ba/aimg/2/5/8/25891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37"/>
            <a:ext cx="9144000" cy="6840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Ð ÐµÐ·ÑÐ»ÑÑÐ°Ñ Ð¿Ð¾ÑÑÐºÑ Ð·Ð¾Ð±ÑÐ°Ð¶ÐµÐ½Ñ Ð·Ð° Ð·Ð°Ð¿Ð¸ÑÐ¾Ð¼ &quot;Ð²ÑÐµÑÐ²ÑÑÐ½ÑÐ¹ Ð´ÐµÐ½Ñ Ð¼ÑÐ³ÑÑÑÑÐ¸Ñ Ð¿ÑÐ°ÑÑÐ²&quot;"/>
          <p:cNvPicPr>
            <a:picLocks noChangeAspect="1" noChangeArrowheads="1"/>
          </p:cNvPicPr>
          <p:nvPr/>
        </p:nvPicPr>
        <p:blipFill>
          <a:blip r:embed="rId2"/>
          <a:srcRect l="3906"/>
          <a:stretch>
            <a:fillRect/>
          </a:stretch>
        </p:blipFill>
        <p:spPr bwMode="auto">
          <a:xfrm>
            <a:off x="0" y="665586"/>
            <a:ext cx="9144016" cy="4906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Ð ÐµÐ·ÑÐ»ÑÑÐ°Ñ Ð¿Ð¾ÑÑÐºÑ Ð·Ð¾Ð±ÑÐ°Ð¶ÐµÐ½Ñ Ð·Ð° Ð·Ð°Ð¿Ð¸ÑÐ¾Ð¼ &quot;Ð²ÑÐµÑÐ²ÑÑÐ½ÑÐ¹ Ð´ÐµÐ½Ñ Ð±ÐµÐ·Ð¿ÑÐ¸ÑÑÐ»ÑÐ½Ð¸Ñ ÑÐ²Ð°ÑÐ¸Ð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3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Ð ÐµÐ·ÑÐ»ÑÑÐ°Ñ Ð¿Ð¾ÑÑÐºÑ Ð·Ð¾Ð±ÑÐ°Ð¶ÐµÐ½Ñ Ð·Ð° Ð·Ð°Ð¿Ð¸ÑÐ¾Ð¼ &quot;Ð²ÑÐµÑÐ²ÑÑÐ½ÑÐ¹ Ð´ÐµÐ½Ñ ÑÐµÑÐµÐ¿Ð°ÑÐ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34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350046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World </a:t>
            </a:r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Turtle </a:t>
            </a:r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Day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Ð ÐµÐ·ÑÐ»ÑÑÐ°Ñ Ð¿Ð¾ÑÑÐºÑ Ð·Ð¾Ð±ÑÐ°Ð¶ÐµÐ½Ñ Ð·Ð° Ð·Ð°Ð¿Ð¸ÑÐ¾Ð¼ &quot;Ð¼ÑÐ¶Ð½Ð°ÑÐ¾Ð´Ð½Ð¸Ð¹ Ð´ÐµÐ½Ñ Ð¿Ð°Ð¼ÑÑÑ ÑÐ²Ð°ÑÐ¸Ð½ Ð·Ð°Ð³Ð¸Ð±Ð»Ð¸Ñ Ð²ÑÐ´ ÑÑÐº Ð»ÑÐ´Ð¸Ð½Ð¸&quot;"/>
          <p:cNvPicPr>
            <a:picLocks noChangeAspect="1" noChangeArrowheads="1"/>
          </p:cNvPicPr>
          <p:nvPr/>
        </p:nvPicPr>
        <p:blipFill>
          <a:blip r:embed="rId2"/>
          <a:srcRect r="775" b="5814"/>
          <a:stretch>
            <a:fillRect/>
          </a:stretch>
        </p:blipFill>
        <p:spPr bwMode="auto">
          <a:xfrm>
            <a:off x="0" y="1071522"/>
            <a:ext cx="9144000" cy="57864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/>
              </a:rPr>
              <a:t>6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/>
              </a:rPr>
              <a:t>листопада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 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/>
              </a:rPr>
              <a:t>Міжнародний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/>
              </a:rPr>
              <a:t> день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/>
              </a:rPr>
              <a:t>пам'яті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/>
              </a:rPr>
              <a:t>тварин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/>
              </a:rPr>
              <a:t>,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/>
              </a:rPr>
              <a:t>загиблих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/>
              </a:rPr>
              <a:t>від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/>
              </a:rPr>
              <a:t> рук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/>
              </a:rPr>
              <a:t>людини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4287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7586" name="Picture 2" descr="Ð ÐµÐ·ÑÐ»ÑÑÐ°Ñ Ð¿Ð¾ÑÑÐºÑ Ð·Ð¾Ð±ÑÐ°Ð¶ÐµÐ½Ñ Ð·Ð° Ð·Ð°Ð¿Ð¸ÑÐ¾Ð¼ &quot;Ð¼ÑÐ¶Ð½Ð°ÑÐ¾Ð´Ð½Ð¸Ð¹ Ð´ÐµÐ½Ñ Ð´Ð¾Ð¼Ð°ÑÐ½ÑÑ ÑÐ²Ð°ÑÐ¸Ð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67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Ð ÐµÐ·ÑÐ»ÑÑÐ°Ñ Ð¿Ð¾ÑÑÐºÑ Ð·Ð¾Ð±ÑÐ°Ð¶ÐµÐ½Ñ Ð·Ð° Ð·Ð°Ð¿Ð¸ÑÐ¾Ð¼ &quot;Ð¼ÑÐ¶Ð½Ð°ÑÐ¾Ð´Ð½Ð¸Ð¹ Ð´ÐµÐ½Ñ Ð¿ÑÐ°Ð² ÑÐ²Ð°ÑÐ¸Ð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4762500" cy="6896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040706" cy="6000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Ð ÐµÐ·ÑÐ»ÑÑÐ°Ñ Ð¿Ð¾ÑÑÐºÑ Ð·Ð¾Ð±ÑÐ°Ð¶ÐµÐ½Ñ Ð·Ð° Ð·Ð°Ð¿Ð¸ÑÐ¾Ð¼ &quot;Ð¼ÑÐ¶Ð½Ð°ÑÐ¾Ð´Ð½Ð¸Ð¹ Ð´ÐµÐ½Ñ Ð¿ÑÐ°Ð² ÑÐ²Ð°ÑÐ¸Ð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Ð ÐµÐ·ÑÐ»ÑÑÐ°Ñ Ð¿Ð¾ÑÑÐºÑ Ð·Ð¾Ð±ÑÐ°Ð¶ÐµÐ½Ñ Ð·Ð° Ð·Ð°Ð¿Ð¸ÑÐ¾Ð¼ &quot;Ð²ÑÐµÑÐ²ÑÑÐ½ÑÐ¹ Ð´ÐµÐ½Ñ Ð±ÐµÐ·Ð¿ÑÐ¸ÑÑÐ»ÑÐ½Ð¸Ñ ÑÐ²Ð°ÑÐ¸Ð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 ÐµÐ·ÑÐ»ÑÑÐ°Ñ Ð¿Ð¾ÑÑÐºÑ Ð·Ð¾Ð±ÑÐ°Ð¶ÐµÐ½Ñ Ð·Ð° Ð·Ð°Ð¿Ð¸ÑÐ¾Ð¼ &quot;4 Ð¶Ð¾Ð²ÑÐ½Ñ Ð²ÑÐµÑÐ²ÑÑÐ½ÑÐ¹ Ð´ÐµÐ½Ñ Ð·Ð°ÑÐ¸ÑÑÑ ÑÐ²Ð°ÑÐ¸Ð½&quot;"/>
          <p:cNvPicPr>
            <a:picLocks noChangeAspect="1" noChangeArrowheads="1"/>
          </p:cNvPicPr>
          <p:nvPr/>
        </p:nvPicPr>
        <p:blipFill>
          <a:blip r:embed="rId2"/>
          <a:srcRect t="2644" r="120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Ð ÐµÐ·ÑÐ»ÑÑÐ°Ñ Ð¿Ð¾ÑÑÐºÑ Ð·Ð¾Ð±ÑÐ°Ð¶ÐµÐ½Ñ Ð·Ð° Ð·Ð°Ð¿Ð¸ÑÐ¾Ð¼ &quot;Ð±ÐµÐ·Ð¿ÑÐ¸ÑÑÐ»ÑÐ½Ð¸Ð¹ ÑÐ¾Ð±Ð°ÐºÐ°&quot;"/>
          <p:cNvPicPr>
            <a:picLocks noChangeAspect="1" noChangeArrowheads="1"/>
          </p:cNvPicPr>
          <p:nvPr/>
        </p:nvPicPr>
        <p:blipFill>
          <a:blip r:embed="rId2"/>
          <a:srcRect l="12976" r="23192"/>
          <a:stretch>
            <a:fillRect/>
          </a:stretch>
        </p:blipFill>
        <p:spPr bwMode="auto">
          <a:xfrm>
            <a:off x="-1" y="0"/>
            <a:ext cx="918512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5" descr="C:\Users\lenovo v580c\Pictures\різне\тварини\47139224_319681058626126_5973072470939271168_n.jpg"/>
          <p:cNvPicPr>
            <a:picLocks noChangeAspect="1" noChangeArrowheads="1"/>
          </p:cNvPicPr>
          <p:nvPr/>
        </p:nvPicPr>
        <p:blipFill>
          <a:blip r:embed="rId2"/>
          <a:srcRect r="11870"/>
          <a:stretch>
            <a:fillRect/>
          </a:stretch>
        </p:blipFill>
        <p:spPr bwMode="auto">
          <a:xfrm>
            <a:off x="0" y="0"/>
            <a:ext cx="909430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lenovo v580c\Pictures\різне\тварини\28576989_2004395119821569_672300710970966210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9534" y="0"/>
            <a:ext cx="516493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Ð° Ð¸Ð·Ð¾Ð±ÑÐ°Ð¶ÐµÐ½Ð¸Ð¸ Ð¼Ð¾Ð¶ÐµÑ Ð½Ð°ÑÐ¾Ð´Ð¸ÑÑÑÑ: Ð¾Ð´Ð¸Ð½ Ð¸Ð»Ð¸ Ð½ÐµÑÐºÐ¾Ð»ÑÐºÐ¾ ÑÐµÐ»Ð¾Ð²ÐµÐº, ÐºÐ¾Ñ Ð¸ ÑÐµÐºÑÑ"/>
          <p:cNvPicPr>
            <a:picLocks noChangeAspect="1" noChangeArrowheads="1"/>
          </p:cNvPicPr>
          <p:nvPr/>
        </p:nvPicPr>
        <p:blipFill>
          <a:blip r:embed="rId2"/>
          <a:srcRect t="16896" r="90" b="11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 ÐµÐ·ÑÐ»ÑÑÐ°Ñ Ð¿Ð¾ÑÑÐºÑ Ð·Ð¾Ð±ÑÐ°Ð¶ÐµÐ½Ñ Ð·Ð° Ð·Ð°Ð¿Ð¸ÑÐ¾Ð¼ &quot;4 Ð¶Ð¾Ð²ÑÐ½Ñ Ð²ÑÐµÑÐ²ÑÑÐ½ÑÐ¹ Ð´ÐµÐ½Ñ Ð·Ð°ÑÐ¸ÑÑÑ ÑÐ²Ð°ÑÐ¸Ð½&quot;"/>
          <p:cNvPicPr>
            <a:picLocks noChangeAspect="1" noChangeArrowheads="1"/>
          </p:cNvPicPr>
          <p:nvPr/>
        </p:nvPicPr>
        <p:blipFill>
          <a:blip r:embed="rId2"/>
          <a:srcRect l="7812" t="440" r="5468"/>
          <a:stretch>
            <a:fillRect/>
          </a:stretch>
        </p:blipFill>
        <p:spPr bwMode="auto">
          <a:xfrm>
            <a:off x="0" y="0"/>
            <a:ext cx="8852399" cy="6778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Собаки – найвірніші друзі людини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6802" name="Picture 2" descr="Ð ÐµÐ·ÑÐ»ÑÑÐ°Ñ Ð¿Ð¾ÑÑÐºÑ Ð·Ð¾Ð±ÑÐ°Ð¶ÐµÐ½Ñ Ð·Ð° Ð·Ð°Ð¿Ð¸ÑÐ¾Ð¼ &quot;ÑÐ¾Ð±Ð°ÐºÐ¸ - Ð½Ð°Ð¹Ð²ÑÑÐ½ÑÑÑ Ð´ÑÑÐ·Ñ Ð»ÑÐ´Ð¸Ð½Ð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Хатіко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 descr="Ð ÐµÐ·ÑÐ»ÑÑÐ°Ñ Ð¿Ð¾ÑÑÐºÑ Ð·Ð¾Ð±ÑÐ°Ð¶ÐµÐ½Ñ Ð·Ð° Ð·Ð°Ð¿Ð¸ÑÐ¾Ð¼ &quot;ÑÐ¾Ð±Ð°ÐºÐ¸ - Ð½Ð°Ð¹Ð²ÑÑÐ½ÑÑÑ Ð´ÑÑÐ·Ñ Ð»ÑÐ´Ð¸Ð½Ð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22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ззз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13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Ð ÐµÐ·ÑÐ»ÑÑÐ°Ñ Ð¿Ð¾ÑÑÐºÑ Ð·Ð¾Ð±ÑÐ°Ð¶ÐµÐ½Ñ Ð·Ð° Ð·Ð°Ð¿Ð¸ÑÐ¾Ð¼ &quot;Ð¿Ð°Ð¼ÑÑÐ½Ð¸Ðº ÑÐ¾Ð±Ð°ÐºÐ°Ð¼ Ð² Ð§ÐµÑÐºÐ°ÑÐ°Ñ&quot;"/>
          <p:cNvPicPr>
            <a:picLocks noChangeAspect="1" noChangeArrowheads="1"/>
          </p:cNvPicPr>
          <p:nvPr/>
        </p:nvPicPr>
        <p:blipFill>
          <a:blip r:embed="rId2"/>
          <a:srcRect l="14930" t="1299" r="4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Ð ÐµÐ·ÑÐ»ÑÑÐ°Ñ Ð¿Ð¾ÑÑÐºÑ Ð·Ð¾Ð±ÑÐ°Ð¶ÐµÐ½Ñ Ð·Ð° Ð·Ð°Ð¿Ð¸ÑÐ¾Ð¼ &quot;ÑÐ¾Ð±Ð°ÐºÐ¸ Ð±Ð»Ð°Ð³Ð°ÑÑÑ Ð´Ð¾Ð¿Ð¾Ð¼Ð¾Ð³Ð¸&quot;"/>
          <p:cNvPicPr>
            <a:picLocks noChangeAspect="1" noChangeArrowheads="1"/>
          </p:cNvPicPr>
          <p:nvPr/>
        </p:nvPicPr>
        <p:blipFill>
          <a:blip r:embed="rId2"/>
          <a:srcRect l="2954" t="1464" r="83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6688"/>
            <a:ext cx="9144000" cy="60913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Коти – найдавніші компаньйони людини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 ÐµÐ·ÑÐ»ÑÑÐ°Ñ Ð¿Ð¾ÑÑÐºÑ Ð·Ð¾Ð±ÑÐ°Ð¶ÐµÐ½Ñ Ð·Ð° Ð·Ð°Ð¿Ð¸ÑÐ¾Ð¼ &quot;ÐºÐ¾ÑÐ¸ Ð±ÐµÐ·Ð¿ÑÐ¸ÑÑÐ»ÑÐ½Ñ&quot;"/>
          <p:cNvPicPr>
            <a:picLocks noChangeAspect="1" noChangeArrowheads="1"/>
          </p:cNvPicPr>
          <p:nvPr/>
        </p:nvPicPr>
        <p:blipFill>
          <a:blip r:embed="rId2"/>
          <a:srcRect t="-1333" r="27844"/>
          <a:stretch>
            <a:fillRect/>
          </a:stretch>
        </p:blipFill>
        <p:spPr bwMode="auto">
          <a:xfrm>
            <a:off x="-1" y="-74738"/>
            <a:ext cx="9144001" cy="6932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AutoShape 4" descr="Ð ÐµÐ·ÑÐ»ÑÑÐ°Ñ Ð¿Ð¾ÑÑÐºÑ Ð·Ð¾Ð±ÑÐ°Ð¶ÐµÐ½Ñ Ð·Ð° Ð·Ð°Ð¿Ð¸ÑÐ¾Ð¼ &quot;ÐºÑÑ Ð¢Ð¸Ð¼Ð¾ÑÑÐ¹ Ð· Ð¼ÑÑÑÐ° ÐÐµÐ±ÐµÐ´Ð¸Ð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854" name="AutoShape 6" descr="Ð ÐµÐ·ÑÐ»ÑÑÐ°Ñ Ð¿Ð¾ÑÑÐºÑ Ð·Ð¾Ð±ÑÐ°Ð¶ÐµÐ½Ñ Ð·Ð° Ð·Ð°Ð¿Ð¸ÑÐ¾Ð¼ &quot;ÐºÑÑ Ð¢Ð¸Ð¼Ð¾ÑÑÐ¹ Ð· Ð¼ÑÑÑÐ° ÐÐµÐ±ÐµÐ´Ð¸Ð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8856" name="Picture 8" descr="Ð ÐµÐ·ÑÐ»ÑÑÐ°Ñ Ð¿Ð¾ÑÑÐºÑ Ð·Ð¾Ð±ÑÐ°Ð¶ÐµÐ½Ñ Ð·Ð° Ð·Ð°Ð¿Ð¸ÑÐ¾Ð¼ &quot;Ð±ÑÐ¸ÑÐ°Ð½ÑÑÐºÐ¸Ð¹ ÐºÑÑ Ð¡Ð»Ð¾ÑÐ»Ñ&quot;"/>
          <p:cNvPicPr>
            <a:picLocks noChangeAspect="1" noChangeArrowheads="1"/>
          </p:cNvPicPr>
          <p:nvPr/>
        </p:nvPicPr>
        <p:blipFill>
          <a:blip r:embed="rId2"/>
          <a:srcRect r="1778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Ð ÐµÐ·ÑÐ»ÑÑÐ°Ñ Ð¿Ð¾ÑÑÐºÑ Ð·Ð¾Ð±ÑÐ°Ð¶ÐµÐ½Ñ Ð·Ð° Ð·Ð°Ð¿Ð¸ÑÐ¾Ð¼ &quot;4 Ð¶Ð¾Ð²ÑÐ½Ñ Ð²ÑÐµÑÐ²ÑÑÐ½ÑÐ¹ Ð´ÐµÐ½Ñ Ð·Ð°ÑÐ¸ÑÑÑ ÑÐ²Ð°ÑÐ¸Ð½&quot;"/>
          <p:cNvPicPr>
            <a:picLocks noChangeAspect="1" noChangeArrowheads="1"/>
          </p:cNvPicPr>
          <p:nvPr/>
        </p:nvPicPr>
        <p:blipFill>
          <a:blip r:embed="rId2"/>
          <a:srcRect t="1370" r="3436"/>
          <a:stretch>
            <a:fillRect/>
          </a:stretch>
        </p:blipFill>
        <p:spPr bwMode="auto">
          <a:xfrm>
            <a:off x="0" y="500042"/>
            <a:ext cx="9177808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нна\Desktop\захід\2524626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на тони блера и хамфр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6314" cy="6858000"/>
          </a:xfrm>
          <a:prstGeom prst="rect">
            <a:avLst/>
          </a:prstGeom>
        </p:spPr>
      </p:pic>
      <p:pic>
        <p:nvPicPr>
          <p:cNvPr id="3" name="Рисунок 2" descr="hamfr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142984"/>
            <a:ext cx="4357686" cy="4357694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 ви можете зробити у Всесвітній день захисту тварин?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 descr="Ð ÐµÐ·ÑÐ»ÑÑÐ°Ñ Ð¿Ð¾ÑÑÐºÑ Ð·Ð¾Ð±ÑÐ°Ð¶ÐµÐ½Ñ Ð·Ð° Ð·Ð°Ð¿Ð¸ÑÐ¾Ð¼ &quot;ÑÐ²Ð°ÑÐ¸Ð½Ð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41343"/>
            <a:ext cx="9144000" cy="3616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lenovo v580c\Pictures\різне\тварини\48371283_372690373538510_750294592492299878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8435" y="0"/>
            <a:ext cx="536713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 ÐµÐ·ÑÐ»ÑÑÐ°Ñ Ð¿Ð¾ÑÑÐºÑ Ð·Ð¾Ð±ÑÐ°Ð¶ÐµÐ½Ñ Ð·Ð° Ð·Ð°Ð¿Ð¸ÑÐ¾Ð¼ &quot;Ð¿ÑÐ¸ÑÑÐ° Ð¿ÑÐ¾ Ð¼Ð¾ÑÑÑÐºÑ Ð·ÑÑÐºÑ&quot;"/>
          <p:cNvPicPr>
            <a:picLocks noChangeAspect="1" noChangeArrowheads="1"/>
          </p:cNvPicPr>
          <p:nvPr/>
        </p:nvPicPr>
        <p:blipFill>
          <a:blip r:embed="rId2"/>
          <a:srcRect t="-1205" r="13901"/>
          <a:stretch>
            <a:fillRect/>
          </a:stretch>
        </p:blipFill>
        <p:spPr bwMode="auto">
          <a:xfrm>
            <a:off x="-1" y="-37476"/>
            <a:ext cx="9144001" cy="6895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30 листопада день домашніх твар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1714"/>
            <a:ext cx="9144000" cy="51162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0"/>
            <a:ext cx="8643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«Ми у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відповіді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 тих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кого приручили» 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Антуан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де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Сент-Екзюпері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Ð ÐµÐ·ÑÐ»ÑÑÐ°Ñ Ð¿Ð¾ÑÑÐºÑ Ð·Ð¾Ð±ÑÐ°Ð¶ÐµÐ½Ñ Ð·Ð° Ð·Ð°Ð¿Ð¸ÑÐ¾Ð¼ &quot;Ð±Ð¾ÑÑÑ Ð·Ð° Ð¿ÑÐ°Ð²Ð° ÑÐ²Ð°ÑÐ¸Ð½&quot;"/>
          <p:cNvPicPr>
            <a:picLocks noChangeAspect="1" noChangeArrowheads="1"/>
          </p:cNvPicPr>
          <p:nvPr/>
        </p:nvPicPr>
        <p:blipFill>
          <a:blip r:embed="rId2"/>
          <a:srcRect t="5147" r="159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Ð ÐµÐ·ÑÐ»ÑÑÐ°Ñ Ð¿Ð¾ÑÑÐºÑ Ð·Ð¾Ð±ÑÐ°Ð¶ÐµÐ½Ñ Ð·Ð° Ð·Ð°Ð¿Ð¸ÑÐ¾Ð¼ &quot;Ð±Ð¾ÑÑÑ Ð·Ð° Ð¿ÑÐ°Ð²Ð° ÑÐ²Ð°ÑÐ¸Ð½&quot;"/>
          <p:cNvPicPr>
            <a:picLocks noChangeAspect="1" noChangeArrowheads="1"/>
          </p:cNvPicPr>
          <p:nvPr/>
        </p:nvPicPr>
        <p:blipFill>
          <a:blip r:embed="rId2"/>
          <a:srcRect r="10364"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4357686" cy="5226064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</a:rPr>
              <a:t>Франциск </a:t>
            </a:r>
            <a:b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</a:rPr>
            </a:br>
            <a:r>
              <a:rPr lang="uk-UA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</a:rPr>
              <a:t>Ассизький</a:t>
            </a:r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St. Francis of Assisi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481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92919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71</Words>
  <Application>Microsoft Office PowerPoint</Application>
  <PresentationFormat>Экран (4:3)</PresentationFormat>
  <Paragraphs>15</Paragraphs>
  <Slides>66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Франциск  Ассизький  St. Francis of Assisi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“ Мене не хвилює людська релігія , де не дбають про благо  кішок та собак ” Абрахам Лінкольн </vt:lpstr>
      <vt:lpstr>Слайд 25</vt:lpstr>
      <vt:lpstr>Слайд 26</vt:lpstr>
      <vt:lpstr>Слайд 27</vt:lpstr>
      <vt:lpstr>Слайд 28</vt:lpstr>
      <vt:lpstr>Зверніть на нас увагу!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Собаки – найвірніші друзі людини</vt:lpstr>
      <vt:lpstr>Хатіко</vt:lpstr>
      <vt:lpstr>Слайд 52</vt:lpstr>
      <vt:lpstr>Слайд 53</vt:lpstr>
      <vt:lpstr>Слайд 54</vt:lpstr>
      <vt:lpstr>Слайд 55</vt:lpstr>
      <vt:lpstr>Коти – найдавніші компаньйони людини</vt:lpstr>
      <vt:lpstr>Слайд 57</vt:lpstr>
      <vt:lpstr>Слайд 58</vt:lpstr>
      <vt:lpstr>Слайд 59</vt:lpstr>
      <vt:lpstr>Слайд 60</vt:lpstr>
      <vt:lpstr>Слайд 61</vt:lpstr>
      <vt:lpstr>Що ви можете зробити у Всесвітній день захисту тварин?</vt:lpstr>
      <vt:lpstr>Слайд 63</vt:lpstr>
      <vt:lpstr>Слайд 64</vt:lpstr>
      <vt:lpstr>Слайд 65</vt:lpstr>
      <vt:lpstr>Слайд 66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 v580c</dc:creator>
  <cp:lastModifiedBy>lenovo v580c</cp:lastModifiedBy>
  <cp:revision>42</cp:revision>
  <dcterms:created xsi:type="dcterms:W3CDTF">2019-09-21T13:45:20Z</dcterms:created>
  <dcterms:modified xsi:type="dcterms:W3CDTF">2019-09-21T21:13:30Z</dcterms:modified>
</cp:coreProperties>
</file>