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1159-5764-4BE6-B52B-13CDCFFE6235}" type="datetimeFigureOut">
              <a:rPr lang="en-US" smtClean="0"/>
              <a:t>8/4/2019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DF10-6407-4EE0-9708-D1D331B9F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20.png"/><Relationship Id="rId18" Type="http://schemas.microsoft.com/office/2007/relationships/hdphoto" Target="../media/hdphoto14.wdp"/><Relationship Id="rId26" Type="http://schemas.openxmlformats.org/officeDocument/2006/relationships/image" Target="../media/image30.jpg"/><Relationship Id="rId3" Type="http://schemas.openxmlformats.org/officeDocument/2006/relationships/image" Target="../media/image15.png"/><Relationship Id="rId21" Type="http://schemas.openxmlformats.org/officeDocument/2006/relationships/image" Target="../media/image25.jpe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17" Type="http://schemas.openxmlformats.org/officeDocument/2006/relationships/image" Target="../media/image22.png"/><Relationship Id="rId25" Type="http://schemas.openxmlformats.org/officeDocument/2006/relationships/image" Target="../media/image29.png"/><Relationship Id="rId2" Type="http://schemas.openxmlformats.org/officeDocument/2006/relationships/image" Target="../media/image14.jpg"/><Relationship Id="rId16" Type="http://schemas.microsoft.com/office/2007/relationships/hdphoto" Target="../media/hdphoto13.wdp"/><Relationship Id="rId2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24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27.gif"/><Relationship Id="rId10" Type="http://schemas.microsoft.com/office/2007/relationships/hdphoto" Target="../media/hdphoto10.wdp"/><Relationship Id="rId19" Type="http://schemas.openxmlformats.org/officeDocument/2006/relationships/image" Target="../media/image23.jpeg"/><Relationship Id="rId4" Type="http://schemas.microsoft.com/office/2007/relationships/hdphoto" Target="../media/hdphoto7.wdp"/><Relationship Id="rId9" Type="http://schemas.openxmlformats.org/officeDocument/2006/relationships/image" Target="../media/image18.png"/><Relationship Id="rId14" Type="http://schemas.microsoft.com/office/2007/relationships/hdphoto" Target="../media/hdphoto12.wdp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15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microsoft.com/office/2007/relationships/hdphoto" Target="../media/hdphoto16.wdp"/><Relationship Id="rId10" Type="http://schemas.microsoft.com/office/2007/relationships/hdphoto" Target="../media/hdphoto18.wdp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2132856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uk-UA" altLang="ru-RU" sz="6000" b="1" dirty="0" smtClean="0">
                <a:solidFill>
                  <a:schemeClr val="accent4"/>
                </a:solidFill>
                <a:latin typeface="Blackadder ITC" panose="04020505051007020D02" pitchFamily="82" charset="0"/>
              </a:rPr>
              <a:t/>
            </a:r>
            <a:br>
              <a:rPr lang="uk-UA" altLang="ru-RU" sz="6000" b="1" dirty="0" smtClean="0">
                <a:solidFill>
                  <a:schemeClr val="accent4"/>
                </a:solidFill>
                <a:latin typeface="Blackadder ITC" panose="04020505051007020D02" pitchFamily="82" charset="0"/>
              </a:rPr>
            </a:br>
            <a:r>
              <a:rPr lang="es-UY" altLang="ru-RU" sz="6000" b="1" dirty="0" smtClean="0">
                <a:solidFill>
                  <a:schemeClr val="accent4"/>
                </a:solidFill>
                <a:latin typeface="Blackadder ITC" panose="04020505051007020D02" pitchFamily="82" charset="0"/>
              </a:rPr>
              <a:t>Proffessions</a:t>
            </a:r>
            <a:r>
              <a:rPr lang="en-US" sz="6000" dirty="0" smtClean="0">
                <a:solidFill>
                  <a:schemeClr val="accent4"/>
                </a:solidFill>
                <a:latin typeface="Blackadder ITC" panose="04020505051007020D02" pitchFamily="82" charset="0"/>
              </a:rPr>
              <a:t> </a:t>
            </a:r>
            <a:br>
              <a:rPr lang="en-US" sz="6000" dirty="0" smtClean="0">
                <a:solidFill>
                  <a:schemeClr val="accent4"/>
                </a:solidFill>
                <a:latin typeface="Blackadder ITC" panose="04020505051007020D02" pitchFamily="82" charset="0"/>
              </a:rPr>
            </a:br>
            <a:r>
              <a:rPr lang="es-UY" altLang="ru-RU" sz="6000" dirty="0">
                <a:solidFill>
                  <a:schemeClr val="accent4"/>
                </a:solidFill>
                <a:latin typeface="Blackadder ITC" panose="04020505051007020D02" pitchFamily="82" charset="0"/>
              </a:rPr>
              <a:t>Interesting tasks</a:t>
            </a:r>
            <a:r>
              <a:rPr lang="es-ES" altLang="ru-RU" sz="6000" dirty="0">
                <a:solidFill>
                  <a:schemeClr val="accent4"/>
                </a:solidFill>
                <a:latin typeface="Blackadder ITC" panose="04020505051007020D02" pitchFamily="82" charset="0"/>
              </a:rPr>
              <a:t/>
            </a:r>
            <a:br>
              <a:rPr lang="es-ES" altLang="ru-RU" sz="6000" dirty="0">
                <a:solidFill>
                  <a:schemeClr val="accent4"/>
                </a:solidFill>
                <a:latin typeface="Blackadder ITC" panose="04020505051007020D02" pitchFamily="82" charset="0"/>
              </a:rPr>
            </a:br>
            <a:endParaRPr lang="en-US" sz="6000" dirty="0">
              <a:solidFill>
                <a:srgbClr val="002060"/>
              </a:solidFill>
              <a:latin typeface="Blackadder ITC" panose="04020505051007020D02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39744" y="476672"/>
            <a:ext cx="1904256" cy="1415008"/>
          </a:xfrm>
        </p:spPr>
        <p:txBody>
          <a:bodyPr>
            <a:normAutofit/>
          </a:bodyPr>
          <a:lstStyle/>
          <a:p>
            <a:pPr algn="r"/>
            <a:r>
              <a:rPr lang="uk-UA" altLang="ru-RU" sz="2000" dirty="0">
                <a:solidFill>
                  <a:srgbClr val="002060"/>
                </a:solidFill>
                <a:latin typeface="Blackadder ITC" panose="04020505051007020D02" pitchFamily="82" charset="0"/>
                <a:ea typeface="+mj-ea"/>
                <a:cs typeface="+mj-cs"/>
              </a:rPr>
              <a:t>Латукко Поліна Олександрівна</a:t>
            </a:r>
            <a:endParaRPr lang="en-US" sz="2400" dirty="0">
              <a:solidFill>
                <a:schemeClr val="bg1"/>
              </a:solidFill>
              <a:latin typeface="Futura Md B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err="1" smtClean="0">
                <a:solidFill>
                  <a:schemeClr val="accent4">
                    <a:lumMod val="75000"/>
                  </a:schemeClr>
                </a:solidFill>
              </a:rPr>
              <a:t>Хто</a:t>
            </a:r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6600" b="1" i="1" dirty="0" err="1" smtClean="0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6600" b="1" i="1" dirty="0" smtClean="0">
                <a:solidFill>
                  <a:schemeClr val="accent4">
                    <a:lumMod val="75000"/>
                  </a:schemeClr>
                </a:solidFill>
              </a:rPr>
              <a:t>?</a:t>
            </a:r>
            <a:endParaRPr lang="ru-RU" sz="66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3" y="2132856"/>
            <a:ext cx="1087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teacher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6" b="95819" l="10000" r="90000">
                        <a14:foregroundMark x1="37500" y1="95819" x2="37500" y2="95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0" y="1472103"/>
            <a:ext cx="1656184" cy="1944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954" y="2132856"/>
            <a:ext cx="129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firefighter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5" b="89892" l="10000" r="90000">
                        <a14:foregroundMark x1="64722" y1="5415" x2="64722" y2="5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7106"/>
            <a:ext cx="1296144" cy="1671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5016" y="4171906"/>
            <a:ext cx="85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seller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67" b="95733" l="9967" r="89867">
                        <a14:foregroundMark x1="62542" y1="5733" x2="62542" y2="5733"/>
                        <a14:foregroundMark x1="61628" y1="95733" x2="61628" y2="95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64" y="3392150"/>
            <a:ext cx="1440161" cy="1928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5" y="3531291"/>
            <a:ext cx="100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doctor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00" b="95400" l="10000" r="90000">
                        <a14:foregroundMark x1="46500" y1="6800" x2="46500" y2="6800"/>
                        <a14:foregroundMark x1="49750" y1="2800" x2="49750" y2="2800"/>
                        <a14:foregroundMark x1="63500" y1="95400" x2="63500" y2="95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42" y="2726374"/>
            <a:ext cx="1543074" cy="19288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88225" y="1988840"/>
            <a:ext cx="115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waitress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54" y="1221927"/>
            <a:ext cx="1276350" cy="1362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0" y="475650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hairdresser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31" b="89970" l="9955" r="89932">
                        <a14:foregroundMark x1="57353" y1="6231" x2="57353" y2="6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20" y="3959897"/>
            <a:ext cx="1653320" cy="19625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36295" y="5460133"/>
            <a:ext cx="12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spaceman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87" b="96113" l="2778" r="93519">
                        <a14:foregroundMark x1="57870" y1="3887" x2="57870" y2="3887"/>
                        <a14:foregroundMark x1="94444" y1="61837" x2="94444" y2="61837"/>
                        <a14:foregroundMark x1="77315" y1="96466" x2="77315" y2="96466"/>
                        <a14:foregroundMark x1="2778" y1="56537" x2="2778" y2="56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5" y="4778716"/>
            <a:ext cx="1300356" cy="173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083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491064" cy="1143000"/>
          </a:xfrm>
        </p:spPr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7030A0"/>
                </a:solidFill>
                <a:latin typeface="Futura Md BT" pitchFamily="34" charset="0"/>
              </a:rPr>
              <a:t>Хто</a:t>
            </a:r>
            <a:r>
              <a:rPr lang="ru-RU" sz="5400" b="1" i="1" dirty="0" smtClean="0">
                <a:solidFill>
                  <a:srgbClr val="7030A0"/>
                </a:solidFill>
                <a:latin typeface="Futura Md BT" pitchFamily="34" charset="0"/>
              </a:rPr>
              <a:t> </a:t>
            </a:r>
            <a:r>
              <a:rPr lang="ru-RU" sz="5400" b="1" i="1" dirty="0" err="1" smtClean="0">
                <a:solidFill>
                  <a:srgbClr val="7030A0"/>
                </a:solidFill>
                <a:latin typeface="Futura Md BT" pitchFamily="34" charset="0"/>
              </a:rPr>
              <a:t>зайвий</a:t>
            </a:r>
            <a:r>
              <a:rPr lang="ru-RU" sz="5400" b="1" i="1" dirty="0" smtClean="0">
                <a:solidFill>
                  <a:srgbClr val="7030A0"/>
                </a:solidFill>
                <a:latin typeface="Futura Md BT" pitchFamily="34" charset="0"/>
              </a:rPr>
              <a:t>?</a:t>
            </a:r>
            <a:endParaRPr lang="en-US" sz="5400" b="1" i="1" dirty="0">
              <a:solidFill>
                <a:srgbClr val="7030A0"/>
              </a:solidFill>
              <a:latin typeface="Futura Md BT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6792"/>
            <a:ext cx="7560840" cy="4525963"/>
          </a:xfrm>
        </p:spPr>
        <p:txBody>
          <a:bodyPr>
            <a:norm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42" y="1595679"/>
            <a:ext cx="20875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1600200"/>
            <a:ext cx="1547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944" y="2787650"/>
            <a:ext cx="2159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168" y="3501008"/>
            <a:ext cx="12763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Кому належить?</a:t>
            </a:r>
            <a:endParaRPr lang="en-US" sz="54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7030A0">
                      <a:shade val="30000"/>
                      <a:satMod val="115000"/>
                    </a:srgbClr>
                  </a:gs>
                  <a:gs pos="50000">
                    <a:srgbClr val="7030A0">
                      <a:shade val="67500"/>
                      <a:satMod val="115000"/>
                    </a:srgbClr>
                  </a:gs>
                  <a:gs pos="100000">
                    <a:srgbClr val="7030A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69" b="89815" l="9931" r="89838">
                        <a14:foregroundMark x1="61432" y1="2469" x2="61432" y2="2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5" y="4232439"/>
            <a:ext cx="1333290" cy="14059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33" b="97389" l="5118" r="96654">
                        <a14:foregroundMark x1="62402" y1="98172" x2="62402" y2="98172"/>
                        <a14:foregroundMark x1="67520" y1="3655" x2="67520" y2="3655"/>
                        <a14:foregroundMark x1="96850" y1="46997" x2="96850" y2="46997"/>
                        <a14:foregroundMark x1="5118" y1="48042" x2="5118" y2="48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15" y="1778597"/>
            <a:ext cx="1321580" cy="1068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5" b="89991" l="9974" r="89898">
                        <a14:foregroundMark x1="18926" y1="5135" x2="18926" y2="51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5" y="2932953"/>
            <a:ext cx="1253629" cy="1428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00" b="90000" l="10000" r="90000">
                        <a14:foregroundMark x1="31200" y1="4200" x2="31200" y2="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836" y="4181960"/>
            <a:ext cx="1462202" cy="1556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64" y="1623432"/>
            <a:ext cx="1085179" cy="20237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81" b="89949" l="9881" r="94037">
                        <a14:foregroundMark x1="94037" y1="12095" x2="94037" y2="12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24" y="2705875"/>
            <a:ext cx="1507232" cy="16848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820" b="89947" l="9921" r="89980">
                        <a14:foregroundMark x1="55796" y1="5820" x2="55796" y2="5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289" y="5563960"/>
            <a:ext cx="1614264" cy="15121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176" b="92961" l="4364" r="90000">
                        <a14:foregroundMark x1="83636" y1="5383" x2="83636" y2="5383"/>
                        <a14:foregroundMark x1="4545" y1="84265" x2="4545" y2="84265"/>
                        <a14:foregroundMark x1="11636" y1="92961" x2="11636" y2="92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34" y="5559498"/>
            <a:ext cx="1329206" cy="11774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34" y="1770596"/>
            <a:ext cx="1309209" cy="10463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5" y="2888312"/>
            <a:ext cx="1309209" cy="13039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6" y="4232439"/>
            <a:ext cx="1333290" cy="13270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93" y="5595240"/>
            <a:ext cx="1384192" cy="12582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112" y="1738817"/>
            <a:ext cx="1287604" cy="11941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34" y="2981641"/>
            <a:ext cx="1248382" cy="12078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66" y="4224545"/>
            <a:ext cx="1269442" cy="12998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34" y="5595240"/>
            <a:ext cx="1260061" cy="1213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Утвори іменник із дієслова</a:t>
            </a:r>
            <a:endParaRPr lang="ru-RU" sz="5400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8965" y="1447657"/>
            <a:ext cx="5226895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 drive  + 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</a:t>
            </a:r>
          </a:p>
          <a:p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  sell  + 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 </a:t>
            </a:r>
          </a:p>
          <a:p>
            <a:pPr algn="ctr"/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o  build  + 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 teach  + 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</a:t>
            </a:r>
            <a:r>
              <a:rPr lang="en-US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</a:t>
            </a:r>
          </a:p>
          <a:p>
            <a:pPr algn="ctr"/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 write  +  </a:t>
            </a:r>
            <a:r>
              <a:rPr lang="en-US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er</a:t>
            </a:r>
            <a:r>
              <a:rPr lang="en-US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  </a:t>
            </a:r>
            <a:endParaRPr lang="ru-RU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Равно 7"/>
          <p:cNvSpPr/>
          <p:nvPr/>
        </p:nvSpPr>
        <p:spPr>
          <a:xfrm>
            <a:off x="7083716" y="1792987"/>
            <a:ext cx="342309" cy="402662"/>
          </a:xfrm>
          <a:prstGeom prst="mathEqual">
            <a:avLst>
              <a:gd name="adj1" fmla="val 25481"/>
              <a:gd name="adj2" fmla="val 235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9" b="98246" l="3878" r="96327">
                        <a14:foregroundMark x1="41224" y1="3509" x2="41224" y2="3509"/>
                        <a14:foregroundMark x1="96327" y1="65789" x2="96327" y2="65789"/>
                        <a14:foregroundMark x1="76531" y1="94444" x2="76531" y2="94444"/>
                        <a14:foregroundMark x1="34286" y1="98538" x2="34286" y2="98538"/>
                        <a14:foregroundMark x1="3878" y1="47076" x2="3878" y2="4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9" y="1278761"/>
            <a:ext cx="1135805" cy="1246482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6156176" y="2621641"/>
            <a:ext cx="342309" cy="447319"/>
          </a:xfrm>
          <a:prstGeom prst="mathEqual">
            <a:avLst>
              <a:gd name="adj1" fmla="val 23520"/>
              <a:gd name="adj2" fmla="val 197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Равно 9"/>
          <p:cNvSpPr/>
          <p:nvPr/>
        </p:nvSpPr>
        <p:spPr>
          <a:xfrm>
            <a:off x="6156176" y="2621641"/>
            <a:ext cx="342309" cy="447319"/>
          </a:xfrm>
          <a:prstGeom prst="mathEqual">
            <a:avLst>
              <a:gd name="adj1" fmla="val 23520"/>
              <a:gd name="adj2" fmla="val 197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 11"/>
          <p:cNvSpPr/>
          <p:nvPr/>
        </p:nvSpPr>
        <p:spPr>
          <a:xfrm>
            <a:off x="6693318" y="4539707"/>
            <a:ext cx="342309" cy="447319"/>
          </a:xfrm>
          <a:prstGeom prst="mathEqual">
            <a:avLst>
              <a:gd name="adj1" fmla="val 23520"/>
              <a:gd name="adj2" fmla="val 197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вно 12"/>
          <p:cNvSpPr/>
          <p:nvPr/>
        </p:nvSpPr>
        <p:spPr>
          <a:xfrm>
            <a:off x="7613474" y="5445224"/>
            <a:ext cx="342309" cy="447319"/>
          </a:xfrm>
          <a:prstGeom prst="mathEqual">
            <a:avLst>
              <a:gd name="adj1" fmla="val 23520"/>
              <a:gd name="adj2" fmla="val 197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4" b="95276" l="9596" r="89899">
                        <a14:foregroundMark x1="69697" y1="787" x2="69697" y2="787"/>
                        <a14:foregroundMark x1="71212" y1="95276" x2="71212" y2="95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629" y="2459308"/>
            <a:ext cx="821471" cy="1023427"/>
          </a:xfrm>
          <a:prstGeom prst="rect">
            <a:avLst/>
          </a:prstGeom>
        </p:spPr>
      </p:pic>
      <p:sp>
        <p:nvSpPr>
          <p:cNvPr id="16" name="Равно 15"/>
          <p:cNvSpPr/>
          <p:nvPr/>
        </p:nvSpPr>
        <p:spPr>
          <a:xfrm>
            <a:off x="7611079" y="3615723"/>
            <a:ext cx="330482" cy="467631"/>
          </a:xfrm>
          <a:prstGeom prst="mathEqual">
            <a:avLst>
              <a:gd name="adj1" fmla="val 23520"/>
              <a:gd name="adj2" fmla="val 146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64" y="5139602"/>
            <a:ext cx="1158838" cy="9870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5" b="89720" l="9934" r="89735">
                        <a14:foregroundMark x1="56623" y1="3115" x2="56623" y2="311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52" y="3208985"/>
            <a:ext cx="1255976" cy="11863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01" y="4110631"/>
            <a:ext cx="1201778" cy="119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2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7030A0"/>
                </a:solidFill>
              </a:rPr>
              <a:t>Добери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576064" cy="132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530893"/>
            <a:ext cx="693374" cy="1329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6" y="3573016"/>
            <a:ext cx="605309" cy="139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435" y="4509120"/>
            <a:ext cx="600941" cy="166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173203" y="147657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It`s a doctor.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4" y="2530894"/>
            <a:ext cx="223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It`s a baker.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3" y="3573016"/>
            <a:ext cx="252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It`s a teacher.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4" y="450912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It`s a farmer.</a:t>
            </a:r>
            <a:endParaRPr lang="ru-RU" sz="32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139952" y="1927537"/>
            <a:ext cx="1033251" cy="23762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1"/>
          </p:cNvCxnSpPr>
          <p:nvPr/>
        </p:nvCxnSpPr>
        <p:spPr>
          <a:xfrm flipH="1">
            <a:off x="3486435" y="2823282"/>
            <a:ext cx="1733639" cy="9657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1"/>
          </p:cNvCxnSpPr>
          <p:nvPr/>
        </p:nvCxnSpPr>
        <p:spPr>
          <a:xfrm flipH="1" flipV="1">
            <a:off x="1691680" y="2061354"/>
            <a:ext cx="3528393" cy="1804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532342" y="2951804"/>
            <a:ext cx="2664296" cy="15116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9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874" y="1628800"/>
            <a:ext cx="42783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60007" dir="5400000" sy="-100000" algn="bl" rotWithShape="0"/>
                </a:effectLst>
                <a:latin typeface="Palace Script MT" panose="030303020206070C0B05" pitchFamily="66" charset="0"/>
              </a:rPr>
              <a:t>Thank you!</a:t>
            </a:r>
            <a:endParaRPr lang="ru-RU" sz="9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869160"/>
            <a:ext cx="1368152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80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70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Blackadder ITC</vt:lpstr>
      <vt:lpstr>Calibri</vt:lpstr>
      <vt:lpstr>Futura Md BT</vt:lpstr>
      <vt:lpstr>Palace Script MT</vt:lpstr>
      <vt:lpstr>Тема Office</vt:lpstr>
      <vt:lpstr> Proffessions  Interesting tasks </vt:lpstr>
      <vt:lpstr>Хто це?</vt:lpstr>
      <vt:lpstr>Хто зайвий?</vt:lpstr>
      <vt:lpstr>Кому належить?</vt:lpstr>
      <vt:lpstr>Утвори іменник із дієслова</vt:lpstr>
      <vt:lpstr>Добери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gold ujkl</cp:lastModifiedBy>
  <cp:revision>35</cp:revision>
  <dcterms:created xsi:type="dcterms:W3CDTF">2013-08-14T16:24:56Z</dcterms:created>
  <dcterms:modified xsi:type="dcterms:W3CDTF">2019-08-04T06:04:13Z</dcterms:modified>
</cp:coreProperties>
</file>