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0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62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7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3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5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A8B1-FAE6-4518-B29F-A4B2858A8EF6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ED2A3-9F63-4779-8659-7B8978C6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83" y="178420"/>
            <a:ext cx="4549697" cy="18511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ЙДЕ ДО ХАТИ, БУДЕМО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ВЕЛИКДЕНЬ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702205"/>
            <a:ext cx="3854528" cy="2531327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Вчитель-дефектолог</a:t>
            </a:r>
          </a:p>
          <a:p>
            <a:pPr algn="r"/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Метіль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</a:p>
          <a:p>
            <a:endParaRPr lang="uk-UA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Боярка 2018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58" y="1103972"/>
            <a:ext cx="5520511" cy="4460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40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62" y="312234"/>
            <a:ext cx="669073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Здолавши віками карбований час,                                                     Леліяна в пахощах м’яти й любистку.                                                          Шукати поваги чи хоч би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прихистку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Приблизилась писанка чудом до нас.                                                                                                     На втомленім круглому личку її                                                              Відбилися мрії і думи народу,                                                                           Глибоке коріння від роду до роду,                                                                          Пісень хороводних дзвінкі ручаї.                                                                                 На писанці зблиски правічних зірниць                                                                         І ласка великого Сонця-Дажбога,                                                                              Якій не потрібно ніяких границь.                                                                               Несе у собі вона щастя й журбу,                                                                                  Бо писанка схожа на нашу планету.                                                                Бажаймо ж обом їм високого лету                                                                                     В щасливу і світлу прийдешню добу!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User\Рабочий стол\фото презентація\DSC08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949" y="2965515"/>
            <a:ext cx="4567235" cy="3425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58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8" y="200723"/>
            <a:ext cx="7025268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Пісня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«Крашанку намалюю»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«Звідки взялись писанки?»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Учениця: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зорями земля ще буде спати,                                                    Ще місто мла вкриватиме густа,                                                                            А ми до церкви підем привітати                                                                Воскреслого Христа.                                                                                                       А у церкві так велично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буде,                                                                    Заграють дзвони із церковних веж,                                                                           І разом з ними заспівають люди:                                                                          «Христос Воскрес!»                                                                                                            І зійде сонце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наче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 паска.                                                                                    Мов писанка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розквітне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земля.                                                               Радіймо,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друзі, Великодня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                                                                                Гаївкою хай серце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звеселя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                                                                  Співаймо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друзі, 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великоднім колі                                                                                        І Господа воскреслого молім,                                                                                                 Щоб обновив весною щастя й волі,                                                                              Наш рідний край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наш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рідний дім.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162" y="2151124"/>
            <a:ext cx="5334325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83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49" y="278780"/>
            <a:ext cx="7772121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«Доки малюватимуть люди писанки….»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Щороку Ірод, прикутий залізними ланцюгами у пеклі, посилає на світ своїх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гінців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як ті повертаються, запитує, чи ще   творять люди писанки? Якщо гінці не заперечують, тоді Ірод заходиться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плачем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зриває ланцюги, однак ковалі знову беруть його у полон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заковують.Тож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доки малюватимуть   люди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писанки,доти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існуватиме світ….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 хай буде всім сьогодні,                                                      Сонце сяє хай з небес!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 світле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свято-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Великоднє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шле привіт: «Христос Воскрес».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Пісня «Прощальна»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85" y="2416716"/>
            <a:ext cx="3958218" cy="4117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10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05" y="267629"/>
            <a:ext cx="88206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Ведуча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Доброго дня, друзі! Ось і прийшла весна- найпрекрасніша пора року. З її приходом оживає природа, повертаються з теплих країв птахи, зодягаються в зелень ліси та діброви. І саме з весною приходить в нашу оселю найголовніше свято християн- Пасха, або Великдень. Це величне   свято світлого Воскресіння Христа, який приніс себе в жертву  за гріхи людей і спокутував їх своїми стражданнями.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805" y="2044519"/>
            <a:ext cx="8642195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Учень: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Вдягла весна мережану сорочку,                                                                  Умившись і звільнившись від турбот,                                                                                                         І підіймає волошкові очі                                                                                                                           До вищих, до церковних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позолот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Учень: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Душа стає в цю днину молодою,                                                           Забувши, що слова бувають злі,                                                                                                      І повняться старання добротою                                                                                                                              На ранньому скоромному столі.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79" y="2951228"/>
            <a:ext cx="4966010" cy="3724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87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93" y="278780"/>
            <a:ext cx="8753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Ведуча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Уже незабаром на землю зійде чудове свято Великодня, святе і чисте, як безхмарне весняне небо, гарне, як молоде життя. Срібні голоси церковних дзвонів сповістять світу про урочисту подію Воскресіння Христового і лунатимуть звідусіль щирі вітання «Христос Воскрес!», «Воістину Воскрес!»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294" y="1717288"/>
            <a:ext cx="7002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знову все на повні груди                                                                Дихнуло, збуджене життям.                                                                                          І кожне серце чує чудо,                                                                                              І світ увесь, неначе храм.                                                                                                             Горять свічки, блищать ікони,                                                                                                           Земля в молитві до небес….                                                                                                              –Христос Воскрес!- лунають дзвони,                                                                                                  -І спів: Воістину Воскрес!                                                                                                І лине музика весіння,                                                                                                           Зринає пісня в унісон:                                                                                                   -Христос Воскрес!- бо Воскресіння-                                                              Природи вічної закон.                                                                                                        Весна-це сонця перемога!                                                                                                   У Великодній світлий час                                                                                                   Ми наближаємось до Бога,                                                                                                   Бог наближається до нас.</a:t>
            </a:r>
            <a:endParaRPr lang="ru-RU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58" y="2041107"/>
            <a:ext cx="5410200" cy="4438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1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005" y="747133"/>
            <a:ext cx="6378497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Пісня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«Христос Воскрес!»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Вербова гілка розцвіла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мене на столі.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символ сонця і тепла,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Що сховані в імлі.                                                                                                                 Як знак зеленої весни,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і краси,                                                                                                        Як знак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 сад рясний,                                                                            Даровано мені.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Вербова гілка на столі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мене розцвіла….                                                                                          Великодня. Весняний знак-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сонця і тепла.</a:t>
            </a:r>
            <a:endParaRPr lang="ru-RU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09" y="2927986"/>
            <a:ext cx="6191250" cy="3905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6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141" y="301083"/>
            <a:ext cx="8764859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Ведуча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Останній тиждень перед Великоднем називають у народі Вербним. У Вербну неділю святять вербу. Верба- одне з найулюбленіших дерев у народі. Цвіт верби- це прекрасне і зворушливе диво природи. Ці вербові прутики у Вербну неділю освячуються у церкві. Зранку на богослужіння сходяться всі: старі і малі, бо «гріх не піти до церкви, коли святять вербу».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Ведуча: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Вербний тиждень ще називають Білим. У ці дні в господарстві, в оселі все чистять, прибирають. У свято Чистого Четверга чекають до господи самого Бога і вважається, що він очищає від скверни саме ту оселю, де родина пройшла духовне і фізичне очищення.                                                       </a:t>
            </a:r>
            <a:endParaRPr lang="ru-RU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07" y="3048000"/>
            <a:ext cx="6096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9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595" y="256479"/>
            <a:ext cx="8731405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Ведуча: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Завтра Страсна 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ятниця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ось у Страсну 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ятницю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ні мити, ні прясти не можна. Великий гріх рубати дрова. Віруючі люди в цей день до виносу плащаниці в церкві не їдять.  Цілу ніч з Чистого Четверга на Страсну 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ятницю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мусить горіти свічка, щоб очистити оселю.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Ведуча: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Великодню суботу роблять крашанки. А ще кажуть, що у Великодню ніч не можна спати, бо «нечиста сила присниться». Краще в цю дивовижну ніч вслухаймося у великодні дзвони і побажаймо Україні розквіту, здійснення всіх мрій.</a:t>
            </a:r>
            <a:endParaRPr lang="ru-RU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48" y="3001962"/>
            <a:ext cx="5810250" cy="3276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15" y="434898"/>
            <a:ext cx="7672039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Учень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писанко!Ти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символ України!                                                         Любові й миру вічна берегиня,                                                                                    Ти- Воскресіння весняний цілунок!                                                                                   Ти- мамин великодній подарунок!                                                                      Несеш ти людям радість веселкову,                                                                               Всміхаєшся крізь Храми Бога словом                                                                                                 Й коли тобою хата наша сяє.                                                                                            В душі у нас світанок розцвітає.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Пісня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«Христос Воскрес! Усе радіє»</a:t>
            </a:r>
            <a:endParaRPr lang="ru-RU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43" y="3601845"/>
            <a:ext cx="4427035" cy="310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1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688" y="189571"/>
            <a:ext cx="9110546" cy="589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Господиня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Ой,  вже в церкві дзвонять! Дмитре, ану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вставай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швиденько. Хіба ти не знаєш, що на Великдень господареві  не можна спати,  бо вся пшениця виляже?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Господар: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вже встаю, встаю….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Господиня: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Іди запорай стайню, бо треба до церкви збиратися.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доню, будемо кошик готувати.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Доня: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з чого почнемо?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Господиня: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Звичайно, з паски,  бо вона символізує вічність. А тепер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донечко, писанки і крашанки.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Доня: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Мамо, а чого так називають: писанки і крашанки?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Господиня 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Крашанки фарбують в один колір. Ось, наприклад ,червоний колір-кохання, зелений-колір весни і пробудження природи, блакитний-символ неба, а жовтий-символ сонця.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Доня: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писанки?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Господиня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писанки розписують різними кольорами і різними узорами-це витвір душі.     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7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898" y="156116"/>
            <a:ext cx="9166302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Вже все попорав, ще й хрін вам приніс до святого кошика.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Тату, а нащо хрін, він пекучий?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Існує, доню, така легенда…Колись хрін був дуже отруйний і вороги задумали отруїти ним Ісуса Христа. Натерли, дали Спасителеві, а він не отруївся. Відтоді вживають його до їжі.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Господиня: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Донечко, подай ще масла. Ось ще сир, ковбаса.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Ой, як файно пахне! Дайте мені щось трошки попробувати.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Господиня: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ти,чоловіче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знаєш, що на Великдень їсти несвячене-гріх.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я 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Господиня: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Здається, все поклала….Ще за сіль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забула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бо свячену сіль вживають не лише до їди, але й обсипають нею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подвір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аби лихо обминало хату.                                                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(Всі збираються  і виходять із хати).</a:t>
            </a:r>
            <a:endParaRPr lang="ru-RU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ºÐ°ÑÑÐ¸Ð½ÐºÐ¸ Ð¿ÑÐ¾ Ð¿Ð°ÑÑÑ ÑÐºÑÐ°ÑÐ½ÑÑÐº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43" y="4694663"/>
            <a:ext cx="3171741" cy="2043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564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1248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Trebuchet MS</vt:lpstr>
      <vt:lpstr>Wingdings 3</vt:lpstr>
      <vt:lpstr>Аспект</vt:lpstr>
      <vt:lpstr>               «ПАСХА ЙДЕ ДО ХАТИ, БУДЕМО              ВЕЛИКДЕНЬ СПРАВЛЯТИ»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«ПАСХА ЙДЕ ДО ХАТИ, БУДЕМО                    ВЕЛИКДЕНЬ СПРАВЛЯТИ»                                                   Вчитель-дефектолог                                                           Метіль М.М.                                                           Боярка 2018 </dc:title>
  <dc:creator>Marianna</dc:creator>
  <cp:lastModifiedBy>Marianna</cp:lastModifiedBy>
  <cp:revision>8</cp:revision>
  <dcterms:created xsi:type="dcterms:W3CDTF">2019-09-08T16:34:37Z</dcterms:created>
  <dcterms:modified xsi:type="dcterms:W3CDTF">2019-09-09T16:10:48Z</dcterms:modified>
</cp:coreProperties>
</file>