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0" r:id="rId2"/>
    <p:sldId id="256" r:id="rId3"/>
    <p:sldId id="257" r:id="rId4"/>
    <p:sldId id="271" r:id="rId5"/>
    <p:sldId id="258" r:id="rId6"/>
    <p:sldId id="259" r:id="rId7"/>
    <p:sldId id="272" r:id="rId8"/>
    <p:sldId id="260" r:id="rId9"/>
    <p:sldId id="261" r:id="rId10"/>
    <p:sldId id="273" r:id="rId11"/>
    <p:sldId id="262" r:id="rId12"/>
    <p:sldId id="263" r:id="rId13"/>
    <p:sldId id="274" r:id="rId14"/>
    <p:sldId id="264" r:id="rId15"/>
    <p:sldId id="265" r:id="rId16"/>
    <p:sldId id="275" r:id="rId17"/>
    <p:sldId id="266" r:id="rId18"/>
    <p:sldId id="267" r:id="rId19"/>
    <p:sldId id="268" r:id="rId20"/>
    <p:sldId id="26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3" autoAdjust="0"/>
    <p:restoredTop sz="94639" autoAdjust="0"/>
  </p:normalViewPr>
  <p:slideViewPr>
    <p:cSldViewPr>
      <p:cViewPr varScale="1">
        <p:scale>
          <a:sx n="104" d="100"/>
          <a:sy n="104" d="100"/>
        </p:scale>
        <p:origin x="-37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84;.&#1089;\33bells33.mp3" TargetMode="Externa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84;.&#1089;\33bells33.mp3" TargetMode="Externa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84;.&#1089;\33bells33.mp3" TargetMode="Externa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6;&#1072;&#1073;&#1086;&#1095;&#1080;&#1081;%20&#1089;&#1090;&#1086;&#1083;\&#1084;.&#1089;\33bells33.mp3" TargetMode="Externa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84;.&#1089;\33bells33.mp3" TargetMode="Externa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84;.&#1089;\33bells33.mp3" TargetMode="Externa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84;.&#1089;\33bells33.mp3" TargetMode="Externa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457c8ed11cdcc5918a49cb95b59289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85728"/>
            <a:ext cx="8643998" cy="62151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22899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8643998" cy="62865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33365770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8662" y="642918"/>
            <a:ext cx="7358114" cy="5429288"/>
          </a:xfrm>
        </p:spPr>
      </p:pic>
      <p:pic>
        <p:nvPicPr>
          <p:cNvPr id="5" name="33bells3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32603704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643050"/>
            <a:ext cx="8001024" cy="5143512"/>
          </a:xfrm>
          <a:effectLst>
            <a:softEdge rad="317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1566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УРОК </a:t>
            </a:r>
            <a:r>
              <a:rPr lang="uk-UA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фізкультури</a:t>
            </a:r>
            <a:endParaRPr lang="ru-RU" sz="6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475131999_osvta-1024x64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85728"/>
            <a:ext cx="8643998" cy="62151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333365770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4348" y="642918"/>
            <a:ext cx="7500990" cy="5643602"/>
          </a:xfrm>
        </p:spPr>
      </p:pic>
      <p:pic>
        <p:nvPicPr>
          <p:cNvPr id="5" name="33bells3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ba9375a8beccedf9827b0e209204f5a6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785926"/>
            <a:ext cx="8072494" cy="4946671"/>
          </a:xfrm>
          <a:effectLst>
            <a:softEdge rad="1270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1566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ЕКЗАМЕН</a:t>
            </a:r>
            <a:endParaRPr lang="ru-RU" sz="6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85728"/>
            <a:ext cx="8643998" cy="63579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3" descr="1333365770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785794"/>
            <a:ext cx="7929618" cy="5500726"/>
          </a:xfrm>
        </p:spPr>
      </p:pic>
      <p:pic>
        <p:nvPicPr>
          <p:cNvPr id="7" name="33bells3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7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Vyhovna-godyna-SHkilne-zhyttya-390x220.jpg.pagespeed.ce.mnSgMFJnD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428604"/>
            <a:ext cx="8572560" cy="6143668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epositphotos_36487389-stock-photo-school-supplies-and-flowers-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214290"/>
            <a:ext cx="6858048" cy="64294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133336577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642918"/>
            <a:ext cx="6500858" cy="5643602"/>
          </a:xfrm>
          <a:prstGeom prst="rect">
            <a:avLst/>
          </a:prstGeom>
        </p:spPr>
      </p:pic>
      <p:pic>
        <p:nvPicPr>
          <p:cNvPr id="7" name="33bells3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7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33365770 (1)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8662" y="500042"/>
            <a:ext cx="7429552" cy="5857916"/>
          </a:xfrm>
        </p:spPr>
      </p:pic>
      <p:pic>
        <p:nvPicPr>
          <p:cNvPr id="5" name="33bells3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4286256"/>
            <a:ext cx="3326527" cy="2428892"/>
          </a:xfrm>
          <a:effectLst>
            <a:softEdge rad="63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00100" y="500042"/>
            <a:ext cx="7429552" cy="101566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УРОК ЛОГІКИ</a:t>
            </a:r>
            <a:endParaRPr lang="ru-RU" sz="6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" name="Рисунок 5" descr="4444198__2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1928802"/>
            <a:ext cx="3048000" cy="3048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 descr="игра-го-ово-омки-огики-я-анг-ийского-языка-исс-е-ования-най-ите-982381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571612"/>
            <a:ext cx="3000396" cy="257176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 descr="depositphotos_46139567-stock-illustration-penci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15140" y="3929066"/>
            <a:ext cx="2286016" cy="2286016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dfe17f8616ca60373a685be59c6d3c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42852"/>
            <a:ext cx="8572560" cy="64294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33365770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1538" y="571480"/>
            <a:ext cx="7286676" cy="5929354"/>
          </a:xfrm>
        </p:spPr>
      </p:pic>
      <p:pic>
        <p:nvPicPr>
          <p:cNvPr id="5" name="33bells3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614236_1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2066" y="1643050"/>
            <a:ext cx="3929306" cy="5214950"/>
          </a:xfrm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00100" y="500042"/>
            <a:ext cx="7429552" cy="101566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УРОК ХІМІЇ</a:t>
            </a:r>
            <a:endParaRPr lang="ru-RU" sz="6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" name="Рисунок 5" descr="439362_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2143116"/>
            <a:ext cx="2067595" cy="242889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 descr="J0233970_WM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3929066"/>
            <a:ext cx="2948789" cy="270459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928662" y="571480"/>
            <a:ext cx="7429552" cy="101566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УРОК ХІМІЇ</a:t>
            </a:r>
            <a:endParaRPr lang="ru-RU" sz="6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85728"/>
            <a:ext cx="8572560" cy="628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33365770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2976" y="571480"/>
            <a:ext cx="7124712" cy="5715040"/>
          </a:xfrm>
        </p:spPr>
      </p:pic>
      <p:pic>
        <p:nvPicPr>
          <p:cNvPr id="5" name="33bells3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071538" y="500042"/>
            <a:ext cx="7000924" cy="101566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УРОК МУЗИКИ</a:t>
            </a:r>
            <a:endParaRPr lang="ru-RU" sz="6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" name="Рисунок 4" descr="b4267ba9187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1428736"/>
            <a:ext cx="5786478" cy="5214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106</TotalTime>
  <Words>11</Words>
  <PresentationFormat>Экран (4:3)</PresentationFormat>
  <Paragraphs>6</Paragraphs>
  <Slides>20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УРОК фізкультури</vt:lpstr>
      <vt:lpstr>Слайд 13</vt:lpstr>
      <vt:lpstr>Слайд 14</vt:lpstr>
      <vt:lpstr>ЕКЗАМЕН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8</cp:revision>
  <dcterms:modified xsi:type="dcterms:W3CDTF">2019-10-01T07:46:49Z</dcterms:modified>
</cp:coreProperties>
</file>