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99FF"/>
    <a:srgbClr val="FF00FF"/>
    <a:srgbClr val="FFFF66"/>
    <a:srgbClr val="0000CC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0770-9EE8-405C-B16F-B23BE82151BF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3AD-9471-4897-BAB9-5E4305D956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0770-9EE8-405C-B16F-B23BE82151BF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3AD-9471-4897-BAB9-5E4305D956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0770-9EE8-405C-B16F-B23BE82151BF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3AD-9471-4897-BAB9-5E4305D956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0770-9EE8-405C-B16F-B23BE82151BF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3AD-9471-4897-BAB9-5E4305D956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0770-9EE8-405C-B16F-B23BE82151BF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3AD-9471-4897-BAB9-5E4305D956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0770-9EE8-405C-B16F-B23BE82151BF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3AD-9471-4897-BAB9-5E4305D956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0770-9EE8-405C-B16F-B23BE82151BF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3AD-9471-4897-BAB9-5E4305D956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0770-9EE8-405C-B16F-B23BE82151BF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3AD-9471-4897-BAB9-5E4305D956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0770-9EE8-405C-B16F-B23BE82151BF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3AD-9471-4897-BAB9-5E4305D956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0770-9EE8-405C-B16F-B23BE82151BF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3AD-9471-4897-BAB9-5E4305D956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0770-9EE8-405C-B16F-B23BE82151BF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3AD-9471-4897-BAB9-5E4305D956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0770-9EE8-405C-B16F-B23BE82151BF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D3AD-9471-4897-BAB9-5E4305D956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ua/yandsearch?source=wiz&amp;fp=0&amp;text=%D0%B0%D1%85%D0%BC%D0%B0%D1%82%D0%BE%D0%B2%D0%B0%20%D0%BA%D0%B0%D1%80%D1%82%D0%B8%D0%BD%D0%BA%D0%B8&amp;noreask=1&amp;pos=21&amp;lr=27810&amp;rpt=simage&amp;uinfo=ww-1349-wh-620-fw-1124-fh-448-pd-1&amp;img_url=http://img0.liveinternet.ru/images/attach/b/3/19/438/19438897_x_f818349a5d.jp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ages.yandex.ua/yandsearch?text=%D0%BC%D1%96%D1%86%D0%BA%D0%B5%D0%B2%D0%B8%D1%87%20%D0%BA%D0%B0%D1%80%D1%82%D0%B8%D0%BD%D0%BA%D0%B8&amp;fp=0&amp;pos=10&amp;uinfo=ww-1349-wh-620-fw-1124-fh-448-pd-1&amp;rpt=simage&amp;img_url=http://userserve-ak.last.fm/serve/126s/39216803.pn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ua/yandsearch?text=%D0%B3%D0%BE%D0%B3%D0%BE%D0%BB%D1%8C%20%D0%BA%D0%B0%D1%80%D1%82%D0%B8%D0%BD%D0%BA%D0%B8&amp;fp=0&amp;pos=9&amp;uinfo=ww-1349-wh-620-fw-1124-fh-448-pd-1&amp;rpt=simage&amp;img_url=http://upload.wikimedia.org/wikipedia/commons/thumb/5/5c/%D0%9F%D0%BE%D1%80%D1%82%D1%80%D0%B5%D1%82_%D0%93%D0%BE%D0%B3%D0%BE%D0%BB%D1%8F.jpg/220px-%D0%9F%D0%BE%D1%80%D1%82%D1%80%D0%B5%D1%82_%D0%93%D0%BE%D0%B3%D0%BE%D0%BB%D1%8F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ua/yandsearch?text=%D0%B1%D0%B0%D0%BB%D1%8C%D0%B7%D0%B0%D0%BA%D0%BA%D0%B0%D1%80%D1%82%D0%B8%D0%BD%D0%BA%D0%B8&amp;fp=0&amp;pos=6&amp;uinfo=ww-1349-wh-620-fw-1124-fh-448-pd-1&amp;rpt=simage&amp;img_url=http://os1.i.ua/3/6/10283104_43a134bf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ua/yandsearch?text=%D0%B1%D1%83%D0%BB%D0%B3%D0%B0%D0%BA%D0%BE%D0%B2%20%D0%BA%D0%B0%D1%80%D1%82%D0%B8%D0%BD%D0%BA%D0%B8&amp;fp=0&amp;pos=4&amp;uinfo=ww-1349-wh-620-fw-1124-fh-448-pd-1&amp;rpt=simage&amp;img_url=http://www.wumag.kiev.ua/20062/P44_4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ua/yandsearch?text=%D1%80%D1%96%D0%BB%D1%8C%D0%BA%D0%B5%D0%BA%D0%B0%D1%80%D1%82%D0%B8%D0%BD%D0%BA%D0%B8&amp;fp=0&amp;pos=8&amp;uinfo=ww-1349-wh-620-fw-1124-fh-448-pd-1&amp;rpt=simage&amp;img_url=http://www.rufanbook.ru/upload/authors/1929/mini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ua/yandsearch?text=%D0%BF%D1%83%D1%88%D0%BA%D1%96%D0%BD%20%D0%BA%D0%B0%D1%80%D1%82%D0%B8%D0%BD%D0%BA%D0%B8&amp;fp=0&amp;pos=10&amp;uinfo=ww-1349-wh-620-fw-1124-fh-448-pd-1&amp;rpt=simage&amp;img_url=http://www.slovo.ws/bio/rus/Pushkin_Aleksandr_Sergeevich/688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ua/yandsearch?tld=ua&amp;p=1&amp;text=%D1%87%D0%B5%D1%85%D0%BE%D0%B2%20%D0%BA%D0%B0%D1%80%D1%82%D0%B8%D0%BD%D0%BA%D0%B8&amp;fp=1&amp;pos=44&amp;uinfo=ww-1349-wh-620-fw-1124-fh-448-pd-1&amp;rpt=simage&amp;img_url=http://img1.liveinternet.ru/images/attach/c/1/58/850/58850855_chehov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918648" cy="184769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7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НИЙ ЖУРНАЛ</a:t>
            </a:r>
            <a:r>
              <a:rPr lang="uk-UA" sz="7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7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00438"/>
            <a:ext cx="7858180" cy="1785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8869"/>
            <a:ext cx="8496944" cy="313932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uk-UA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ЗАРУБІЖНІ ПИСЬМЕННИКИ </a:t>
            </a:r>
          </a:p>
          <a:p>
            <a:pPr algn="ctr"/>
            <a:r>
              <a:rPr lang="uk-UA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УКРАЇНА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7280"/>
            <a:ext cx="8229600" cy="2283744"/>
          </a:xfrm>
        </p:spPr>
        <p:txBody>
          <a:bodyPr>
            <a:noAutofit/>
          </a:bodyPr>
          <a:lstStyle/>
          <a:p>
            <a:pPr algn="ctr"/>
            <a:r>
              <a:rPr lang="uk-UA" sz="7200" b="1" i="1" dirty="0" smtClean="0">
                <a:solidFill>
                  <a:srgbClr val="FF0000"/>
                </a:solidFill>
              </a:rPr>
              <a:t/>
            </a:r>
            <a:br>
              <a:rPr lang="uk-UA" sz="7200" b="1" i="1" dirty="0" smtClean="0">
                <a:solidFill>
                  <a:srgbClr val="FF0000"/>
                </a:solidFill>
              </a:rPr>
            </a:br>
            <a:r>
              <a:rPr lang="uk-UA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АННА АХМАТОВА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344" y="1500175"/>
            <a:ext cx="4038600" cy="47962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Древній град неначе вимер,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Дивний мій приїзд.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рікою Володимир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Чорний хрест підніс.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Шелестливі липи й в’язи —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Трепетний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нічліг.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Зір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вознесені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 алмази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Богові до ніг.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Шлях мій слави та офіри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Тут закінчу я.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Й ти, що був мені до міри,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І любов моя. 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     (Переклад Д.Павличка)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upyourpic.org/images/201206/vjpagz2ssb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74399" y="1600200"/>
            <a:ext cx="2986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 МІЦКЕВИЧ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Країна розкоші прослалась наді мною,вгорі – блакить ясна, тут – лиця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чарівні“</a:t>
            </a:r>
            <a:endParaRPr lang="uk-UA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                   А.Міцкевич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upload.wikimedia.org/wikipedia/commons/3/33/Adam_Mickiewicz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5719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М.В.ГОГОЛЬ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images.zeno.org/Literatur/I/396-500/gogol000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20" y="1500174"/>
            <a:ext cx="42148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«…поет і тоді залишається національним, коли він пише про чужі події і чужі історії…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національністю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…»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Оноре де Бальзак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47199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Київ – це вічне місто…Я бачив також справжні степи!   Там починались гумусні землі України – землі чорні і масні. Як тільки перетнеш Карпати, одразу ж починаються ці  поля і простеляються вони аж до Чорного моря ”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О.Бальзак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vitova-litera.at.ua/_ld/0/43980478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19897" y="1357298"/>
            <a:ext cx="326694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Михайло Булгаков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tihidl.ru/files/comment/comment_1185991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3381404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257676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   </a:t>
            </a: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800" b="1" i="1" dirty="0">
                <a:latin typeface="Times New Roman" pitchFamily="18" charset="0"/>
                <a:cs typeface="Times New Roman" pitchFamily="18" charset="0"/>
              </a:rPr>
              <a:t>Ах, які зірки в Україні. От майже сім років живу в Москві, а все ж таки тягне мене на Батьківщину. Серце щемить, хочеться іноді болісно в поїзд… і туди. Знову побачити яри, занесені снігом, Дніпро… Немає красивішого міста на світі, ніж Київ</a:t>
            </a: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uk-UA" sz="3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   ( слова в </a:t>
            </a:r>
            <a:r>
              <a:rPr lang="uk-UA" sz="3800" b="1" i="1" dirty="0">
                <a:latin typeface="Times New Roman" pitchFamily="18" charset="0"/>
                <a:cs typeface="Times New Roman" pitchFamily="18" charset="0"/>
              </a:rPr>
              <a:t>оповіданні «Я убив» </a:t>
            </a: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доктора </a:t>
            </a:r>
            <a:r>
              <a:rPr lang="uk-UA" sz="3800" b="1" i="1" dirty="0" err="1" smtClean="0">
                <a:latin typeface="Times New Roman" pitchFamily="18" charset="0"/>
                <a:cs typeface="Times New Roman" pitchFamily="18" charset="0"/>
              </a:rPr>
              <a:t>Яшвіна</a:t>
            </a: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uk-UA" sz="3800" b="1" i="1" dirty="0">
                <a:latin typeface="Times New Roman" pitchFamily="18" charset="0"/>
                <a:cs typeface="Times New Roman" pitchFamily="18" charset="0"/>
              </a:rPr>
              <a:t>якому легко упізнати самого автора </a:t>
            </a: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Райнер Марія Рільке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okumasitesi.com/photos/1177316631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600200"/>
            <a:ext cx="33575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285860"/>
            <a:ext cx="4714908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Із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листа Рільке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“Мамо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, я вже два тижні в Києві…Безперечно Київ – то є найсильніші враження. Це місто близьке до Бога. Я б хотів би тут оселитися назавжди. Тут мені відкрилась одвічна руська сутність, насамперед пам’ятники культури давнього. А які тут церкви і собори… А велична Лавра, її колії, печери… Це не передати словами…”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О. С. Пушкін</a:t>
            </a:r>
            <a:endParaRPr lang="ru-RU" sz="8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53.radikal.ru/i139/1102/3c/21c897d5b9c5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00200"/>
            <a:ext cx="32147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285860"/>
            <a:ext cx="5000660" cy="66437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Тиха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украинска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я ночь.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Прозрачно небо. Звезды блещут.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Своей дремоты превозмочь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 хочет воздух. Чуть трепещут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Сребристых тополей листы.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Луна спокойно с высоты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Над Белой Церковью сияет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пышных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гетьманов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сады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старый замок озаряет.</a:t>
            </a: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А.П.ЧЕХОВ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714908" cy="51149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3100" b="1" i="1" dirty="0" smtClean="0"/>
              <a:t>   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дорога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близька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моєму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серцю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. Я люблю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літературу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прекрасну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пісню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сповнену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чарівної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мелодії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. Я люблю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народ,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дав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світові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такого титана, як Тарас Шевченко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ct val="16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листа А. Чехова до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А.Кримського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pictureshack.ru/images/5797Chehov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87939" y="1600200"/>
            <a:ext cx="3159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415</Words>
  <Application>Microsoft Office PowerPoint</Application>
  <PresentationFormat>Екран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УСНИЙ ЖУРНАЛ </vt:lpstr>
      <vt:lpstr> АННА АХМАТОВА</vt:lpstr>
      <vt:lpstr>АДАМ МІЦКЕВИЧ</vt:lpstr>
      <vt:lpstr>М.В.ГОГОЛЬ</vt:lpstr>
      <vt:lpstr>Оноре де Бальзак</vt:lpstr>
      <vt:lpstr>Михайло Булгаков</vt:lpstr>
      <vt:lpstr>Райнер Марія Рільке</vt:lpstr>
      <vt:lpstr>О. С. Пушкін</vt:lpstr>
      <vt:lpstr>А.П.ЧЕХОВ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УСНИЙ ЖУРНАЛ</dc:title>
  <dc:creator>XTreme.ws</dc:creator>
  <cp:lastModifiedBy>Ирина</cp:lastModifiedBy>
  <cp:revision>17</cp:revision>
  <dcterms:created xsi:type="dcterms:W3CDTF">2014-03-17T17:13:00Z</dcterms:created>
  <dcterms:modified xsi:type="dcterms:W3CDTF">2019-10-25T19:11:07Z</dcterms:modified>
</cp:coreProperties>
</file>