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2" r:id="rId37"/>
    <p:sldId id="293" r:id="rId38"/>
    <p:sldId id="294" r:id="rId39"/>
    <p:sldId id="295" r:id="rId40"/>
    <p:sldId id="296" r:id="rId41"/>
    <p:sldId id="300" r:id="rId42"/>
    <p:sldId id="302" r:id="rId43"/>
    <p:sldId id="301" r:id="rId44"/>
    <p:sldId id="299" r:id="rId45"/>
    <p:sldId id="303" r:id="rId46"/>
    <p:sldId id="304" r:id="rId47"/>
    <p:sldId id="291" r:id="rId48"/>
    <p:sldId id="305" r:id="rId4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12C5CB-5289-4A72-AA9F-4BEDC22D4F26}" type="datetimeFigureOut">
              <a:rPr lang="uk-UA" smtClean="0"/>
              <a:pPr/>
              <a:t>10.11.2019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E6723D-5752-49BE-A36D-3D1D1EF0B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970" y="1166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</a:t>
            </a:r>
            <a:r>
              <a:rPr lang="ru-RU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наших </a:t>
            </a:r>
            <a:r>
              <a:rPr lang="ru-RU" sz="4400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друзів</a:t>
            </a:r>
            <a:r>
              <a:rPr lang="ru-RU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менших</a:t>
            </a:r>
            <a:r>
              <a:rPr lang="ru-RU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uk-UA" sz="44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030030" cy="4716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217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гаї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суку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кричить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«Ку-ку!»?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4" t="8424" r="2578"/>
          <a:stretch/>
        </p:blipFill>
        <p:spPr bwMode="auto">
          <a:xfrm>
            <a:off x="1092001" y="1988840"/>
            <a:ext cx="6635453" cy="4374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204864"/>
            <a:ext cx="1584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зозуля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6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672"/>
            <a:ext cx="545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Вся я,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ніби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сажа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зовуть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мене... 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ÐÐ°ÑÑÐ¸Ð½ÐºÐ¸ Ð¿Ð¾ Ð·Ð°Ð¿ÑÐ¾ÑÑ Ð²Ð¾ÑÐ¾Ð½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4" t="4380" r="2550" b="5520"/>
          <a:stretch/>
        </p:blipFill>
        <p:spPr bwMode="auto">
          <a:xfrm>
            <a:off x="1547664" y="1894884"/>
            <a:ext cx="6500898" cy="4601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8184" y="1988840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ворона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2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3706" y="116632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Чорномазий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довгодзьобий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плугом важно ходить.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Сторож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вірний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друг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Перший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вісник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ÐÐ°ÑÑÐ¸Ð½ÐºÐ¸ Ð¿Ð¾ Ð·Ð°Ð¿ÑÐ¾ÑÑ Ð³ÑÐ°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6" b="3830"/>
          <a:stretch/>
        </p:blipFill>
        <p:spPr bwMode="auto">
          <a:xfrm>
            <a:off x="1187624" y="2283242"/>
            <a:ext cx="6729521" cy="4399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0512" y="2492896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грак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0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9739" y="113623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Швидко скрізь цей птах літає,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Безліч мошок поїдає.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вікном гніздо будує,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 в нас він не зимує?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08"/>
          <a:stretch/>
        </p:blipFill>
        <p:spPr bwMode="auto">
          <a:xfrm>
            <a:off x="1675704" y="2298818"/>
            <a:ext cx="6248747" cy="4380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2420888"/>
            <a:ext cx="1965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ластівка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32656"/>
            <a:ext cx="545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ноги,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ніс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болотах ходить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скрізь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22" y="2060848"/>
            <a:ext cx="629181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5157192"/>
            <a:ext cx="2233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журавель</a:t>
            </a: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0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Ну, хто співця весни не знає?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Закривши очі, він співає,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пісня радісна, дзвінка.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Скажіть, як звати співака?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ÐÐ°ÑÑÐ¸Ð½ÐºÐ¸ Ð¿Ð¾ Ð·Ð°Ð¿ÑÐ¾ÑÑ ÑÐ¿Ð°Ðº Ð¿Ñ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74" y="2420888"/>
            <a:ext cx="5883630" cy="4202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2564904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шпак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1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Дзьоб міцний і гострий маю,</a:t>
            </a:r>
          </a:p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Шкідників ним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добуваю?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4" y="1772816"/>
            <a:ext cx="6325055" cy="4743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648089"/>
            <a:ext cx="141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дятел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0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ÑÐºÐ°Ð²Ð¸Ð½ÐºÐ¸ Ð¿ÑÐ¾ Ð¿ÑÐ°Ñ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6815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90724" y="116973"/>
            <a:ext cx="7632848" cy="15121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5786" y="35716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«Що про пташину знаю я?» 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,0</a:t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9766"/>
            <a:ext cx="6400800" cy="12389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C</a:t>
            </a:r>
            <a:r>
              <a:rPr lang="uk-UA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віт </a:t>
            </a:r>
            <a:r>
              <a:rPr lang="uk-UA" sz="5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звірів</a:t>
            </a:r>
            <a:endParaRPr lang="uk-UA" sz="2800" dirty="0"/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9043"/>
            <a:ext cx="7272808" cy="5701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9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89960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353" y="116632"/>
            <a:ext cx="7920880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6282" y="345690"/>
            <a:ext cx="6997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господар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?» 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734" y="1340768"/>
            <a:ext cx="5958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полю, по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лісу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гасає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Овечок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хапає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лякає</a:t>
            </a:r>
            <a:r>
              <a:rPr lang="ru-RU" sz="3200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19460" name="Picture 4" descr="ÐÐ°ÑÑÐ¸Ð½ÐºÐ¸ Ð¿Ð¾ Ð·Ð°Ð¿ÑÐ¾ÑÑ Ð²Ð¾Ð²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47" r="17828"/>
          <a:stretch/>
        </p:blipFill>
        <p:spPr bwMode="auto">
          <a:xfrm>
            <a:off x="1790734" y="2492896"/>
            <a:ext cx="5773437" cy="415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2160" y="5733256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вовк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uk-UA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віт </a:t>
            </a:r>
            <a:r>
              <a:rPr lang="uk-UA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пташиний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07" y="1218476"/>
            <a:ext cx="6815269" cy="5450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6632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маленький, 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пухнастий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Попелястий,волохатий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стрибаю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тікаю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куций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хвостик маю?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81" t="8080" r="5696" b="5647"/>
          <a:stretch/>
        </p:blipFill>
        <p:spPr bwMode="auto">
          <a:xfrm>
            <a:off x="1576747" y="2358638"/>
            <a:ext cx="6150849" cy="4166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5733256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заєць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7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660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темнім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проживає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хвіст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пухнастий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сидиться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зовуть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?..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ÐÐ°ÑÑÐ¸Ð½ÐºÐ¸ Ð¿Ð¾ Ð·Ð°Ð¿ÑÐ¾ÑÑ Ð»Ð¸ÑÐ¸Ñ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80810" cy="4150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2492896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лисиця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8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78255" y="0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шуба є,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як холод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тоді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їсть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не ходить, не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гуляє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лігво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спать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лягає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2530" name="Picture 2" descr="ÐÐ°ÑÑÐ¸Ð½ÐºÐ¸ Ð¿Ð¾ Ð·Ð°Ð¿ÑÐ¾ÑÑ Ð²ÐµÐ´Ð¼ÑÐ´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43" y="2132856"/>
            <a:ext cx="6191250" cy="4648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234888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ведмідь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ніколи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завжди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доволі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ÐÐ°ÑÑÐ¸Ð½ÐºÐ¸ Ð¿Ð¾ Ð·Ð°Ð¿ÑÐ¾ÑÑ ÑÐ¶Ð°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" t="3718" r="7392"/>
          <a:stretch/>
        </p:blipFill>
        <p:spPr bwMode="auto">
          <a:xfrm>
            <a:off x="1241398" y="1589518"/>
            <a:ext cx="6733211" cy="457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1844824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їжак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4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6318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Пухова руденька шуба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сосни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стриба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на дуба.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Хвіст у неї, як мітла,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сама на зріст мала.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Очі сяють, як намисто,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 дві цяточки вогнисті.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неї хата гарна, тиха,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Взимку повненька горіхів,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лісі любить вони жити,</a:t>
            </a:r>
          </a:p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Відгадайте, хто це, діти?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ÐÐ°ÑÑÐ¸Ð½ÐºÐ¸ Ð¿Ð¾ Ð·Ð°Ð¿ÑÐ¾ÑÑ Ð±Ñ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1" y="620688"/>
            <a:ext cx="7481157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764704"/>
            <a:ext cx="1305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білка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4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484784"/>
            <a:ext cx="5454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Якось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лісочком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брів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Звіра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дивного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зустрів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Головою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звір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трясе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дерево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диво? Де взялось?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Чудо-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звір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Мабуть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ÐÐ°ÑÑÐ¸Ð½ÐºÐ¸ Ð¿Ð¾ Ð·Ð°Ð¿ÑÐ¾ÑÑ Ð»Ð¾Ñ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41"/>
          <a:stretch/>
        </p:blipFill>
        <p:spPr bwMode="auto">
          <a:xfrm>
            <a:off x="683568" y="674673"/>
            <a:ext cx="8040174" cy="515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4013" y="4701048"/>
            <a:ext cx="1156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лось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0724" y="116973"/>
            <a:ext cx="7632848" cy="15121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691940" y="334448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тваринок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гарно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знаю,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метаграми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розгадаю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9323" r="46296" b="41649"/>
          <a:stretch/>
        </p:blipFill>
        <p:spPr bwMode="auto">
          <a:xfrm>
            <a:off x="614879" y="1916832"/>
            <a:ext cx="4092269" cy="2230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35" t="75318" r="17130" b="14789"/>
          <a:stretch/>
        </p:blipFill>
        <p:spPr bwMode="auto">
          <a:xfrm>
            <a:off x="5873374" y="6007142"/>
            <a:ext cx="2197297" cy="565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103" r="22118" b="22666"/>
          <a:stretch/>
        </p:blipFill>
        <p:spPr bwMode="auto">
          <a:xfrm>
            <a:off x="2214264" y="4388734"/>
            <a:ext cx="5934563" cy="109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89" t="42168" r="10389" b="41935"/>
          <a:stretch/>
        </p:blipFill>
        <p:spPr bwMode="auto">
          <a:xfrm>
            <a:off x="5508104" y="2276872"/>
            <a:ext cx="2927839" cy="90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68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14327"/>
            <a:ext cx="4248472" cy="21559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6364" y="607494"/>
            <a:ext cx="3503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птах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сідає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Вона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гойдає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 звук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замініть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—</a:t>
            </a:r>
          </a:p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Звірятком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стане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вмить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030161"/>
            <a:ext cx="2736304" cy="724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030580" y="1161491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(Гілка — білка)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2869485"/>
            <a:ext cx="5544616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031644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З «Л» твердим — </a:t>
            </a:r>
            <a:r>
              <a:rPr lang="ru-RU" sz="2400" dirty="0" err="1" smtClean="0">
                <a:solidFill>
                  <a:srgbClr val="7030A0"/>
                </a:solidFill>
              </a:rPr>
              <a:t>рудий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хвостатий</a:t>
            </a:r>
            <a:r>
              <a:rPr lang="ru-RU" sz="24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З «Л» </a:t>
            </a:r>
            <a:r>
              <a:rPr lang="ru-RU" sz="2400" dirty="0" err="1" smtClean="0">
                <a:solidFill>
                  <a:srgbClr val="7030A0"/>
                </a:solidFill>
              </a:rPr>
              <a:t>м'яким</a:t>
            </a:r>
            <a:r>
              <a:rPr lang="ru-RU" sz="2400" dirty="0" smtClean="0">
                <a:solidFill>
                  <a:srgbClr val="7030A0"/>
                </a:solidFill>
              </a:rPr>
              <a:t> — </a:t>
            </a:r>
            <a:r>
              <a:rPr lang="ru-RU" sz="2400" dirty="0" err="1" smtClean="0">
                <a:solidFill>
                  <a:srgbClr val="7030A0"/>
                </a:solidFill>
              </a:rPr>
              <a:t>густий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листатий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3031644"/>
            <a:ext cx="1944216" cy="685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011309" y="3143505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(Лис — ліс)</a:t>
            </a:r>
            <a:endParaRPr lang="uk-UA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712" y="4581128"/>
            <a:ext cx="4441312" cy="1800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822777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Люблять</a:t>
            </a:r>
            <a:r>
              <a:rPr lang="ru-RU" sz="2400" dirty="0" smtClean="0">
                <a:solidFill>
                  <a:srgbClr val="002060"/>
                </a:solidFill>
              </a:rPr>
              <a:t> нас </a:t>
            </a:r>
            <a:r>
              <a:rPr lang="ru-RU" sz="2400" dirty="0" err="1" smtClean="0">
                <a:solidFill>
                  <a:srgbClr val="002060"/>
                </a:solidFill>
              </a:rPr>
              <a:t>усі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збирати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Після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дощику</a:t>
            </a:r>
            <a:r>
              <a:rPr lang="ru-RU" sz="2400" dirty="0" smtClean="0">
                <a:solidFill>
                  <a:srgbClr val="002060"/>
                </a:solidFill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</a:rPr>
              <a:t>ліску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як букву «Г» </a:t>
            </a:r>
            <a:r>
              <a:rPr lang="ru-RU" sz="2400" dirty="0" err="1" smtClean="0">
                <a:solidFill>
                  <a:srgbClr val="002060"/>
                </a:solidFill>
              </a:rPr>
              <a:t>відняти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Будем </a:t>
            </a:r>
            <a:r>
              <a:rPr lang="ru-RU" sz="2400" dirty="0" err="1" smtClean="0">
                <a:solidFill>
                  <a:srgbClr val="002060"/>
                </a:solidFill>
              </a:rPr>
              <a:t>плавати</a:t>
            </a:r>
            <a:r>
              <a:rPr lang="ru-RU" sz="2400" dirty="0" smtClean="0">
                <a:solidFill>
                  <a:srgbClr val="002060"/>
                </a:solidFill>
              </a:rPr>
              <a:t> в ставку.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24" y="5373216"/>
            <a:ext cx="2601292" cy="79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50811" y="5481228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(Гриби — риби)</a:t>
            </a:r>
            <a:endParaRPr lang="uk-UA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146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142951"/>
            <a:ext cx="5832648" cy="12237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8604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«Плутанина»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314" y="1844824"/>
            <a:ext cx="7585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й, мала, та,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джола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61475"/>
            <a:ext cx="7252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мала, та й та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491" y="3933056"/>
            <a:ext cx="7087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Голод,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виганяє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656748"/>
            <a:ext cx="6753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(Голод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виганяє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5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698" y="40738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ам, родиться, Де, водиться,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щастя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лелека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575" y="16288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лелека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водиться, там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щастя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родиться.)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359827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оком, з,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вилазить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вовком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Дружба.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365104"/>
            <a:ext cx="822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(Дружба з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вовком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вилазить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боком.)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0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5" y="116632"/>
            <a:ext cx="8808913" cy="6606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586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І, коли, соловейко,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їсти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співає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628800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(І соловейко не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співає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їсти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444" y="3645024"/>
            <a:ext cx="839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ало, І,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розказує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та, сорока, толку.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8047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(І сорока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розказує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 толку мало.)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085184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2890" y="443279"/>
            <a:ext cx="487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олі, зайця, в, Лови.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1459" y="1124744"/>
            <a:ext cx="470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(Лови зайця в полі.)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8097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е, Одна, наносить,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меду.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1058" y="3068960"/>
            <a:ext cx="781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(Одна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меду не наносить.)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3711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валилася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запалить,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море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0" y="5164412"/>
            <a:ext cx="9171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Хвалилася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море запалить.)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8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7"/>
            <a:ext cx="35205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Земноводні</a:t>
            </a:r>
            <a:endParaRPr lang="uk-UA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97372" cy="5328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546"/>
            <a:ext cx="7960565" cy="59766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84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804"/>
            <a:ext cx="7992888" cy="600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4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83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3040" y="67667"/>
            <a:ext cx="25539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Плазуни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8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08436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5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116632"/>
            <a:ext cx="2088232" cy="79208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4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Риби</a:t>
            </a:r>
            <a:endParaRPr lang="uk-UA" sz="18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70" t="17918" r="5884" b="25638"/>
          <a:stretch/>
        </p:blipFill>
        <p:spPr bwMode="auto">
          <a:xfrm>
            <a:off x="251520" y="764704"/>
            <a:ext cx="3127760" cy="310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ÐÐ°ÑÑÐ¸Ð½ÐºÐ¸ Ð¿Ð¾ Ð·Ð°Ð¿ÑÐ¾ÑÑ ÑÐ¸Ð±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93" t="12281" r="13302" b="12704"/>
          <a:stretch/>
        </p:blipFill>
        <p:spPr bwMode="auto">
          <a:xfrm>
            <a:off x="3647500" y="1772816"/>
            <a:ext cx="5284537" cy="400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56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456259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13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7" y="260648"/>
            <a:ext cx="8280920" cy="6205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9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4" y="222193"/>
            <a:ext cx="8496944" cy="636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433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8" t="7307" r="2631" b="1745"/>
          <a:stretch/>
        </p:blipFill>
        <p:spPr bwMode="auto">
          <a:xfrm>
            <a:off x="2267744" y="2313046"/>
            <a:ext cx="5098338" cy="414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86440"/>
            <a:ext cx="23246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5ECCF3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Комахи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1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Комахи — найчисельніша група тварин. До неї належать метелики, комарі, мухи, мурашки, бабки, коники, джмелі та багато інших комах. Вони стрибають, бігають, повзають, літають, плавають</a:t>
            </a:r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їх об'єднали в одну групу за однією істотною ознакою — вони всі мають шість ніг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947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6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6084" name="Picture 4" descr="ÐÐ°ÑÑÐ¸Ð½ÐºÐ¸ Ð¿Ð¾ Ð·Ð°Ð¿ÑÐ¾ÑÑ ÐºÐ¾Ð¼Ð°ÑÐ¸ Ð´ÑÑÐ³Ð° Ð¾Ð·Ð½Ð°ÐºÐ°-Ð½Ð°ÑÑÑ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0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ÐÐ°ÑÑÐ¸Ð½ÐºÐ¸ Ð¿Ð¾ Ð·Ð°Ð¿ÑÐ¾ÑÑ ÐºÐ¾Ð¼Ð°Ñ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743"/>
            <a:ext cx="8568953" cy="642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59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http://svitppt.com.ua/images/49/48651/960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7" b="2178"/>
          <a:stretch/>
        </p:blipFill>
        <p:spPr bwMode="auto">
          <a:xfrm>
            <a:off x="251520" y="188639"/>
            <a:ext cx="8640960" cy="6406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90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8"/>
            <a:ext cx="8352928" cy="6259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3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Ð°ÑÑÐ¸Ð½ÐºÐ¸ Ð¿Ð¾ Ð·Ð°Ð¿ÑÐ¾ÑÑ ÐºÐ¾Ð¼Ð°Ñ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2" name="Picture 4" descr="ÐÐ°ÑÑÐ¸Ð½ÐºÐ¸ Ð¿Ð¾ Ð·Ð°Ð¿ÑÐ¾ÑÑ ÐºÐ¾Ð¼Ð°Ñ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486675" cy="636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73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88224" y="5733256"/>
            <a:ext cx="1656184" cy="36004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61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9154" name="Picture 2" descr="ÐÐ°ÑÑÐ¸Ð½ÐºÐ¸ Ð¿Ð¾ Ð·Ð°Ð¿ÑÐ¾ÑÑ Ð¿ÑÐ¸ÑÐ¾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35" b="1472"/>
          <a:stretch/>
        </p:blipFill>
        <p:spPr bwMode="auto">
          <a:xfrm>
            <a:off x="110416" y="116632"/>
            <a:ext cx="8895778" cy="651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Довкілля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вивчай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Природу знай,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люби,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оберігай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7219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21086" y="146544"/>
            <a:ext cx="8064896" cy="9755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76" y="5301208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«Пташине </a:t>
            </a: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царство»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1543" y="1164172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Маленький,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сіренький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дворах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стрибає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крихти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збирає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ÐÐ°ÑÑÐ¸Ð½ÐºÐ¸ Ð¿Ð¾ Ð·Ð°Ð¿ÑÐ¾ÑÑ ÐÐ¾ÑÐ¾Ð±ÐµÑ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64" t="7315" r="9740" b="5518"/>
          <a:stretch/>
        </p:blipFill>
        <p:spPr bwMode="auto">
          <a:xfrm>
            <a:off x="1349097" y="2852936"/>
            <a:ext cx="6697420" cy="366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2985784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г</a:t>
            </a:r>
            <a:r>
              <a:rPr lang="uk-UA" sz="3600" dirty="0" smtClean="0">
                <a:solidFill>
                  <a:srgbClr val="002060"/>
                </a:solidFill>
              </a:rPr>
              <a:t>оробець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0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4" descr="ÐÐ°ÑÑÐ¸Ð½ÐºÐ¸ Ð¿Ð¾ Ð·Ð°Ð¿ÑÐ¾ÑÑ ÐÐ°Ð¹Ð²Ð¾ÑÐ¾Ð½Ð¾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44" t="15102" r="5980" b="11365"/>
          <a:stretch/>
        </p:blipFill>
        <p:spPr bwMode="auto">
          <a:xfrm>
            <a:off x="1718302" y="1772816"/>
            <a:ext cx="5526868" cy="4625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полем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літає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Співом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сонце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стрічає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16832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Жайворонок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2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латка,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латка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дереву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скаче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ÐÐ°ÑÑÐ¸Ð½ÐºÐ¸ Ð¿Ð¾ Ð·Ð°Ð¿ÑÐ¾ÑÑ ÑÐ¾ÑÐ¾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00" y="1680998"/>
            <a:ext cx="6552728" cy="4586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953706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сорока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8640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блакитнім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кожушку,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рожевій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сорочці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нас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зимують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садку,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Гуляють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ÐÐ°ÑÑÐ¸Ð½ÐºÐ¸ Ð¿Ð¾ Ð·Ð°Ð¿ÑÐ¾ÑÑ ÑÐ½ÑÐ³ÑÑÑ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1" t="9310" r="10611" b="8962"/>
          <a:stretch/>
        </p:blipFill>
        <p:spPr bwMode="auto">
          <a:xfrm>
            <a:off x="1403648" y="2348880"/>
            <a:ext cx="6437216" cy="421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3838" y="2708920"/>
            <a:ext cx="161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снігурі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1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Стоїть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лузі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одній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нозі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ÐÐ°ÑÑÐ¸Ð½ÐºÐ¸ Ð¿Ð¾ Ð·Ð°Ð¿ÑÐ¾ÑÑ ÑÐ°Ð¿Ð»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3" t="5674" r="2241" b="4755"/>
          <a:stretch/>
        </p:blipFill>
        <p:spPr bwMode="auto">
          <a:xfrm>
            <a:off x="1979712" y="1484784"/>
            <a:ext cx="5366759" cy="5118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580526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чапля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</TotalTime>
  <Words>730</Words>
  <Application>Microsoft Office PowerPoint</Application>
  <PresentationFormat>Экран (4:3)</PresentationFormat>
  <Paragraphs>133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Воздушный поток</vt:lpstr>
      <vt:lpstr>«Світ наших друзів менших»</vt:lpstr>
      <vt:lpstr>Cвіт пташиний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,0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У СВІТІ НЕ ОДИН, ЩО Я ЗНАЮ ПРО ТВАРИН...»</dc:title>
  <dc:creator>Homeuser</dc:creator>
  <cp:lastModifiedBy>Adminka</cp:lastModifiedBy>
  <cp:revision>31</cp:revision>
  <dcterms:created xsi:type="dcterms:W3CDTF">2018-09-26T17:50:55Z</dcterms:created>
  <dcterms:modified xsi:type="dcterms:W3CDTF">2019-11-10T21:02:02Z</dcterms:modified>
</cp:coreProperties>
</file>