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0" r:id="rId4"/>
    <p:sldId id="274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8" r:id="rId39"/>
    <p:sldId id="296" r:id="rId40"/>
    <p:sldId id="297" r:id="rId41"/>
    <p:sldId id="299" r:id="rId42"/>
    <p:sldId id="300" r:id="rId43"/>
    <p:sldId id="301" r:id="rId44"/>
    <p:sldId id="302" r:id="rId45"/>
    <p:sldId id="305" r:id="rId4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8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790DED-F18C-47B1-A594-E4E4B3A1048F}" type="datetimeFigureOut">
              <a:rPr lang="uk-UA" smtClean="0"/>
              <a:pPr/>
              <a:t>11.11.2019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05B61A-44A3-4B30-9025-A188AB7715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0.png"/><Relationship Id="rId5" Type="http://schemas.microsoft.com/office/2007/relationships/media" Target="../media/media2.mp3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22" b="7281"/>
          <a:stretch/>
        </p:blipFill>
        <p:spPr bwMode="auto">
          <a:xfrm>
            <a:off x="5076056" y="4717860"/>
            <a:ext cx="3960440" cy="19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5" b="52329"/>
          <a:stretch/>
        </p:blipFill>
        <p:spPr bwMode="auto">
          <a:xfrm>
            <a:off x="35496" y="61215"/>
            <a:ext cx="3982815" cy="20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04448" cy="316835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«Цікавий світ професій»</a:t>
            </a:r>
            <a:endParaRPr lang="uk-UA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Ð ÐµÐ·ÑÐ»ÑÑÐ°Ñ Ð¿Ð¾ÑÑÐºÑ Ð·Ð¾Ð±ÑÐ°Ð¶ÐµÐ½Ñ Ð·Ð° Ð·Ð°Ð¿Ð¸ÑÐ¾Ð¼ &quot;Ð¿Ð¾Ð¿ÐµÐ»ÑÑÐºÐ°  Ð½Ð° ÑÑÐµÐ½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59531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178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 такий же, як і ми,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непомітний між людьми.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 театрі грає ролі: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нині — вчителя у школі,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завтра буде інша роль —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 бідняк він, то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король.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86834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(Актор)</a:t>
            </a:r>
            <a:endParaRPr lang="uk-UA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7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Кожен день дізнається щось нове. Здобуває знання, щоб у майбутньому опанувати бажану професію. Хто це, як ви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гадаєте?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2" name="Picture 6" descr="Ð ÐµÐ·ÑÐ»ÑÑÐ°Ñ Ð¿Ð¾ÑÑÐºÑ Ð·Ð¾Ð±ÑÐ°Ð¶ÐµÐ½Ñ Ð·Ð° Ð·Ð°Ð¿Ð¸ÑÐ¾Ð¼ &quot;ÑÑÐµÐ½Ñ Ð·Ð° Ð¿Ð°ÑÑÐ¾Ñ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4176"/>
            <a:ext cx="6264696" cy="43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9337" y="155331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(Учень)</a:t>
            </a:r>
          </a:p>
        </p:txBody>
      </p:sp>
    </p:spTree>
    <p:extLst>
      <p:ext uri="{BB962C8B-B14F-4D97-AF65-F5344CB8AC3E}">
        <p14:creationId xmlns:p14="http://schemas.microsoft.com/office/powerpoint/2010/main" xmlns="" val="27800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 та перелік професій для кодування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6654771"/>
              </p:ext>
            </p:extLst>
          </p:nvPr>
        </p:nvGraphicFramePr>
        <p:xfrm>
          <a:off x="753696" y="666475"/>
          <a:ext cx="7058664" cy="3647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2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3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А -5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 -9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 -3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 -0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Д -7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Є -6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Ж -1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 -55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 -77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Й -11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 -17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 -2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 -4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Н -8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 -10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 -15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 -14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 -12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 -20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У -13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Ф -16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Х -22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Ц -18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Ш -19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Щ -25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Ю -24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Я -26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4365104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Зашифровані професії</a:t>
            </a:r>
            <a:endParaRPr lang="uk-UA" dirty="0"/>
          </a:p>
          <a:p>
            <a:pPr marL="342900" indent="-342900">
              <a:buAutoNum type="arabicParenR"/>
            </a:pPr>
            <a:r>
              <a:rPr lang="uk-UA" dirty="0" smtClean="0"/>
              <a:t>5</a:t>
            </a:r>
            <a:r>
              <a:rPr lang="uk-UA" dirty="0"/>
              <a:t>, 7, 3, 10, 17, 5, </a:t>
            </a:r>
            <a:r>
              <a:rPr lang="uk-UA" dirty="0" smtClean="0"/>
              <a:t>20.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2) </a:t>
            </a:r>
            <a:r>
              <a:rPr lang="uk-UA" dirty="0" smtClean="0"/>
              <a:t>17, 10, 8, 12, 20, 14, 13, 17, 20, 10, 14.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3) </a:t>
            </a:r>
            <a:r>
              <a:rPr lang="uk-UA" dirty="0" smtClean="0"/>
              <a:t>16, 10, 20, 10, 0, 14, 5, 16.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4) </a:t>
            </a:r>
            <a:r>
              <a:rPr lang="uk-UA" dirty="0" smtClean="0"/>
              <a:t>15, 14, 10, 0, 14, 5, 4, 77, 12, 20.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5) </a:t>
            </a:r>
            <a:r>
              <a:rPr lang="uk-UA" dirty="0" smtClean="0"/>
              <a:t>1, 13, 14, 8, 5, 2, 77, 12, 20.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6) </a:t>
            </a:r>
            <a:r>
              <a:rPr lang="uk-UA" dirty="0" smtClean="0"/>
              <a:t>5, 3, 20, 10, 12, 2, 24, 12, 5, 14.  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458112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(адвокат)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7125" y="486916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(конструктор)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78679" y="5155412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(фотограф)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5202" y="544522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 програміст)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3141" y="5733256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(журналіст)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3141" y="6027097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(автослюсар)</a:t>
            </a:r>
          </a:p>
        </p:txBody>
      </p:sp>
    </p:spTree>
    <p:extLst>
      <p:ext uri="{BB962C8B-B14F-4D97-AF65-F5344CB8AC3E}">
        <p14:creationId xmlns:p14="http://schemas.microsoft.com/office/powerpoint/2010/main" xmlns="" val="121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Ð ÐµÐ·ÑÐ»ÑÑÐ°Ñ Ð¿Ð¾ÑÑÐºÑ Ð·Ð¾Ð±ÑÐ°Ð¶ÐµÐ½Ñ Ð·Ð° Ð·Ð°Ð¿Ð¸ÑÐ¾Ð¼ &quot;Ð»Ñ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7492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142852"/>
            <a:ext cx="6440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³ÑÐ°Ð´ÑÑÐ½Ð¸Ð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40465">
            <a:off x="290561" y="1895870"/>
            <a:ext cx="38711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97948">
            <a:off x="5184404" y="1789137"/>
            <a:ext cx="3810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1480"/>
            <a:ext cx="4037412" cy="31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 ÐµÐ·ÑÐ»ÑÑÐ°Ñ Ð¿Ð¾ÑÑÐºÑ Ð·Ð¾Ð±ÑÐ°Ð¶ÐµÐ½Ñ Ð·Ð° Ð·Ð°Ð¿Ð¸ÑÐ¾Ð¼ &quot;Ð¼ÑÐºÑÐ¾ÑÐ¾Ð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3264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 ÐµÐ·ÑÐ»ÑÑÐ°Ñ Ð¿Ð¾ÑÑÐºÑ Ð·Ð¾Ð±ÑÐ°Ð¶ÐµÐ½Ñ Ð·Ð° Ð·Ð°Ð¿Ð¸ÑÐ¾Ð¼ &quot;ÑÑÐµÐ½Ð°ÑÑÐ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786190"/>
            <a:ext cx="4309884" cy="28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 ÐµÐ·ÑÐ»ÑÑÐ°Ñ Ð¿Ð¾ÑÑÐºÑ Ð·Ð¾Ð±ÑÐ°Ð¶ÐµÐ½Ñ Ð·Ð° Ð·Ð°Ð¿Ð¸ÑÐ¾Ð¼ &quot;Ð´Ð¾Ñ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785794"/>
            <a:ext cx="3786214" cy="267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357694"/>
            <a:ext cx="24989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Ð ÐµÐ·ÑÐ»ÑÑÐ°Ñ Ð¿Ð¾ÑÑÐºÑ Ð·Ð¾Ð±ÑÐ°Ð¶ÐµÐ½Ñ Ð·Ð° Ð·Ð°Ð¿Ð¸ÑÐ¾Ð¼ &quot;Ð¶ÑÑÐ½Ð°Ð» ÑÐºÑÐ»ÑÐ½Ð¸Ð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2956795" cy="38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Ð ÐµÐ·ÑÐ»ÑÑÐ°Ñ Ð¿Ð¾ÑÑÐºÑ Ð·Ð¾Ð±ÑÐ°Ð¶ÐµÐ½Ñ Ð·Ð° Ð·Ð°Ð¿Ð¸ÑÐ¾Ð¼ &quot;Ð·Ð¾ÑÐ¸Ñ ÑÑÐ½Ñ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14752"/>
            <a:ext cx="3932510" cy="29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4744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ÑÐ°Ñ Ð¿Ð¾ÑÑÐºÑ Ð·Ð¾Ð±ÑÐ°Ð¶ÐµÐ½Ñ Ð·Ð° Ð·Ð°Ð¿Ð¸ÑÐ¾Ð¼ &quot;Ð¼Ð¾Ð»ÑÐ±ÐµÑ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3771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 ÐµÐ·ÑÐ»ÑÑÐ°Ñ Ð¿Ð¾ÑÑÐºÑ Ð·Ð¾Ð±ÑÐ°Ð¶ÐµÐ½Ñ Ð·Ð° Ð·Ð°Ð¿Ð¸ÑÐ¾Ð¼ &quot;Ð¿Ð°Ð»ÑÑÑ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 ÐµÐ·ÑÐ»ÑÑÐ°Ñ Ð¿Ð¾ÑÑÐºÑ Ð·Ð¾Ð±ÑÐ°Ð¶ÐµÐ½Ñ Ð·Ð° Ð·Ð°Ð¿Ð¸ÑÐ¾Ð¼ &quot;Ð¿Ð¾Ð»Ð¾ÑÐ½Ð¾ ÑÑÐ´Ð¾Ð¶Ð½Ð¸ÐºÐ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81249" cy="30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Ð³Ð¾Ð»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858663" cy="29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 ÐµÐ·ÑÐ»ÑÑÐ°Ñ Ð¿Ð¾ÑÑÐºÑ Ð·Ð¾Ð±ÑÐ°Ð¶ÐµÐ½Ñ Ð·Ð° Ð·Ð°Ð¿Ð¸ÑÐ¾Ð¼ &quot;ÑÐºÐ°Ð½Ð¸Ð½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120008" cy="25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810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Ð ÐµÐ·ÑÐ»ÑÑÐ°Ñ Ð¿Ð¾ÑÑÐºÑ Ð·Ð¾Ð±ÑÐ°Ð¶ÐµÐ½Ñ Ð·Ð° Ð·Ð°Ð¿Ð¸ÑÐ¾Ð¼ &quot;ÑÐ²ÐµÐ¹Ð½Ð° Ð¼Ð°ÑÐ¸Ð½ÐºÐ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314"/>
            <a:ext cx="35146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2066" y="35716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²Ð¸ÑÑÑÐ¿Ð°Ñ Ð² ÑÐµÐ°ÑÑ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329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9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0364" y="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433632"/>
            <a:ext cx="7319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арнує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лінь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</a:p>
          <a:p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2271" y="445785"/>
            <a:ext cx="2044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2800" b="1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годує</a:t>
            </a: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6189" y="433632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Праця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10208" y="44578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6560" y="1124213"/>
            <a:ext cx="574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ПРАЦЯ ГОДУЄ, А ЛІНЬ - МАРНУЄ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0021" y="2204864"/>
            <a:ext cx="273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гуляй   Зробив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82161" y="2195507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діло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3846" y="2204864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сміло!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44221" y="2204864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26556" y="2924944"/>
            <a:ext cx="5479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ЗРОБИВ ДІЛО — ГУЛЯЙ СМІЛО!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3717" y="3909270"/>
            <a:ext cx="2907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гори   Роботящі</a:t>
            </a:r>
          </a:p>
          <a:p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2770" y="3933056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руки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83846" y="3933056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вернуть!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91713" y="4725144"/>
            <a:ext cx="5860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РОБОТЯЩІ РУКИ ГОРИ ВЕРНУТЬ!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848873" cy="61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488" y="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 ÐµÐ·ÑÐ»ÑÑÐ°Ñ Ð¿Ð¾ÑÑÐºÑ Ð·Ð¾Ð±ÑÐ°Ð¶ÐµÐ½Ñ Ð·Ð° Ð·Ð°Ð¿Ð¸ÑÐ¾Ð¼ &quot;ÑÐ¸Ð±Ð°Ðº Ð¿ÑÐ¾ÑÐµÑ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770866" cy="57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6434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0364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2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Ð¿ÑÐ¾ÑÐµÑÑÑ Ð´Ð²ÑÑÐ½Ð¸Ð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45" b="6772"/>
          <a:stretch/>
        </p:blipFill>
        <p:spPr bwMode="auto">
          <a:xfrm>
            <a:off x="285720" y="857232"/>
            <a:ext cx="8676894" cy="58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 ÐµÐ·ÑÐ»ÑÑÐ°Ñ Ð¿Ð¾ÑÑÐºÑ Ð·Ð¾Ð±ÑÐ°Ð¶ÐµÐ½Ñ Ð·Ð° Ð·Ð°Ð¿Ð¸ÑÐ¾Ð¼ &quot;Ð¿ÑÐ¾ÑÐµÑÑÑ ÑÑÐ¾Ð¼Ð°ÑÐ¾Ð»Ð¾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864636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 ÐµÐ·ÑÐ»ÑÑÐ°Ñ Ð¿Ð¾ÑÑÐºÑ Ð·Ð¾Ð±ÑÐ°Ð¶ÐµÐ½Ñ Ð·Ð° Ð·Ð°Ð¿Ð¸ÑÐ¾Ð¼ &quot;Ð¿ÑÐ¾ÑÐµÑÑÑ Ð´Ð¾ÑÑ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475342" cy="55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 ÐµÐ·ÑÐ»ÑÑÐ°Ñ Ð¿Ð¾ÑÑÐºÑ Ð·Ð¾Ð±ÑÐ°Ð¶ÐµÐ½Ñ Ð·Ð° Ð·Ð°Ð¿Ð¸ÑÐ¾Ð¼ &quot;Ð¿ÑÐ¾ÑÐµÑÑÑ Ð±ÑÐ´ÑÐ²ÐµÐ»ÑÐ½Ð¸Ð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0" b="-3590"/>
          <a:stretch/>
        </p:blipFill>
        <p:spPr bwMode="auto">
          <a:xfrm>
            <a:off x="214282" y="928670"/>
            <a:ext cx="875513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678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ÑÐ°Ñ Ð¿Ð¾ÑÑÐºÑ Ð·Ð¾Ð±ÑÐ°Ð¶ÐµÐ½Ñ Ð·Ð° Ð·Ð°Ð¿Ð¸ÑÐ¾Ð¼ &quot;Ð¿ÑÐ¾ÑÐµÑÑÑ ÑÐ²Ð°ÑÐºÐ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64" b="10610"/>
          <a:stretch/>
        </p:blipFill>
        <p:spPr bwMode="auto">
          <a:xfrm>
            <a:off x="571472" y="714356"/>
            <a:ext cx="8072494" cy="60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8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Ð¿ÑÐ¾ÑÐµÑÑÑ Ð¿ÑÐ¸ÐºÐ¾ÑÐ´Ð¾Ð½Ð½Ð¸Ð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1465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4" y="44624"/>
            <a:ext cx="5897958" cy="39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8813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6350" y="692696"/>
            <a:ext cx="1988840" cy="699258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uk-UA" sz="28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(Перукар)</a:t>
            </a:r>
            <a:endParaRPr lang="uk-UA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863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працює в перукарні і зачіски робить гарні? </a:t>
            </a: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6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2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Ð¿ÑÐ¾ÑÐµÑÑÑ ÑÐ°ÑÑÐ°Ñ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8072494" cy="60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3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20" r="4835" b="-1"/>
          <a:stretch/>
        </p:blipFill>
        <p:spPr bwMode="auto">
          <a:xfrm>
            <a:off x="179513" y="121331"/>
            <a:ext cx="8779600" cy="62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628" y="35716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Ð¿ÑÐ¾ÑÐµÑÑÑ ÑÑÐ¾Ð¼Ð°ÑÐ¾Ð»Ð¾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195"/>
            <a:ext cx="8813194" cy="58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3570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11764" b="-1618"/>
          <a:stretch/>
        </p:blipFill>
        <p:spPr bwMode="auto">
          <a:xfrm>
            <a:off x="357158" y="857232"/>
            <a:ext cx="8598822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6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1"/>
          <a:stretch/>
        </p:blipFill>
        <p:spPr bwMode="auto">
          <a:xfrm>
            <a:off x="142844" y="714356"/>
            <a:ext cx="884272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678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1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87554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272808" cy="62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 ÐµÐ·ÑÐ»ÑÑÐ°Ñ Ð¿Ð¾ÑÑÐºÑ Ð·Ð¾Ð±ÑÐ°Ð¶ÐµÐ½Ñ Ð·Ð° Ð·Ð°Ð¿Ð¸ÑÐ¾Ð¼ &quot;Ð¿ÑÐ¾ÑÐµÑÑÑ Ð¿Ð¾Ð¶ÐµÐ¶Ð½Ð¸Ð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55928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 ÐµÐ·ÑÐ»ÑÑÐ°Ñ Ð¿Ð¾ÑÑÐºÑ Ð·Ð¾Ð±ÑÐ°Ð¶ÐµÐ½Ñ Ð·Ð° Ð·Ð°Ð¿Ð¸ÑÐ¾Ð¼ &quot;Ð¿ÑÐ¾ÑÐµÑÑÑ Ð¿ÐµÑÑÐºÐ°Ñ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8856984" cy="59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88929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678" y="357166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0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3858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охороняє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порушників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шукає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6985" y="1628800"/>
            <a:ext cx="286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(Поліцейський)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¿Ð¾Ð»ÑÑÐµÐ¹ÑÑÐºÐ¸Ð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20" y="2492896"/>
            <a:ext cx="391858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ÑÐ»ÑÐ´ÑÐ¸Ð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651246" cy="59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4845" flipH="1">
            <a:off x="5305987" y="912541"/>
            <a:ext cx="2900826" cy="14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1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035256" cy="60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4678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6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 ÐµÐ·ÑÐ»ÑÑÐ°Ñ Ð¿Ð¾ÑÑÐºÑ Ð·Ð¾Ð±ÑÐ°Ð¶ÐµÐ½Ñ Ð·Ð° Ð·Ð°Ð¿Ð¸ÑÐ¾Ð¼ &quot;Ð¿ÑÐ¾ÑÐµÑÑÑ ÑÑÑÐ±Ð¾Ð»ÑÑ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863077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864636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 ÐµÐ·ÑÐ»ÑÑÐ°Ñ Ð¿Ð¾ÑÑÐºÑ Ð·Ð¾Ð±ÑÐ°Ð¶ÐµÐ½Ñ Ð·Ð° Ð·Ð°Ð¿Ð¸ÑÐ¾Ð¼ &quot;Ð¿ÑÐ¾ÑÐµÑÑÑ ÑÑÐ´Ð¾Ð¶Ð½Ð¸Ð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821"/>
            <a:ext cx="8136904" cy="64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8001056" cy="61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1802" y="14285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Відгадай професію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22" b="7281"/>
          <a:stretch/>
        </p:blipFill>
        <p:spPr bwMode="auto">
          <a:xfrm>
            <a:off x="5076056" y="4717860"/>
            <a:ext cx="3960440" cy="19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5" b="52329"/>
          <a:stretch/>
        </p:blipFill>
        <p:spPr bwMode="auto">
          <a:xfrm>
            <a:off x="35496" y="61215"/>
            <a:ext cx="3982815" cy="20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04448" cy="316835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«Цікавий світ професій»</a:t>
            </a:r>
            <a:endParaRPr lang="uk-UA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Гімн професії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87624" y="5649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8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Тисне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вчасно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гальма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газ,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Відвезе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усюди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нас.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доріг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хлопець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свій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кермом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сидить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....</a:t>
            </a:r>
            <a:endParaRPr lang="uk-UA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625318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водій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uk-UA" sz="2800" dirty="0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712" y="261035"/>
            <a:ext cx="2938686" cy="19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Ð ÐµÐ·ÑÐ»ÑÑÐ°Ñ Ð¿Ð¾ÑÑÐºÑ Ð·Ð¾Ð±ÑÐ°Ð¶ÐµÐ½Ñ Ð·Ð° Ð·Ð°Ð¿Ð¸ÑÐ¾Ð¼ &quot;Ð´Ð°Ð»ÐµÐºÐ¾Ð±ÑÐ¹Ð½Ð¸Ð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Ð ÐµÐ·ÑÐ»ÑÑÐ°Ñ Ð¿Ð¾ÑÑÐºÑ Ð·Ð¾Ð±ÑÐ°Ð¶ÐµÐ½Ñ Ð·Ð° Ð·Ð°Ð¿Ð¸ÑÐ¾Ð¼ &quot;Ð´Ð°Ð»ÐµÐºÐ¾Ð±ÑÐ¹Ð½Ð¸Ð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Ð ÐµÐ·ÑÐ»ÑÑÐ°Ñ Ð¿Ð¾ÑÑÐºÑ Ð·Ð¾Ð±ÑÐ°Ð¶ÐµÐ½Ñ Ð·Ð° Ð·Ð°Ð¿Ð¸ÑÐ¾Ð¼ &quot;Ð´Ð°Ð»ÐµÐºÐ¾Ð±ÑÐ¹Ð½Ð¸Ð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2908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2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1279719"/>
            <a:ext cx="1497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(Лікар)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11" y="2132856"/>
            <a:ext cx="832236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7278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в лікарні по палаті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ходить в білому халаті?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людей з біди рятує,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хвороби всі лікує?... </a:t>
            </a:r>
          </a:p>
        </p:txBody>
      </p:sp>
    </p:spTree>
    <p:extLst>
      <p:ext uri="{BB962C8B-B14F-4D97-AF65-F5344CB8AC3E}">
        <p14:creationId xmlns:p14="http://schemas.microsoft.com/office/powerpoint/2010/main" xmlns="" val="1970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 всі навколо міцно сплять,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він вже встати встиг,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аби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духмяним калачем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 смакувати зміг. </a:t>
            </a:r>
          </a:p>
        </p:txBody>
      </p:sp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336704" cy="42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3139" y="1481302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(Пекар )</a:t>
            </a:r>
            <a:endParaRPr lang="uk-UA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1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581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Тобі задачі заважкі —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терпляче пояснив.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Зчепились в класі хлопчаки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 він їх розборонив. </a:t>
            </a:r>
          </a:p>
        </p:txBody>
      </p:sp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816424" cy="50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004522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(Вчитель)</a:t>
            </a:r>
            <a:endParaRPr lang="uk-UA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8164"/>
            <a:ext cx="5652628" cy="55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Хто, як квочка із курчатами,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дитсадку щодня з малятами?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їх пильно доглядає,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няньчить, пестить, розважає,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вчить співати й малювати,</a:t>
            </a:r>
          </a:p>
          <a:p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рахувати і читати?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05780"/>
            <a:ext cx="299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i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(Вихователька)</a:t>
            </a:r>
            <a:endParaRPr lang="uk-UA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532</Words>
  <Application>Microsoft Office PowerPoint</Application>
  <PresentationFormat>Экран (4:3)</PresentationFormat>
  <Paragraphs>129</Paragraphs>
  <Slides>45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«Цікавий світ професій»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«Цікавий світ професій»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«Калейдоскоп професій»</dc:title>
  <dc:creator>Homeuser</dc:creator>
  <cp:lastModifiedBy>Adminka</cp:lastModifiedBy>
  <cp:revision>30</cp:revision>
  <dcterms:created xsi:type="dcterms:W3CDTF">2019-02-20T17:18:46Z</dcterms:created>
  <dcterms:modified xsi:type="dcterms:W3CDTF">2019-11-10T23:55:41Z</dcterms:modified>
</cp:coreProperties>
</file>