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A5C2-77F5-4A8B-AFD7-36483309006E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2DF8-1B34-42FC-8D96-4172F841CF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535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A5C2-77F5-4A8B-AFD7-36483309006E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2DF8-1B34-42FC-8D96-4172F841CF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862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A5C2-77F5-4A8B-AFD7-36483309006E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2DF8-1B34-42FC-8D96-4172F841CF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422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A5C2-77F5-4A8B-AFD7-36483309006E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2DF8-1B34-42FC-8D96-4172F841CF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919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A5C2-77F5-4A8B-AFD7-36483309006E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2DF8-1B34-42FC-8D96-4172F841CF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177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A5C2-77F5-4A8B-AFD7-36483309006E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2DF8-1B34-42FC-8D96-4172F841CF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964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A5C2-77F5-4A8B-AFD7-36483309006E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2DF8-1B34-42FC-8D96-4172F841CF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438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A5C2-77F5-4A8B-AFD7-36483309006E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2DF8-1B34-42FC-8D96-4172F841CF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897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A5C2-77F5-4A8B-AFD7-36483309006E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2DF8-1B34-42FC-8D96-4172F841CF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315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A5C2-77F5-4A8B-AFD7-36483309006E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2DF8-1B34-42FC-8D96-4172F841CF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539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A5C2-77F5-4A8B-AFD7-36483309006E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2DF8-1B34-42FC-8D96-4172F841CF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728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BA5C2-77F5-4A8B-AFD7-36483309006E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02DF8-1B34-42FC-8D96-4172F841CF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459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8569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</a:t>
            </a:r>
            <a:r>
              <a:rPr lang="ru-RU" sz="4000" dirty="0" err="1" smtClean="0">
                <a:solidFill>
                  <a:srgbClr val="FF0000"/>
                </a:solidFill>
              </a:rPr>
              <a:t>Каліграфічна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sz="4000" dirty="0" err="1" smtClean="0">
                <a:solidFill>
                  <a:srgbClr val="FF0000"/>
                </a:solidFill>
              </a:rPr>
              <a:t>хвилинка</a:t>
            </a:r>
            <a:endParaRPr lang="ru-RU" sz="4000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—	</a:t>
            </a:r>
            <a:r>
              <a:rPr lang="ru-RU" sz="3600" dirty="0" err="1" smtClean="0"/>
              <a:t>Доповніть</a:t>
            </a:r>
            <a:r>
              <a:rPr lang="ru-RU" sz="3600" dirty="0" smtClean="0"/>
              <a:t> </a:t>
            </a:r>
            <a:r>
              <a:rPr lang="ru-RU" sz="3600" dirty="0" err="1" smtClean="0"/>
              <a:t>прислів’я</a:t>
            </a:r>
            <a:r>
              <a:rPr lang="ru-RU" sz="3600" dirty="0" smtClean="0"/>
              <a:t>. </a:t>
            </a:r>
            <a:r>
              <a:rPr lang="ru-RU" sz="3600" dirty="0" err="1" smtClean="0"/>
              <a:t>Запишіть</a:t>
            </a:r>
            <a:r>
              <a:rPr lang="ru-RU" sz="3600" dirty="0" smtClean="0"/>
              <a:t> </a:t>
            </a:r>
            <a:r>
              <a:rPr lang="ru-RU" sz="3600" dirty="0" err="1" smtClean="0"/>
              <a:t>його</a:t>
            </a:r>
            <a:r>
              <a:rPr lang="ru-RU" sz="3600" dirty="0" smtClean="0"/>
              <a:t> </a:t>
            </a:r>
            <a:r>
              <a:rPr lang="ru-RU" sz="3600" dirty="0" err="1" smtClean="0"/>
              <a:t>каліграфічно</a:t>
            </a:r>
            <a:r>
              <a:rPr lang="ru-RU" sz="3600" dirty="0" smtClean="0"/>
              <a:t>.</a:t>
            </a:r>
          </a:p>
          <a:p>
            <a:r>
              <a:rPr lang="ru-RU" sz="4400" b="1" dirty="0" err="1" smtClean="0"/>
              <a:t>Осінь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багата</a:t>
            </a:r>
            <a:r>
              <a:rPr lang="ru-RU" sz="4400" b="1" dirty="0" smtClean="0"/>
              <a:t> снопами, а зима... .</a:t>
            </a:r>
          </a:p>
          <a:p>
            <a:endParaRPr lang="ru-RU" sz="4400" dirty="0" smtClean="0"/>
          </a:p>
          <a:p>
            <a:r>
              <a:rPr lang="ru-RU" sz="4400" dirty="0" smtClean="0"/>
              <a:t>—	</a:t>
            </a:r>
            <a:r>
              <a:rPr lang="ru-RU" sz="4400" dirty="0" err="1" smtClean="0"/>
              <a:t>Виконайте</a:t>
            </a:r>
            <a:r>
              <a:rPr lang="ru-RU" sz="4400" dirty="0" smtClean="0"/>
              <a:t> </a:t>
            </a:r>
            <a:r>
              <a:rPr lang="ru-RU" sz="4400" dirty="0" err="1" smtClean="0"/>
              <a:t>звуко-буквений</a:t>
            </a:r>
            <a:r>
              <a:rPr lang="ru-RU" sz="4400" dirty="0" smtClean="0"/>
              <a:t> </a:t>
            </a:r>
            <a:r>
              <a:rPr lang="ru-RU" sz="4400" dirty="0" err="1" smtClean="0"/>
              <a:t>аналіз</a:t>
            </a:r>
            <a:r>
              <a:rPr lang="ru-RU" sz="4400" dirty="0" smtClean="0"/>
              <a:t> слова </a:t>
            </a:r>
            <a:r>
              <a:rPr lang="ru-RU" sz="4400" b="1" i="1" dirty="0" err="1" smtClean="0"/>
              <a:t>осінь</a:t>
            </a:r>
            <a:r>
              <a:rPr lang="ru-RU" sz="4400" dirty="0" smtClean="0"/>
              <a:t>.</a:t>
            </a:r>
            <a:endParaRPr lang="ru-RU" sz="4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87823"/>
            <a:ext cx="3005137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87524" y="4653136"/>
            <a:ext cx="864096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—	</a:t>
            </a:r>
            <a:r>
              <a:rPr lang="ru-RU" sz="4400" dirty="0" err="1" smtClean="0"/>
              <a:t>Поставте</a:t>
            </a:r>
            <a:r>
              <a:rPr lang="ru-RU" sz="4400" dirty="0" smtClean="0"/>
              <a:t> слово </a:t>
            </a:r>
            <a:r>
              <a:rPr lang="ru-RU" sz="4400" dirty="0" err="1" smtClean="0"/>
              <a:t>осінь</a:t>
            </a:r>
            <a:r>
              <a:rPr lang="ru-RU" sz="4400" dirty="0" smtClean="0"/>
              <a:t> у </a:t>
            </a:r>
            <a:r>
              <a:rPr lang="ru-RU" sz="4400" dirty="0" err="1" smtClean="0"/>
              <a:t>родовий</a:t>
            </a:r>
            <a:r>
              <a:rPr lang="ru-RU" sz="4400" dirty="0" smtClean="0"/>
              <a:t> </a:t>
            </a:r>
            <a:r>
              <a:rPr lang="ru-RU" sz="4400" dirty="0" err="1" smtClean="0"/>
              <a:t>відмінок</a:t>
            </a:r>
            <a:r>
              <a:rPr lang="ru-RU" sz="4400" dirty="0" smtClean="0"/>
              <a:t> </a:t>
            </a:r>
            <a:r>
              <a:rPr lang="ru-RU" sz="4400" dirty="0" err="1" smtClean="0"/>
              <a:t>однини</a:t>
            </a:r>
            <a:r>
              <a:rPr lang="ru-RU" sz="4400" dirty="0" smtClean="0"/>
              <a:t>.</a:t>
            </a:r>
          </a:p>
          <a:p>
            <a:r>
              <a:rPr lang="ru-RU" sz="4400" dirty="0" smtClean="0"/>
              <a:t>—	</a:t>
            </a:r>
            <a:r>
              <a:rPr lang="ru-RU" sz="4400" dirty="0" err="1" smtClean="0"/>
              <a:t>Що</a:t>
            </a:r>
            <a:r>
              <a:rPr lang="ru-RU" sz="4400" dirty="0" smtClean="0"/>
              <a:t> </a:t>
            </a:r>
            <a:r>
              <a:rPr lang="ru-RU" sz="4400" dirty="0" err="1" smtClean="0"/>
              <a:t>ви</a:t>
            </a:r>
            <a:r>
              <a:rPr lang="ru-RU" sz="4400" dirty="0" smtClean="0"/>
              <a:t> </a:t>
            </a:r>
            <a:r>
              <a:rPr lang="ru-RU" sz="4400" dirty="0" err="1" smtClean="0"/>
              <a:t>помітили</a:t>
            </a:r>
            <a:r>
              <a:rPr lang="ru-RU" sz="4400" dirty="0" smtClean="0"/>
              <a:t>?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972185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260648"/>
            <a:ext cx="8928992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</a:t>
            </a:r>
            <a:r>
              <a:rPr lang="ru-RU" sz="4000" b="1" dirty="0" err="1" smtClean="0">
                <a:solidFill>
                  <a:srgbClr val="FF0000"/>
                </a:solidFill>
              </a:rPr>
              <a:t>Пояснювальний</a:t>
            </a:r>
            <a:r>
              <a:rPr lang="ru-RU" sz="4000" b="1" dirty="0" smtClean="0">
                <a:solidFill>
                  <a:srgbClr val="FF0000"/>
                </a:solidFill>
              </a:rPr>
              <a:t> диктант</a:t>
            </a:r>
          </a:p>
          <a:p>
            <a:r>
              <a:rPr lang="ru-RU" sz="4000" dirty="0" smtClean="0"/>
              <a:t>       </a:t>
            </a:r>
            <a:r>
              <a:rPr lang="ru-RU" sz="5400" dirty="0" smtClean="0"/>
              <a:t>Ой, у </a:t>
            </a:r>
            <a:r>
              <a:rPr lang="ru-RU" sz="5400" dirty="0" err="1" smtClean="0"/>
              <a:t>лузі</a:t>
            </a:r>
            <a:r>
              <a:rPr lang="ru-RU" sz="5400" dirty="0" smtClean="0"/>
              <a:t> </a:t>
            </a:r>
            <a:r>
              <a:rPr lang="ru-RU" sz="5400" dirty="0" err="1" smtClean="0"/>
              <a:t>червона</a:t>
            </a:r>
            <a:r>
              <a:rPr lang="ru-RU" sz="5400" dirty="0" smtClean="0"/>
              <a:t> калина </a:t>
            </a:r>
            <a:r>
              <a:rPr lang="ru-RU" sz="5400" dirty="0" err="1" smtClean="0"/>
              <a:t>похилилася</a:t>
            </a:r>
            <a:r>
              <a:rPr lang="ru-RU" sz="5400" dirty="0" smtClean="0"/>
              <a:t>. По </a:t>
            </a:r>
            <a:r>
              <a:rPr lang="ru-RU" sz="5400" dirty="0" err="1" smtClean="0"/>
              <a:t>дорозі</a:t>
            </a:r>
            <a:r>
              <a:rPr lang="ru-RU" sz="5400" dirty="0" smtClean="0"/>
              <a:t> в </a:t>
            </a:r>
            <a:r>
              <a:rPr lang="ru-RU" sz="5400" dirty="0" err="1" smtClean="0"/>
              <a:t>білий</a:t>
            </a:r>
            <a:r>
              <a:rPr lang="ru-RU" sz="5400" dirty="0" smtClean="0"/>
              <a:t> </a:t>
            </a:r>
            <a:r>
              <a:rPr lang="ru-RU" sz="5400" dirty="0" err="1" smtClean="0"/>
              <a:t>світ</a:t>
            </a:r>
            <a:r>
              <a:rPr lang="ru-RU" sz="5400" dirty="0" smtClean="0"/>
              <a:t> </a:t>
            </a:r>
            <a:r>
              <a:rPr lang="ru-RU" sz="5400" dirty="0" err="1" smtClean="0"/>
              <a:t>вируша</a:t>
            </a:r>
            <a:r>
              <a:rPr lang="ru-RU" sz="5400" dirty="0" smtClean="0"/>
              <a:t> </a:t>
            </a:r>
            <a:r>
              <a:rPr lang="ru-RU" sz="5400" dirty="0" err="1" smtClean="0"/>
              <a:t>поважний</a:t>
            </a:r>
            <a:r>
              <a:rPr lang="ru-RU" sz="5400" dirty="0" smtClean="0"/>
              <a:t> </a:t>
            </a:r>
            <a:r>
              <a:rPr lang="ru-RU" sz="5400" dirty="0" err="1" smtClean="0"/>
              <a:t>кіт</a:t>
            </a:r>
            <a:r>
              <a:rPr lang="ru-RU" sz="5400" dirty="0" smtClean="0"/>
              <a:t>. Зайчик </a:t>
            </a:r>
            <a:r>
              <a:rPr lang="ru-RU" sz="5400" dirty="0" err="1" smtClean="0"/>
              <a:t>сонячний</a:t>
            </a:r>
            <a:r>
              <a:rPr lang="ru-RU" sz="5400" dirty="0" smtClean="0"/>
              <a:t> </a:t>
            </a:r>
            <a:r>
              <a:rPr lang="ru-RU" sz="5400" dirty="0" err="1" smtClean="0"/>
              <a:t>іскриться</a:t>
            </a:r>
            <a:r>
              <a:rPr lang="ru-RU" sz="5400" dirty="0" smtClean="0"/>
              <a:t> на </a:t>
            </a:r>
            <a:r>
              <a:rPr lang="ru-RU" sz="5400" dirty="0" err="1" smtClean="0"/>
              <a:t>лататті</a:t>
            </a:r>
            <a:r>
              <a:rPr lang="ru-RU" sz="5400" dirty="0" smtClean="0"/>
              <a:t> у </a:t>
            </a:r>
            <a:r>
              <a:rPr lang="ru-RU" sz="5400" dirty="0" err="1" smtClean="0"/>
              <a:t>ріці</a:t>
            </a:r>
            <a:r>
              <a:rPr lang="ru-RU" sz="5400" dirty="0" smtClean="0"/>
              <a:t>, на </a:t>
            </a:r>
            <a:r>
              <a:rPr lang="ru-RU" sz="5400" dirty="0" err="1" smtClean="0"/>
              <a:t>піску</a:t>
            </a:r>
            <a:r>
              <a:rPr lang="ru-RU" sz="5400" dirty="0" smtClean="0"/>
              <a:t> і на </a:t>
            </a:r>
            <a:r>
              <a:rPr lang="ru-RU" sz="5400" dirty="0" err="1" smtClean="0"/>
              <a:t>травичці</a:t>
            </a:r>
            <a:r>
              <a:rPr lang="ru-RU" sz="5400" dirty="0" smtClean="0"/>
              <a:t>, і у тебе на </a:t>
            </a:r>
            <a:r>
              <a:rPr lang="ru-RU" sz="5400" dirty="0" err="1" smtClean="0"/>
              <a:t>лиці</a:t>
            </a:r>
            <a:r>
              <a:rPr lang="ru-RU" sz="5400" dirty="0" smtClean="0"/>
              <a:t>.</a:t>
            </a:r>
            <a:endParaRPr lang="ru-RU" sz="5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67744" y="1628800"/>
            <a:ext cx="144016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923928" y="2492896"/>
            <a:ext cx="280831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940152" y="4941168"/>
            <a:ext cx="1656184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07504" y="5805264"/>
            <a:ext cx="144016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812360" y="4941168"/>
            <a:ext cx="914400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 flipV="1">
            <a:off x="2123728" y="5805263"/>
            <a:ext cx="3312368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07504" y="6525344"/>
            <a:ext cx="144016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956376" y="5759544"/>
            <a:ext cx="914400" cy="45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70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  <p:bldP spid="12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322805"/>
            <a:ext cx="7704856" cy="972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8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ru-RU" sz="4800" dirty="0" err="1" smtClean="0">
                <a:solidFill>
                  <a:srgbClr val="002060"/>
                </a:solidFill>
                <a:effectLst/>
                <a:latin typeface="Times New Roman"/>
                <a:ea typeface="Century Schoolbook"/>
                <a:cs typeface="Century Schoolbook"/>
              </a:rPr>
              <a:t>Спершу</a:t>
            </a:r>
            <a:r>
              <a:rPr lang="ru-RU" sz="4800" dirty="0" smtClean="0">
                <a:solidFill>
                  <a:srgbClr val="002060"/>
                </a:solidFill>
                <a:effectLst/>
                <a:latin typeface="Times New Roman"/>
                <a:ea typeface="Century Schoolbook"/>
                <a:cs typeface="Century Schoolbook"/>
              </a:rPr>
              <a:t> добре </a:t>
            </a:r>
            <a:r>
              <a:rPr lang="ru-RU" sz="4800" dirty="0" err="1" smtClean="0">
                <a:solidFill>
                  <a:srgbClr val="002060"/>
                </a:solidFill>
                <a:effectLst/>
                <a:latin typeface="Times New Roman"/>
                <a:ea typeface="Century Schoolbook"/>
                <a:cs typeface="Century Schoolbook"/>
              </a:rPr>
              <a:t>він</a:t>
            </a:r>
            <a:r>
              <a:rPr lang="ru-RU" sz="4800" dirty="0" smtClean="0">
                <a:solidFill>
                  <a:srgbClr val="002060"/>
                </a:solidFill>
                <a:effectLst/>
                <a:latin typeface="Times New Roman"/>
                <a:ea typeface="Century Schoolbook"/>
                <a:cs typeface="Century Schoolbook"/>
              </a:rPr>
              <a:t> </a:t>
            </a:r>
            <a:r>
              <a:rPr lang="ru-RU" sz="4800" dirty="0" err="1" smtClean="0">
                <a:solidFill>
                  <a:srgbClr val="002060"/>
                </a:solidFill>
                <a:effectLst/>
                <a:latin typeface="Times New Roman"/>
                <a:ea typeface="Century Schoolbook"/>
                <a:cs typeface="Century Schoolbook"/>
              </a:rPr>
              <a:t>поїсть</a:t>
            </a:r>
            <a:r>
              <a:rPr lang="ru-RU" sz="4800" dirty="0" smtClean="0">
                <a:solidFill>
                  <a:srgbClr val="002060"/>
                </a:solidFill>
                <a:effectLst/>
                <a:latin typeface="Times New Roman"/>
                <a:ea typeface="Century Schoolbook"/>
                <a:cs typeface="Century Schoolbook"/>
              </a:rPr>
              <a:t>,</a:t>
            </a:r>
            <a:endParaRPr lang="ru-RU" sz="4800" dirty="0" smtClean="0">
              <a:effectLst/>
              <a:latin typeface="Century Schoolbook"/>
              <a:ea typeface="Century Schoolbook"/>
              <a:cs typeface="Century Schoolbook"/>
            </a:endParaRPr>
          </a:p>
          <a:p>
            <a:r>
              <a:rPr lang="uk-UA" sz="4800" dirty="0" smtClean="0">
                <a:solidFill>
                  <a:srgbClr val="002060"/>
                </a:solidFill>
                <a:effectLst/>
                <a:latin typeface="Times New Roman"/>
                <a:ea typeface="Arial Unicode MS"/>
              </a:rPr>
              <a:t>Після вмиє личко   </a:t>
            </a:r>
            <a:endParaRPr lang="ru-RU" sz="4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04248" y="341931"/>
            <a:ext cx="150874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6600" b="1" i="1" dirty="0" smtClean="0">
                <a:solidFill>
                  <a:srgbClr val="FF0000"/>
                </a:solidFill>
                <a:latin typeface="Times New Roman"/>
                <a:ea typeface="Century Schoolbook"/>
                <a:cs typeface="Century Schoolbook"/>
              </a:rPr>
              <a:t>кі</a:t>
            </a:r>
            <a:r>
              <a:rPr lang="uk-UA" sz="6600" b="1" i="1" spc="0" dirty="0" smtClean="0">
                <a:solidFill>
                  <a:srgbClr val="FF0000"/>
                </a:solidFill>
                <a:effectLst/>
                <a:latin typeface="Times New Roman"/>
                <a:ea typeface="Century Schoolbook"/>
                <a:cs typeface="Century Schoolbook"/>
              </a:rPr>
              <a:t>т</a:t>
            </a:r>
            <a:endParaRPr lang="ru-RU" sz="6600" b="1" dirty="0">
              <a:solidFill>
                <a:srgbClr val="FF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94866"/>
            <a:ext cx="6096000" cy="404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225339" y="5157192"/>
            <a:ext cx="150874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6600" b="1" i="1" dirty="0">
                <a:solidFill>
                  <a:srgbClr val="FF0000"/>
                </a:solidFill>
                <a:latin typeface="Times New Roman"/>
                <a:ea typeface="Century Schoolbook"/>
                <a:cs typeface="Century Schoolbook"/>
              </a:rPr>
              <a:t>к</a:t>
            </a:r>
            <a:r>
              <a:rPr lang="uk-UA" sz="66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entury Schoolbook"/>
                <a:cs typeface="Century Schoolbook"/>
              </a:rPr>
              <a:t>і</a:t>
            </a:r>
            <a:r>
              <a:rPr lang="uk-UA" sz="6600" b="1" i="1" dirty="0">
                <a:solidFill>
                  <a:srgbClr val="FF0000"/>
                </a:solidFill>
                <a:latin typeface="Times New Roman"/>
                <a:ea typeface="Century Schoolbook"/>
                <a:cs typeface="Century Schoolbook"/>
              </a:rPr>
              <a:t>т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155504" y="5151961"/>
            <a:ext cx="208723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6600" b="1" i="1" dirty="0" smtClean="0">
                <a:solidFill>
                  <a:srgbClr val="FF0000"/>
                </a:solidFill>
                <a:latin typeface="Times New Roman"/>
                <a:ea typeface="Century Schoolbook"/>
                <a:cs typeface="Century Schoolbook"/>
              </a:rPr>
              <a:t>к</a:t>
            </a:r>
            <a:r>
              <a:rPr lang="uk-UA" sz="66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entury Schoolbook"/>
                <a:cs typeface="Century Schoolbook"/>
              </a:rPr>
              <a:t>о</a:t>
            </a:r>
            <a:r>
              <a:rPr lang="uk-UA" sz="6600" b="1" i="1" dirty="0" smtClean="0">
                <a:solidFill>
                  <a:srgbClr val="FF0000"/>
                </a:solidFill>
                <a:latin typeface="Times New Roman"/>
                <a:ea typeface="Century Schoolbook"/>
                <a:cs typeface="Century Schoolbook"/>
              </a:rPr>
              <a:t>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3388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1260648" y="116632"/>
            <a:ext cx="62646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                            </a:t>
            </a:r>
            <a:r>
              <a:rPr lang="ru-RU" sz="3600" dirty="0" err="1" smtClean="0"/>
              <a:t>Листячко</a:t>
            </a:r>
            <a:r>
              <a:rPr lang="ru-RU" sz="3600" dirty="0" smtClean="0"/>
              <a:t> </a:t>
            </a:r>
            <a:r>
              <a:rPr lang="ru-RU" sz="3600" dirty="0" err="1" smtClean="0"/>
              <a:t>зелене</a:t>
            </a:r>
            <a:r>
              <a:rPr lang="ru-RU" sz="3600" dirty="0" smtClean="0"/>
              <a:t> </a:t>
            </a:r>
            <a:r>
              <a:rPr lang="ru-RU" sz="3600" dirty="0" err="1" smtClean="0"/>
              <a:t>їсть</a:t>
            </a:r>
            <a:r>
              <a:rPr lang="ru-RU" sz="3600" dirty="0" smtClean="0"/>
              <a:t>.</a:t>
            </a:r>
          </a:p>
          <a:p>
            <a:r>
              <a:rPr lang="ru-RU" sz="3600" dirty="0" smtClean="0"/>
              <a:t>		А пташки </a:t>
            </a:r>
            <a:r>
              <a:rPr lang="ru-RU" sz="3600" dirty="0" err="1" smtClean="0"/>
              <a:t>її</a:t>
            </a:r>
            <a:r>
              <a:rPr lang="ru-RU" sz="3600" dirty="0" smtClean="0"/>
              <a:t> </a:t>
            </a:r>
            <a:r>
              <a:rPr lang="ru-RU" sz="3600" dirty="0" err="1" smtClean="0"/>
              <a:t>куштують</a:t>
            </a:r>
            <a:r>
              <a:rPr lang="ru-RU" sz="3600" dirty="0" smtClean="0"/>
              <a:t>.</a:t>
            </a:r>
          </a:p>
          <a:p>
            <a:r>
              <a:rPr lang="ru-RU" sz="3600" dirty="0" smtClean="0"/>
              <a:t>		І город, і сад </a:t>
            </a:r>
            <a:r>
              <a:rPr lang="ru-RU" sz="3600" dirty="0" err="1" smtClean="0"/>
              <a:t>рятують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98432" y="993795"/>
            <a:ext cx="187019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800" b="1" i="1" spc="0" dirty="0" smtClean="0">
                <a:solidFill>
                  <a:srgbClr val="FF0000"/>
                </a:solidFill>
                <a:effectLst/>
                <a:latin typeface="Times New Roman"/>
                <a:ea typeface="Century Schoolbook"/>
                <a:cs typeface="Century Schoolbook"/>
              </a:rPr>
              <a:t>Гусінь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02681"/>
            <a:ext cx="4179937" cy="3138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37647" y="3013502"/>
            <a:ext cx="187019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800" b="1" i="1" dirty="0">
                <a:solidFill>
                  <a:srgbClr val="FF0000"/>
                </a:solidFill>
                <a:latin typeface="Times New Roman"/>
                <a:ea typeface="Century Schoolbook"/>
                <a:cs typeface="Century Schoolbook"/>
              </a:rPr>
              <a:t>Гус</a:t>
            </a:r>
            <a:r>
              <a:rPr lang="uk-UA" sz="4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entury Schoolbook"/>
                <a:cs typeface="Century Schoolbook"/>
              </a:rPr>
              <a:t>і</a:t>
            </a:r>
            <a:r>
              <a:rPr lang="uk-UA" sz="4800" b="1" i="1" dirty="0">
                <a:solidFill>
                  <a:srgbClr val="FF0000"/>
                </a:solidFill>
                <a:latin typeface="Times New Roman"/>
                <a:ea typeface="Century Schoolbook"/>
                <a:cs typeface="Century Schoolbook"/>
              </a:rPr>
              <a:t>нь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39752" y="3013501"/>
            <a:ext cx="173464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800" b="1" i="1" dirty="0" smtClean="0">
                <a:solidFill>
                  <a:srgbClr val="FF0000"/>
                </a:solidFill>
                <a:latin typeface="Times New Roman"/>
                <a:ea typeface="Century Schoolbook"/>
                <a:cs typeface="Century Schoolbook"/>
              </a:rPr>
              <a:t>гус</a:t>
            </a:r>
            <a:r>
              <a:rPr lang="uk-UA" sz="48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entury Schoolbook"/>
                <a:cs typeface="Century Schoolbook"/>
              </a:rPr>
              <a:t>е</a:t>
            </a:r>
            <a:r>
              <a:rPr lang="uk-UA" sz="4800" b="1" i="1" dirty="0" smtClean="0">
                <a:solidFill>
                  <a:srgbClr val="FF0000"/>
                </a:solidFill>
                <a:latin typeface="Times New Roman"/>
                <a:ea typeface="Century Schoolbook"/>
                <a:cs typeface="Century Schoolbook"/>
              </a:rPr>
              <a:t>ні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720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20</Words>
  <Application>Microsoft Office PowerPoint</Application>
  <PresentationFormat>Экран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3</cp:revision>
  <dcterms:created xsi:type="dcterms:W3CDTF">2019-10-30T18:07:20Z</dcterms:created>
  <dcterms:modified xsi:type="dcterms:W3CDTF">2019-10-30T18:37:44Z</dcterms:modified>
</cp:coreProperties>
</file>