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A5C2-77F5-4A8B-AFD7-36483309006E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2DF8-1B34-42FC-8D96-4172F841C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3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A5C2-77F5-4A8B-AFD7-36483309006E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2DF8-1B34-42FC-8D96-4172F841C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862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A5C2-77F5-4A8B-AFD7-36483309006E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2DF8-1B34-42FC-8D96-4172F841C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42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A5C2-77F5-4A8B-AFD7-36483309006E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2DF8-1B34-42FC-8D96-4172F841C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91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A5C2-77F5-4A8B-AFD7-36483309006E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2DF8-1B34-42FC-8D96-4172F841C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17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A5C2-77F5-4A8B-AFD7-36483309006E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2DF8-1B34-42FC-8D96-4172F841C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96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A5C2-77F5-4A8B-AFD7-36483309006E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2DF8-1B34-42FC-8D96-4172F841C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438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A5C2-77F5-4A8B-AFD7-36483309006E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2DF8-1B34-42FC-8D96-4172F841C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89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A5C2-77F5-4A8B-AFD7-36483309006E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2DF8-1B34-42FC-8D96-4172F841C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31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A5C2-77F5-4A8B-AFD7-36483309006E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2DF8-1B34-42FC-8D96-4172F841C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53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A5C2-77F5-4A8B-AFD7-36483309006E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2DF8-1B34-42FC-8D96-4172F841C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72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BA5C2-77F5-4A8B-AFD7-36483309006E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02DF8-1B34-42FC-8D96-4172F841C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45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8569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4000" dirty="0" err="1" smtClean="0">
                <a:solidFill>
                  <a:srgbClr val="FF0000"/>
                </a:solidFill>
              </a:rPr>
              <a:t>Каліграфічна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</a:rPr>
              <a:t>хвилинка</a:t>
            </a:r>
            <a:endParaRPr lang="ru-RU" sz="4000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—	</a:t>
            </a:r>
            <a:r>
              <a:rPr lang="ru-RU" sz="3600" dirty="0" err="1" smtClean="0"/>
              <a:t>Доповніть</a:t>
            </a:r>
            <a:r>
              <a:rPr lang="ru-RU" sz="3600" dirty="0" smtClean="0"/>
              <a:t> </a:t>
            </a:r>
            <a:r>
              <a:rPr lang="ru-RU" sz="3600" dirty="0" err="1" smtClean="0"/>
              <a:t>прислів’я</a:t>
            </a:r>
            <a:r>
              <a:rPr lang="ru-RU" sz="3600" dirty="0" smtClean="0"/>
              <a:t>. </a:t>
            </a:r>
            <a:r>
              <a:rPr lang="ru-RU" sz="3600" dirty="0" err="1" smtClean="0"/>
              <a:t>Запишіть</a:t>
            </a:r>
            <a:r>
              <a:rPr lang="ru-RU" sz="3600" dirty="0" smtClean="0"/>
              <a:t> </a:t>
            </a:r>
            <a:r>
              <a:rPr lang="ru-RU" sz="3600" dirty="0" err="1" smtClean="0"/>
              <a:t>його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каліграфічно</a:t>
            </a:r>
            <a:r>
              <a:rPr lang="ru-RU" sz="3600" dirty="0" smtClean="0"/>
              <a:t>.</a:t>
            </a:r>
          </a:p>
          <a:p>
            <a:r>
              <a:rPr lang="ru-RU" sz="4400" b="1" dirty="0" err="1" smtClean="0"/>
              <a:t>Осінь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багата</a:t>
            </a:r>
            <a:r>
              <a:rPr lang="ru-RU" sz="4400" b="1" dirty="0" smtClean="0"/>
              <a:t> снопами, а зима... .</a:t>
            </a:r>
          </a:p>
          <a:p>
            <a:endParaRPr lang="ru-RU" sz="4400" dirty="0" smtClean="0"/>
          </a:p>
          <a:p>
            <a:r>
              <a:rPr lang="ru-RU" sz="4400" dirty="0" smtClean="0"/>
              <a:t>—	</a:t>
            </a:r>
            <a:r>
              <a:rPr lang="ru-RU" sz="4400" dirty="0" err="1" smtClean="0"/>
              <a:t>Виконайте</a:t>
            </a:r>
            <a:r>
              <a:rPr lang="ru-RU" sz="4400" dirty="0" smtClean="0"/>
              <a:t> </a:t>
            </a:r>
            <a:r>
              <a:rPr lang="ru-RU" sz="4400" dirty="0" err="1" smtClean="0"/>
              <a:t>звуко-буквений</a:t>
            </a:r>
            <a:r>
              <a:rPr lang="ru-RU" sz="4400" dirty="0" smtClean="0"/>
              <a:t> </a:t>
            </a:r>
            <a:r>
              <a:rPr lang="ru-RU" sz="4400" dirty="0" err="1" smtClean="0"/>
              <a:t>аналіз</a:t>
            </a:r>
            <a:r>
              <a:rPr lang="ru-RU" sz="4400" dirty="0" smtClean="0"/>
              <a:t> слова </a:t>
            </a:r>
            <a:r>
              <a:rPr lang="ru-RU" sz="4400" b="1" i="1" dirty="0" err="1" smtClean="0"/>
              <a:t>осінь</a:t>
            </a:r>
            <a:r>
              <a:rPr lang="ru-RU" sz="4400" dirty="0" smtClean="0"/>
              <a:t>.</a:t>
            </a:r>
            <a:endParaRPr lang="ru-RU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87823"/>
            <a:ext cx="3005137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87524" y="4653136"/>
            <a:ext cx="86409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—	</a:t>
            </a:r>
            <a:r>
              <a:rPr lang="ru-RU" sz="4400" dirty="0" err="1" smtClean="0"/>
              <a:t>Поставте</a:t>
            </a:r>
            <a:r>
              <a:rPr lang="ru-RU" sz="4400" dirty="0" smtClean="0"/>
              <a:t> слово </a:t>
            </a:r>
            <a:r>
              <a:rPr lang="ru-RU" sz="4400" dirty="0" err="1" smtClean="0"/>
              <a:t>осінь</a:t>
            </a:r>
            <a:r>
              <a:rPr lang="ru-RU" sz="4400" dirty="0" smtClean="0"/>
              <a:t> у </a:t>
            </a:r>
            <a:r>
              <a:rPr lang="ru-RU" sz="4400" dirty="0" err="1" smtClean="0"/>
              <a:t>родовий</a:t>
            </a:r>
            <a:r>
              <a:rPr lang="ru-RU" sz="4400" dirty="0" smtClean="0"/>
              <a:t> </a:t>
            </a:r>
            <a:r>
              <a:rPr lang="ru-RU" sz="4400" dirty="0" err="1" smtClean="0"/>
              <a:t>відмінок</a:t>
            </a:r>
            <a:r>
              <a:rPr lang="ru-RU" sz="4400" dirty="0" smtClean="0"/>
              <a:t> </a:t>
            </a:r>
            <a:r>
              <a:rPr lang="ru-RU" sz="4400" dirty="0" err="1" smtClean="0"/>
              <a:t>однини</a:t>
            </a:r>
            <a:r>
              <a:rPr lang="ru-RU" sz="4400" dirty="0" smtClean="0"/>
              <a:t>.</a:t>
            </a:r>
          </a:p>
          <a:p>
            <a:r>
              <a:rPr lang="ru-RU" sz="4400" dirty="0" smtClean="0"/>
              <a:t>—	</a:t>
            </a:r>
            <a:r>
              <a:rPr lang="ru-RU" sz="4400" dirty="0" err="1" smtClean="0"/>
              <a:t>Що</a:t>
            </a:r>
            <a:r>
              <a:rPr lang="ru-RU" sz="4400" dirty="0" smtClean="0"/>
              <a:t> </a:t>
            </a:r>
            <a:r>
              <a:rPr lang="ru-RU" sz="4400" dirty="0" err="1" smtClean="0"/>
              <a:t>ви</a:t>
            </a:r>
            <a:r>
              <a:rPr lang="ru-RU" sz="4400" dirty="0" smtClean="0"/>
              <a:t> </a:t>
            </a:r>
            <a:r>
              <a:rPr lang="ru-RU" sz="4400" dirty="0" err="1" smtClean="0"/>
              <a:t>помітили</a:t>
            </a:r>
            <a:r>
              <a:rPr lang="ru-RU" sz="4400" dirty="0" smtClean="0"/>
              <a:t>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7218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260648"/>
            <a:ext cx="892899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4000" b="1" dirty="0" err="1" smtClean="0">
                <a:solidFill>
                  <a:srgbClr val="FF0000"/>
                </a:solidFill>
              </a:rPr>
              <a:t>Пояснювальний</a:t>
            </a:r>
            <a:r>
              <a:rPr lang="ru-RU" sz="4000" b="1" dirty="0" smtClean="0">
                <a:solidFill>
                  <a:srgbClr val="FF0000"/>
                </a:solidFill>
              </a:rPr>
              <a:t> диктант</a:t>
            </a:r>
          </a:p>
          <a:p>
            <a:r>
              <a:rPr lang="ru-RU" sz="4000" dirty="0" smtClean="0"/>
              <a:t>       </a:t>
            </a:r>
            <a:r>
              <a:rPr lang="ru-RU" sz="5400" dirty="0" smtClean="0"/>
              <a:t>Ой, у </a:t>
            </a:r>
            <a:r>
              <a:rPr lang="ru-RU" sz="5400" dirty="0" err="1" smtClean="0"/>
              <a:t>лузі</a:t>
            </a:r>
            <a:r>
              <a:rPr lang="ru-RU" sz="5400" dirty="0" smtClean="0"/>
              <a:t> </a:t>
            </a:r>
            <a:r>
              <a:rPr lang="ru-RU" sz="5400" dirty="0" err="1" smtClean="0"/>
              <a:t>червона</a:t>
            </a:r>
            <a:r>
              <a:rPr lang="ru-RU" sz="5400" dirty="0" smtClean="0"/>
              <a:t> калина </a:t>
            </a:r>
            <a:r>
              <a:rPr lang="ru-RU" sz="5400" dirty="0" err="1" smtClean="0"/>
              <a:t>похилилася</a:t>
            </a:r>
            <a:r>
              <a:rPr lang="ru-RU" sz="5400" dirty="0" smtClean="0"/>
              <a:t>. По </a:t>
            </a:r>
            <a:r>
              <a:rPr lang="ru-RU" sz="5400" dirty="0" err="1" smtClean="0"/>
              <a:t>дорозі</a:t>
            </a:r>
            <a:r>
              <a:rPr lang="ru-RU" sz="5400" dirty="0" smtClean="0"/>
              <a:t> в </a:t>
            </a:r>
            <a:r>
              <a:rPr lang="ru-RU" sz="5400" dirty="0" err="1" smtClean="0"/>
              <a:t>білий</a:t>
            </a:r>
            <a:r>
              <a:rPr lang="ru-RU" sz="5400" dirty="0" smtClean="0"/>
              <a:t> </a:t>
            </a:r>
            <a:r>
              <a:rPr lang="ru-RU" sz="5400" dirty="0" err="1" smtClean="0"/>
              <a:t>світ</a:t>
            </a:r>
            <a:r>
              <a:rPr lang="ru-RU" sz="5400" dirty="0" smtClean="0"/>
              <a:t> </a:t>
            </a:r>
            <a:r>
              <a:rPr lang="ru-RU" sz="5400" dirty="0" err="1" smtClean="0"/>
              <a:t>вируша</a:t>
            </a:r>
            <a:r>
              <a:rPr lang="ru-RU" sz="5400" dirty="0" smtClean="0"/>
              <a:t> </a:t>
            </a:r>
            <a:r>
              <a:rPr lang="ru-RU" sz="5400" dirty="0" err="1" smtClean="0"/>
              <a:t>поважний</a:t>
            </a:r>
            <a:r>
              <a:rPr lang="ru-RU" sz="5400" dirty="0" smtClean="0"/>
              <a:t> </a:t>
            </a:r>
            <a:r>
              <a:rPr lang="ru-RU" sz="5400" dirty="0" err="1" smtClean="0"/>
              <a:t>кіт</a:t>
            </a:r>
            <a:r>
              <a:rPr lang="ru-RU" sz="5400" dirty="0" smtClean="0"/>
              <a:t>. Зайчик </a:t>
            </a:r>
            <a:r>
              <a:rPr lang="ru-RU" sz="5400" dirty="0" err="1" smtClean="0"/>
              <a:t>сонячний</a:t>
            </a:r>
            <a:r>
              <a:rPr lang="ru-RU" sz="5400" dirty="0" smtClean="0"/>
              <a:t> </a:t>
            </a:r>
            <a:r>
              <a:rPr lang="ru-RU" sz="5400" dirty="0" err="1" smtClean="0"/>
              <a:t>іскриться</a:t>
            </a:r>
            <a:r>
              <a:rPr lang="ru-RU" sz="5400" dirty="0" smtClean="0"/>
              <a:t> на </a:t>
            </a:r>
            <a:r>
              <a:rPr lang="ru-RU" sz="5400" dirty="0" err="1" smtClean="0"/>
              <a:t>лататті</a:t>
            </a:r>
            <a:r>
              <a:rPr lang="ru-RU" sz="5400" dirty="0" smtClean="0"/>
              <a:t> у </a:t>
            </a:r>
            <a:r>
              <a:rPr lang="ru-RU" sz="5400" dirty="0" err="1" smtClean="0"/>
              <a:t>ріці</a:t>
            </a:r>
            <a:r>
              <a:rPr lang="ru-RU" sz="5400" dirty="0" smtClean="0"/>
              <a:t>, на </a:t>
            </a:r>
            <a:r>
              <a:rPr lang="ru-RU" sz="5400" dirty="0" err="1" smtClean="0"/>
              <a:t>піску</a:t>
            </a:r>
            <a:r>
              <a:rPr lang="ru-RU" sz="5400" dirty="0" smtClean="0"/>
              <a:t> і на </a:t>
            </a:r>
            <a:r>
              <a:rPr lang="ru-RU" sz="5400" dirty="0" err="1" smtClean="0"/>
              <a:t>травичці</a:t>
            </a:r>
            <a:r>
              <a:rPr lang="ru-RU" sz="5400" dirty="0" smtClean="0"/>
              <a:t>, і у тебе на </a:t>
            </a:r>
            <a:r>
              <a:rPr lang="ru-RU" sz="5400" dirty="0" err="1" smtClean="0"/>
              <a:t>лиці</a:t>
            </a:r>
            <a:r>
              <a:rPr lang="ru-RU" sz="5400" dirty="0" smtClean="0"/>
              <a:t>.</a:t>
            </a:r>
            <a:endParaRPr lang="ru-RU" sz="5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1628800"/>
            <a:ext cx="144016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2492896"/>
            <a:ext cx="280831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940152" y="4941168"/>
            <a:ext cx="165618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5805264"/>
            <a:ext cx="144016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812360" y="4941168"/>
            <a:ext cx="91440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flipV="1">
            <a:off x="2123728" y="5805263"/>
            <a:ext cx="331236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6525344"/>
            <a:ext cx="144016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956376" y="5759544"/>
            <a:ext cx="914400" cy="45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70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322805"/>
            <a:ext cx="7704856" cy="972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8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4800" dirty="0" err="1" smtClean="0">
                <a:solidFill>
                  <a:srgbClr val="002060"/>
                </a:solidFill>
                <a:effectLst/>
                <a:latin typeface="Times New Roman"/>
                <a:ea typeface="Century Schoolbook"/>
                <a:cs typeface="Century Schoolbook"/>
              </a:rPr>
              <a:t>Спершу</a:t>
            </a:r>
            <a:r>
              <a:rPr lang="ru-RU" sz="4800" dirty="0" smtClean="0">
                <a:solidFill>
                  <a:srgbClr val="002060"/>
                </a:solidFill>
                <a:effectLst/>
                <a:latin typeface="Times New Roman"/>
                <a:ea typeface="Century Schoolbook"/>
                <a:cs typeface="Century Schoolbook"/>
              </a:rPr>
              <a:t> добре </a:t>
            </a:r>
            <a:r>
              <a:rPr lang="ru-RU" sz="4800" dirty="0" err="1" smtClean="0">
                <a:solidFill>
                  <a:srgbClr val="002060"/>
                </a:solidFill>
                <a:effectLst/>
                <a:latin typeface="Times New Roman"/>
                <a:ea typeface="Century Schoolbook"/>
                <a:cs typeface="Century Schoolbook"/>
              </a:rPr>
              <a:t>він</a:t>
            </a:r>
            <a:r>
              <a:rPr lang="ru-RU" sz="4800" dirty="0" smtClean="0">
                <a:solidFill>
                  <a:srgbClr val="002060"/>
                </a:solidFill>
                <a:effectLst/>
                <a:latin typeface="Times New Roman"/>
                <a:ea typeface="Century Schoolbook"/>
                <a:cs typeface="Century Schoolbook"/>
              </a:rPr>
              <a:t> </a:t>
            </a:r>
            <a:r>
              <a:rPr lang="ru-RU" sz="4800" dirty="0" err="1" smtClean="0">
                <a:solidFill>
                  <a:srgbClr val="002060"/>
                </a:solidFill>
                <a:effectLst/>
                <a:latin typeface="Times New Roman"/>
                <a:ea typeface="Century Schoolbook"/>
                <a:cs typeface="Century Schoolbook"/>
              </a:rPr>
              <a:t>поїсть</a:t>
            </a:r>
            <a:r>
              <a:rPr lang="ru-RU" sz="4800" dirty="0" smtClean="0">
                <a:solidFill>
                  <a:srgbClr val="002060"/>
                </a:solidFill>
                <a:effectLst/>
                <a:latin typeface="Times New Roman"/>
                <a:ea typeface="Century Schoolbook"/>
                <a:cs typeface="Century Schoolbook"/>
              </a:rPr>
              <a:t>,</a:t>
            </a:r>
            <a:endParaRPr lang="ru-RU" sz="4800" dirty="0" smtClean="0">
              <a:effectLst/>
              <a:latin typeface="Century Schoolbook"/>
              <a:ea typeface="Century Schoolbook"/>
              <a:cs typeface="Century Schoolbook"/>
            </a:endParaRPr>
          </a:p>
          <a:p>
            <a:r>
              <a:rPr lang="uk-UA" sz="4800" dirty="0" smtClean="0">
                <a:solidFill>
                  <a:srgbClr val="002060"/>
                </a:solidFill>
                <a:effectLst/>
                <a:latin typeface="Times New Roman"/>
                <a:ea typeface="Arial Unicode MS"/>
              </a:rPr>
              <a:t>Після вмиє личко   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04248" y="341931"/>
            <a:ext cx="150874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600" b="1" i="1" dirty="0" smtClean="0">
                <a:solidFill>
                  <a:srgbClr val="FF0000"/>
                </a:solidFill>
                <a:latin typeface="Times New Roman"/>
                <a:ea typeface="Century Schoolbook"/>
                <a:cs typeface="Century Schoolbook"/>
              </a:rPr>
              <a:t>кі</a:t>
            </a:r>
            <a:r>
              <a:rPr lang="uk-UA" sz="6600" b="1" i="1" spc="0" dirty="0" smtClean="0">
                <a:solidFill>
                  <a:srgbClr val="FF0000"/>
                </a:solidFill>
                <a:effectLst/>
                <a:latin typeface="Times New Roman"/>
                <a:ea typeface="Century Schoolbook"/>
                <a:cs typeface="Century Schoolbook"/>
              </a:rPr>
              <a:t>т</a:t>
            </a:r>
            <a:endParaRPr lang="ru-RU" sz="6600" b="1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94866"/>
            <a:ext cx="6096000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25339" y="5157192"/>
            <a:ext cx="150874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600" b="1" i="1" dirty="0">
                <a:solidFill>
                  <a:srgbClr val="FF0000"/>
                </a:solidFill>
                <a:latin typeface="Times New Roman"/>
                <a:ea typeface="Century Schoolbook"/>
                <a:cs typeface="Century Schoolbook"/>
              </a:rPr>
              <a:t>к</a:t>
            </a:r>
            <a:r>
              <a:rPr lang="uk-UA" sz="66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entury Schoolbook"/>
                <a:cs typeface="Century Schoolbook"/>
              </a:rPr>
              <a:t>і</a:t>
            </a:r>
            <a:r>
              <a:rPr lang="uk-UA" sz="6600" b="1" i="1" dirty="0">
                <a:solidFill>
                  <a:srgbClr val="FF0000"/>
                </a:solidFill>
                <a:latin typeface="Times New Roman"/>
                <a:ea typeface="Century Schoolbook"/>
                <a:cs typeface="Century Schoolbook"/>
              </a:rPr>
              <a:t>т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55504" y="5151961"/>
            <a:ext cx="208723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600" b="1" i="1" dirty="0" smtClean="0">
                <a:solidFill>
                  <a:srgbClr val="FF0000"/>
                </a:solidFill>
                <a:latin typeface="Times New Roman"/>
                <a:ea typeface="Century Schoolbook"/>
                <a:cs typeface="Century Schoolbook"/>
              </a:rPr>
              <a:t>к</a:t>
            </a:r>
            <a:r>
              <a:rPr lang="uk-UA" sz="66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entury Schoolbook"/>
                <a:cs typeface="Century Schoolbook"/>
              </a:rPr>
              <a:t>о</a:t>
            </a:r>
            <a:r>
              <a:rPr lang="uk-UA" sz="6600" b="1" i="1" dirty="0" smtClean="0">
                <a:solidFill>
                  <a:srgbClr val="FF0000"/>
                </a:solidFill>
                <a:latin typeface="Times New Roman"/>
                <a:ea typeface="Century Schoolbook"/>
                <a:cs typeface="Century Schoolbook"/>
              </a:rPr>
              <a:t>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38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260648" y="116632"/>
            <a:ext cx="62646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        </a:t>
            </a:r>
            <a:r>
              <a:rPr lang="ru-RU" sz="3600" dirty="0" err="1" smtClean="0"/>
              <a:t>Листячко</a:t>
            </a:r>
            <a:r>
              <a:rPr lang="ru-RU" sz="3600" dirty="0" smtClean="0"/>
              <a:t> </a:t>
            </a:r>
            <a:r>
              <a:rPr lang="ru-RU" sz="3600" dirty="0" err="1" smtClean="0"/>
              <a:t>зелене</a:t>
            </a:r>
            <a:r>
              <a:rPr lang="ru-RU" sz="3600" dirty="0" smtClean="0"/>
              <a:t> </a:t>
            </a:r>
            <a:r>
              <a:rPr lang="ru-RU" sz="3600" dirty="0" err="1" smtClean="0"/>
              <a:t>їсть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		А пташки </a:t>
            </a:r>
            <a:r>
              <a:rPr lang="ru-RU" sz="3600" dirty="0" err="1" smtClean="0"/>
              <a:t>її</a:t>
            </a:r>
            <a:r>
              <a:rPr lang="ru-RU" sz="3600" dirty="0" smtClean="0"/>
              <a:t> </a:t>
            </a:r>
            <a:r>
              <a:rPr lang="ru-RU" sz="3600" dirty="0" err="1" smtClean="0"/>
              <a:t>куштують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		І город, і сад </a:t>
            </a:r>
            <a:r>
              <a:rPr lang="ru-RU" sz="3600" dirty="0" err="1" smtClean="0"/>
              <a:t>рятують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98432" y="993795"/>
            <a:ext cx="1870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i="1" spc="0" dirty="0" smtClean="0">
                <a:solidFill>
                  <a:srgbClr val="FF0000"/>
                </a:solidFill>
                <a:effectLst/>
                <a:latin typeface="Times New Roman"/>
                <a:ea typeface="Century Schoolbook"/>
                <a:cs typeface="Century Schoolbook"/>
              </a:rPr>
              <a:t>Гусінь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02681"/>
            <a:ext cx="4179937" cy="3138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37647" y="3013502"/>
            <a:ext cx="1870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i="1" dirty="0">
                <a:solidFill>
                  <a:srgbClr val="FF0000"/>
                </a:solidFill>
                <a:latin typeface="Times New Roman"/>
                <a:ea typeface="Century Schoolbook"/>
                <a:cs typeface="Century Schoolbook"/>
              </a:rPr>
              <a:t>Гус</a:t>
            </a:r>
            <a:r>
              <a:rPr lang="uk-UA" sz="4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entury Schoolbook"/>
                <a:cs typeface="Century Schoolbook"/>
              </a:rPr>
              <a:t>і</a:t>
            </a:r>
            <a:r>
              <a:rPr lang="uk-UA" sz="4800" b="1" i="1" dirty="0">
                <a:solidFill>
                  <a:srgbClr val="FF0000"/>
                </a:solidFill>
                <a:latin typeface="Times New Roman"/>
                <a:ea typeface="Century Schoolbook"/>
                <a:cs typeface="Century Schoolbook"/>
              </a:rPr>
              <a:t>нь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3013501"/>
            <a:ext cx="17346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i="1" dirty="0" smtClean="0">
                <a:solidFill>
                  <a:srgbClr val="FF0000"/>
                </a:solidFill>
                <a:latin typeface="Times New Roman"/>
                <a:ea typeface="Century Schoolbook"/>
                <a:cs typeface="Century Schoolbook"/>
              </a:rPr>
              <a:t>гус</a:t>
            </a:r>
            <a:r>
              <a:rPr lang="uk-UA" sz="48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entury Schoolbook"/>
                <a:cs typeface="Century Schoolbook"/>
              </a:rPr>
              <a:t>е</a:t>
            </a:r>
            <a:r>
              <a:rPr lang="uk-UA" sz="4800" b="1" i="1" dirty="0" smtClean="0">
                <a:solidFill>
                  <a:srgbClr val="FF0000"/>
                </a:solidFill>
                <a:latin typeface="Times New Roman"/>
                <a:ea typeface="Century Schoolbook"/>
                <a:cs typeface="Century Schoolbook"/>
              </a:rPr>
              <a:t>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20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</cp:revision>
  <dcterms:created xsi:type="dcterms:W3CDTF">2019-10-30T18:07:20Z</dcterms:created>
  <dcterms:modified xsi:type="dcterms:W3CDTF">2019-10-30T18:37:44Z</dcterms:modified>
</cp:coreProperties>
</file>